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1"/>
    <p:sldMasterId id="2147483659" r:id="rId2"/>
    <p:sldMasterId id="2147483698" r:id="rId3"/>
    <p:sldMasterId id="2147483671" r:id="rId4"/>
    <p:sldMasterId id="2147483686" r:id="rId5"/>
    <p:sldMasterId id="2147483674" r:id="rId6"/>
  </p:sldMasterIdLst>
  <p:notesMasterIdLst>
    <p:notesMasterId r:id="rId26"/>
  </p:notesMasterIdLst>
  <p:sldIdLst>
    <p:sldId id="554" r:id="rId7"/>
    <p:sldId id="552" r:id="rId8"/>
    <p:sldId id="304" r:id="rId9"/>
    <p:sldId id="488" r:id="rId10"/>
    <p:sldId id="517" r:id="rId11"/>
    <p:sldId id="518" r:id="rId12"/>
    <p:sldId id="532" r:id="rId13"/>
    <p:sldId id="534" r:id="rId14"/>
    <p:sldId id="555" r:id="rId15"/>
    <p:sldId id="556" r:id="rId16"/>
    <p:sldId id="536" r:id="rId17"/>
    <p:sldId id="539" r:id="rId18"/>
    <p:sldId id="557" r:id="rId19"/>
    <p:sldId id="540" r:id="rId20"/>
    <p:sldId id="541" r:id="rId21"/>
    <p:sldId id="546" r:id="rId22"/>
    <p:sldId id="559" r:id="rId23"/>
    <p:sldId id="558" r:id="rId24"/>
    <p:sldId id="543" r:id="rId25"/>
  </p:sldIdLst>
  <p:sldSz cx="12190413" cy="6859588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6089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12179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8269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2435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3044952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3653942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4262933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4871923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070C0"/>
    <a:srgbClr val="000000"/>
    <a:srgbClr val="FFFFFF"/>
    <a:srgbClr val="0E647C"/>
    <a:srgbClr val="EA5E66"/>
    <a:srgbClr val="F69F1E"/>
    <a:srgbClr val="0099A9"/>
    <a:srgbClr val="EA6103"/>
    <a:srgbClr val="D43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>
      <p:cViewPr varScale="1">
        <p:scale>
          <a:sx n="78" d="100"/>
          <a:sy n="78" d="100"/>
        </p:scale>
        <p:origin x="1272" y="110"/>
      </p:cViewPr>
      <p:guideLst>
        <p:guide orient="horz" pos="2161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2022/9/9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608990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1217981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826971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2435962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3044952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942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933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923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02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118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09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7088D-2743-362C-1A07-00B715B5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77E757-0E98-0E2F-3FA8-B8C9E2828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6B9C32-32EA-05EC-A6A7-DD179E183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E146BE-C48A-E0A8-09DA-926C1051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F93707-0C7A-C146-E29B-22AF5596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8C15D9-E7E4-6140-78AD-E2583C3B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97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C9BAB-231A-BC4E-1DBA-3E4BBDF6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76F0EB-C7F1-EA79-1F9F-1FF8839EC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6AAC14-7BE4-EA4F-0EC7-1C38800E3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7A9945-AC0A-CCE7-1222-8F9BAB32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03186D-6992-01FC-ADC1-75FCBC79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89E130-F19F-B523-E271-AC3DDF98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55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4CAD3-9B36-6043-ED92-20DDF3C6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54DED9-FF1B-AFAB-5CEB-5B7813175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67C026-6A92-BBC2-0275-758CAC8D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5E40F-F1A0-BE37-E58F-7C772F1B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EA4E7-E41B-5464-28AA-444CCB08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8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6401F0B-448B-7E51-183B-8C28CE97A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A152F6-C32F-805A-EE3F-0FA6C486E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51615-4CE2-D4D5-8F79-55250739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EE1A9-2488-C575-10A8-80EC2D52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00291-847E-F9F3-52A1-FA760864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96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05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9AFC41-6E8B-B51B-2110-CE17F7111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911"/>
            <a:ext cx="12238361" cy="35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8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70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9AFC41-6E8B-B51B-2110-CE17F7111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911"/>
            <a:ext cx="12238361" cy="35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0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0590D-69DF-49E7-2BBB-FC3BB736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439057-62E7-45EF-D52D-545A8716E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5AB35-2E61-9B69-ADA6-F19C48BE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06E8A-C3BE-F52E-9743-424F2772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9069F-6B75-4B28-E301-E4C62C2E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34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8A5F1F-F87C-CEC8-9525-C13BB00A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9742A8-7D04-1D14-7DE2-C2AEDF215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B7C1D0-4541-C48A-F704-A97FEDCB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122781-165A-BD6D-E151-38D0A996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E0D65C-F11D-3921-7F48-7909BCA1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0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9AFC41-6E8B-B51B-2110-CE17F7111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911"/>
            <a:ext cx="12238361" cy="35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9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E19FDF-8681-5A29-769F-F0BC4754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42F72D-80A3-001C-9425-008327415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52D1D-784F-E39A-3109-A18D6069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003464-78E4-DCB9-60E9-C933BCCF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592784-E903-CCB7-FE90-43F89E89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54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EC060C-D18C-FE53-9F6C-D1C2A119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DAF3A7-8275-6FF9-273F-D03EB0178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356020-2113-85A5-8410-47C76A6A7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25189-BA55-FCF4-6B30-0AE7AA5C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F830B0-A8E0-B376-54FA-CEEBFC78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B18082-2028-8794-11C3-5078C26E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93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3BF06-CECF-55FE-946E-62ED9F3B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EC5D7D-D1ED-1C09-9ECE-1F22956F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EFD0B7-3E69-47AE-2AFA-7FECC73B1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6EC2A1-C652-F2DD-87C5-CC9C48F18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31EE2C-FB45-BA6D-BCC2-ED5F6362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AC6796-7E84-A547-0E9F-B1F1D668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24376E-9F50-394C-D377-73AF4B76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1FA76BE-9700-6CCE-4805-8D4502D2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997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2B8CEA-E890-5BA0-54F4-621F1B6B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EF2276-73C4-BE3D-81D0-DC0087DF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6044AF-E79C-3214-463D-0B8C7FE4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193AD0-7847-8D01-6FCA-5481BDED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73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FEAE04-D0C9-B07B-4D7F-504B2F46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AF7206-E8CE-A1BA-0645-709DED95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DF2085-4EE8-C51D-4F38-3991FEF4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036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216B1-BE8D-58FF-106B-967ACE53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8854DF-29B2-D314-C377-9D6A8652A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7266AF-367B-CDF0-B9B2-43D3B43D8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606FD8-9B72-5EA3-64B5-DAAE8D7C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E8401E-410F-0D4E-4306-1FAE3FA2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FE4487-4F83-54BD-7EA9-CB3813E4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817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D57632-B79C-BFBF-0FB4-E332511B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E970A5-CC79-670E-B6CE-38E939F7F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C07711-7257-5C15-91E0-5FEF15F62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8BC7C4-2AB8-FFFE-AD65-52470B94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620F56-143F-FD97-59D9-3491BF9E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8ABCE8-93EF-85B3-E5B3-6E5A00CF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871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5B45E-455C-9F2A-9EE7-DC854693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C58493-CC8E-C561-4E18-12DD25971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D275B-91A2-8BB8-9270-4FC8BD4E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E3BC32-727D-397D-B8D3-C005040D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5EBB0A-D2D8-5255-9F5F-C6F9EA45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2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594C56-7CAF-9476-34D5-89DA23D7E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411CB0-AE50-85AE-8B76-5744A29BC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F49523-3B14-9301-D251-1C26F052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6EBB6F-BDE9-CCFC-27F6-05E955EC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F6B578-CBB5-A759-8E94-20855CFF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35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3C2FB-ADAD-50C7-E932-63038AAEF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997066-D79A-1103-2D18-8EC2DBC8A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E7F41-A13F-7E49-26D3-4549FB3C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063DB6-D3DE-96A9-26BB-39C2633E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B523B5-20D7-F633-EF11-2C89D91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17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3C2FB-ADAD-50C7-E932-63038AAEF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997066-D79A-1103-2D18-8EC2DBC8A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E7F41-A13F-7E49-26D3-4549FB3C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063DB6-D3DE-96A9-26BB-39C2633E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B523B5-20D7-F633-EF11-2C89D91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74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C861E6-C7BC-5DBC-8CCE-BC016727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92E28C-DEBF-0A15-1C46-49E7F50F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19F7C3-C8B6-84AF-A544-501E2D0F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0EC19-7BFA-3C95-38C2-34F33AED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50FAA9-1D00-29EC-1896-0571C0C5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24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11AD7-FB6D-409A-C315-E0851200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423007-3293-EB2D-B071-162EB2BED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DBA2B7-30FD-A9F6-1F18-EC77E63A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55F6D9-432F-4C98-E3ED-9134F1B4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6F1810-478C-CBFB-756F-7CB5A876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957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84AEB-8673-E8A6-DC11-A7FACF37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9F923B-1C67-AB6C-F9F1-F48BBEDA5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36F080-D1E6-3D2D-8FD0-D3559A63C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367988-244F-087A-C379-5E5A71C2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EE1F99-2EBC-CE4B-5C6F-4A396243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F89BCE-A49C-7AFE-30BD-5AAA675F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06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2847A-299A-5277-A635-6CC62D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C89093-28A0-1F65-BF83-C42F8E3AE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1A2962-38D1-F51B-B3E1-085E8EC7A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6E3375-24FC-6540-6C35-858B97687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2D1B30-B330-4D6B-DD9F-786C1400D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5DD09C-C34D-22F4-FFD6-816B820C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CC7130-FB92-3739-5196-0B0188CD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A73D7D-085A-A0B9-DBBD-AD3CC471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604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8FF2D-1029-984A-FAFE-A64B238E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36F8DB-E84E-71BE-E16E-E182A59E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DBD465-3E5A-C2A0-16FE-32543A01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0FAB82-33F8-F5F8-D749-3C1AC477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04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EF6678-41C5-42F3-7A71-D8E2573C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737440-95BD-DED3-65EA-34D46F2A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065E58-7684-E512-0CE1-3039F11E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730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7088D-2743-362C-1A07-00B715B5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77E757-0E98-0E2F-3FA8-B8C9E2828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6B9C32-32EA-05EC-A6A7-DD179E183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E146BE-C48A-E0A8-09DA-926C1051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F93707-0C7A-C146-E29B-22AF5596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8C15D9-E7E4-6140-78AD-E2583C3B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491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C9BAB-231A-BC4E-1DBA-3E4BBDF6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76F0EB-C7F1-EA79-1F9F-1FF8839EC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6AAC14-7BE4-EA4F-0EC7-1C38800E3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7A9945-AC0A-CCE7-1222-8F9BAB32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03186D-6992-01FC-ADC1-75FCBC79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89E130-F19F-B523-E271-AC3DDF98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211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4CAD3-9B36-6043-ED92-20DDF3C6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54DED9-FF1B-AFAB-5CEB-5B7813175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67C026-6A92-BBC2-0275-758CAC8D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5E40F-F1A0-BE37-E58F-7C772F1B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EA4E7-E41B-5464-28AA-444CCB08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998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6401F0B-448B-7E51-183B-8C28CE97A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A152F6-C32F-805A-EE3F-0FA6C486E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51615-4CE2-D4D5-8F79-55250739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EE1A9-2488-C575-10A8-80EC2D52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00291-847E-F9F3-52A1-FA760864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C861E6-C7BC-5DBC-8CCE-BC016727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92E28C-DEBF-0A15-1C46-49E7F50F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19F7C3-C8B6-84AF-A544-501E2D0F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0EC19-7BFA-3C95-38C2-34F33AED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50FAA9-1D00-29EC-1896-0571C0C5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11AD7-FB6D-409A-C315-E0851200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423007-3293-EB2D-B071-162EB2BED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DBA2B7-30FD-A9F6-1F18-EC77E63A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55F6D9-432F-4C98-E3ED-9134F1B4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6F1810-478C-CBFB-756F-7CB5A876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49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84AEB-8673-E8A6-DC11-A7FACF37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9F923B-1C67-AB6C-F9F1-F48BBEDA5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36F080-D1E6-3D2D-8FD0-D3559A63C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367988-244F-087A-C379-5E5A71C2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EE1F99-2EBC-CE4B-5C6F-4A396243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F89BCE-A49C-7AFE-30BD-5AAA675F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81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2847A-299A-5277-A635-6CC62D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C89093-28A0-1F65-BF83-C42F8E3AE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1A2962-38D1-F51B-B3E1-085E8EC7A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6E3375-24FC-6540-6C35-858B97687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2D1B30-B330-4D6B-DD9F-786C1400D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5DD09C-C34D-22F4-FFD6-816B820C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CC7130-FB92-3739-5196-0B0188CD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A73D7D-085A-A0B9-DBBD-AD3CC471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54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8FF2D-1029-984A-FAFE-A64B238E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36F8DB-E84E-71BE-E16E-E182A59E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DBD465-3E5A-C2A0-16FE-32543A01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0FAB82-33F8-F5F8-D749-3C1AC477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7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EF6678-41C5-42F3-7A71-D8E2573C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/>
          <a:lstStyle/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737440-95BD-DED3-65EA-34D46F2A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065E58-7684-E512-0CE1-3039F11E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图片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6" y="0"/>
            <a:ext cx="12204435" cy="6876197"/>
          </a:xfrm>
          <a:prstGeom prst="rect">
            <a:avLst/>
          </a:prstGeom>
          <a:blipFill dpi="0" rotWithShape="1">
            <a:blip r:embed="rId6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3FC8E4F-6F64-9F1E-0AC6-67248CA20527}"/>
              </a:ext>
            </a:extLst>
          </p:cNvPr>
          <p:cNvGrpSpPr/>
          <p:nvPr userDrawn="1"/>
        </p:nvGrpSpPr>
        <p:grpSpPr>
          <a:xfrm>
            <a:off x="9119542" y="189434"/>
            <a:ext cx="2939990" cy="855544"/>
            <a:chOff x="202887" y="259898"/>
            <a:chExt cx="2939990" cy="85554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2C08CCF-E7D5-CFC2-7D6B-ADE6DAFFF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7" y="259898"/>
              <a:ext cx="807063" cy="8096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CB1C577-A124-BB3B-80E0-EDA65B6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50" y="262271"/>
              <a:ext cx="2132927" cy="853171"/>
            </a:xfrm>
            <a:prstGeom prst="rect">
              <a:avLst/>
            </a:prstGeom>
          </p:spPr>
        </p:pic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9383567-F540-6B19-A079-2A22C7739555}"/>
              </a:ext>
            </a:extLst>
          </p:cNvPr>
          <p:cNvCxnSpPr>
            <a:cxnSpLocks/>
          </p:cNvCxnSpPr>
          <p:nvPr userDrawn="1"/>
        </p:nvCxnSpPr>
        <p:spPr>
          <a:xfrm>
            <a:off x="889904" y="867129"/>
            <a:ext cx="2731202" cy="0"/>
          </a:xfrm>
          <a:prstGeom prst="line">
            <a:avLst/>
          </a:prstGeom>
          <a:ln w="127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56F147A3-A1BC-0A7B-99F1-80FBBF26536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4" y="239970"/>
            <a:ext cx="627540" cy="6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8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5pPr>
      <a:lvl6pPr marL="6089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6pPr>
      <a:lvl7pPr marL="121798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7pPr>
      <a:lvl8pPr marL="182697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8pPr>
      <a:lvl9pPr marL="24359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6743" indent="-45674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89609" indent="-38061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2476" indent="-30449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1466" indent="-30449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0457" indent="-30449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49447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43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42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41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8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7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5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4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680CDC-2720-B0D6-3190-9B400EB66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53BF74-1D54-70B0-2839-397D7FC180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" y="1464187"/>
            <a:ext cx="12190413" cy="3312292"/>
          </a:xfrm>
          <a:prstGeom prst="rect">
            <a:avLst/>
          </a:prstGeom>
        </p:spPr>
      </p:pic>
      <p:sp>
        <p:nvSpPr>
          <p:cNvPr id="10" name="矩形 1">
            <a:extLst>
              <a:ext uri="{FF2B5EF4-FFF2-40B4-BE49-F238E27FC236}">
                <a16:creationId xmlns:a16="http://schemas.microsoft.com/office/drawing/2014/main" id="{9959F23B-802E-19FA-BCAB-811E0DEDD46D}"/>
              </a:ext>
            </a:extLst>
          </p:cNvPr>
          <p:cNvSpPr/>
          <p:nvPr userDrawn="1"/>
        </p:nvSpPr>
        <p:spPr>
          <a:xfrm>
            <a:off x="4302938" y="1"/>
            <a:ext cx="7881843" cy="6859588"/>
          </a:xfrm>
          <a:custGeom>
            <a:avLst/>
            <a:gdLst>
              <a:gd name="connsiteX0" fmla="*/ 0 w 12213691"/>
              <a:gd name="connsiteY0" fmla="*/ 0 h 6916394"/>
              <a:gd name="connsiteX1" fmla="*/ 12213691 w 12213691"/>
              <a:gd name="connsiteY1" fmla="*/ 0 h 6916394"/>
              <a:gd name="connsiteX2" fmla="*/ 12213691 w 12213691"/>
              <a:gd name="connsiteY2" fmla="*/ 6916394 h 6916394"/>
              <a:gd name="connsiteX3" fmla="*/ 0 w 12213691"/>
              <a:gd name="connsiteY3" fmla="*/ 6916394 h 6916394"/>
              <a:gd name="connsiteX4" fmla="*/ 0 w 12213691"/>
              <a:gd name="connsiteY4" fmla="*/ 0 h 6916394"/>
              <a:gd name="connsiteX0" fmla="*/ 4827325 w 12213691"/>
              <a:gd name="connsiteY0" fmla="*/ 304800 h 6916394"/>
              <a:gd name="connsiteX1" fmla="*/ 12213691 w 12213691"/>
              <a:gd name="connsiteY1" fmla="*/ 0 h 6916394"/>
              <a:gd name="connsiteX2" fmla="*/ 12213691 w 12213691"/>
              <a:gd name="connsiteY2" fmla="*/ 6916394 h 6916394"/>
              <a:gd name="connsiteX3" fmla="*/ 0 w 12213691"/>
              <a:gd name="connsiteY3" fmla="*/ 6916394 h 6916394"/>
              <a:gd name="connsiteX4" fmla="*/ 4827325 w 12213691"/>
              <a:gd name="connsiteY4" fmla="*/ 304800 h 6916394"/>
              <a:gd name="connsiteX0" fmla="*/ 4912657 w 12213691"/>
              <a:gd name="connsiteY0" fmla="*/ 0 h 6928586"/>
              <a:gd name="connsiteX1" fmla="*/ 12213691 w 12213691"/>
              <a:gd name="connsiteY1" fmla="*/ 12192 h 6928586"/>
              <a:gd name="connsiteX2" fmla="*/ 12213691 w 12213691"/>
              <a:gd name="connsiteY2" fmla="*/ 6928586 h 6928586"/>
              <a:gd name="connsiteX3" fmla="*/ 0 w 12213691"/>
              <a:gd name="connsiteY3" fmla="*/ 6928586 h 6928586"/>
              <a:gd name="connsiteX4" fmla="*/ 4912657 w 12213691"/>
              <a:gd name="connsiteY4" fmla="*/ 0 h 6928586"/>
              <a:gd name="connsiteX0" fmla="*/ 2791560 w 10092594"/>
              <a:gd name="connsiteY0" fmla="*/ 0 h 6928586"/>
              <a:gd name="connsiteX1" fmla="*/ 10092594 w 10092594"/>
              <a:gd name="connsiteY1" fmla="*/ 12192 h 6928586"/>
              <a:gd name="connsiteX2" fmla="*/ 10092594 w 10092594"/>
              <a:gd name="connsiteY2" fmla="*/ 6928586 h 6928586"/>
              <a:gd name="connsiteX3" fmla="*/ 0 w 10092594"/>
              <a:gd name="connsiteY3" fmla="*/ 6916394 h 6928586"/>
              <a:gd name="connsiteX4" fmla="*/ 2791560 w 10092594"/>
              <a:gd name="connsiteY4" fmla="*/ 0 h 6928586"/>
              <a:gd name="connsiteX0" fmla="*/ 4949229 w 10092594"/>
              <a:gd name="connsiteY0" fmla="*/ 0 h 6928586"/>
              <a:gd name="connsiteX1" fmla="*/ 10092594 w 10092594"/>
              <a:gd name="connsiteY1" fmla="*/ 12192 h 6928586"/>
              <a:gd name="connsiteX2" fmla="*/ 10092594 w 10092594"/>
              <a:gd name="connsiteY2" fmla="*/ 6928586 h 6928586"/>
              <a:gd name="connsiteX3" fmla="*/ 0 w 10092594"/>
              <a:gd name="connsiteY3" fmla="*/ 6916394 h 6928586"/>
              <a:gd name="connsiteX4" fmla="*/ 4949229 w 10092594"/>
              <a:gd name="connsiteY4" fmla="*/ 0 h 6928586"/>
              <a:gd name="connsiteX0" fmla="*/ 2925653 w 8069018"/>
              <a:gd name="connsiteY0" fmla="*/ 0 h 6928586"/>
              <a:gd name="connsiteX1" fmla="*/ 8069018 w 8069018"/>
              <a:gd name="connsiteY1" fmla="*/ 12192 h 6928586"/>
              <a:gd name="connsiteX2" fmla="*/ 8069018 w 8069018"/>
              <a:gd name="connsiteY2" fmla="*/ 6928586 h 6928586"/>
              <a:gd name="connsiteX3" fmla="*/ 0 w 8069018"/>
              <a:gd name="connsiteY3" fmla="*/ 6916394 h 6928586"/>
              <a:gd name="connsiteX4" fmla="*/ 2925653 w 8069018"/>
              <a:gd name="connsiteY4" fmla="*/ 0 h 6928586"/>
              <a:gd name="connsiteX0" fmla="*/ 2154139 w 7297504"/>
              <a:gd name="connsiteY0" fmla="*/ 0 h 6957491"/>
              <a:gd name="connsiteX1" fmla="*/ 7297504 w 7297504"/>
              <a:gd name="connsiteY1" fmla="*/ 12192 h 6957491"/>
              <a:gd name="connsiteX2" fmla="*/ 7297504 w 7297504"/>
              <a:gd name="connsiteY2" fmla="*/ 6928586 h 6957491"/>
              <a:gd name="connsiteX3" fmla="*/ 0 w 7297504"/>
              <a:gd name="connsiteY3" fmla="*/ 6957491 h 6957491"/>
              <a:gd name="connsiteX4" fmla="*/ 2154139 w 7297504"/>
              <a:gd name="connsiteY4" fmla="*/ 0 h 6957491"/>
              <a:gd name="connsiteX0" fmla="*/ 1754767 w 6898132"/>
              <a:gd name="connsiteY0" fmla="*/ 0 h 6957491"/>
              <a:gd name="connsiteX1" fmla="*/ 6898132 w 6898132"/>
              <a:gd name="connsiteY1" fmla="*/ 12192 h 6957491"/>
              <a:gd name="connsiteX2" fmla="*/ 6898132 w 6898132"/>
              <a:gd name="connsiteY2" fmla="*/ 6928586 h 6957491"/>
              <a:gd name="connsiteX3" fmla="*/ 0 w 6898132"/>
              <a:gd name="connsiteY3" fmla="*/ 6957491 h 6957491"/>
              <a:gd name="connsiteX4" fmla="*/ 1754767 w 6898132"/>
              <a:gd name="connsiteY4" fmla="*/ 0 h 6957491"/>
              <a:gd name="connsiteX0" fmla="*/ 1845534 w 6988899"/>
              <a:gd name="connsiteY0" fmla="*/ 0 h 6947217"/>
              <a:gd name="connsiteX1" fmla="*/ 6988899 w 6988899"/>
              <a:gd name="connsiteY1" fmla="*/ 12192 h 6947217"/>
              <a:gd name="connsiteX2" fmla="*/ 6988899 w 6988899"/>
              <a:gd name="connsiteY2" fmla="*/ 6928586 h 6947217"/>
              <a:gd name="connsiteX3" fmla="*/ 0 w 6988899"/>
              <a:gd name="connsiteY3" fmla="*/ 6947217 h 6947217"/>
              <a:gd name="connsiteX4" fmla="*/ 1845534 w 6988899"/>
              <a:gd name="connsiteY4" fmla="*/ 0 h 6947217"/>
              <a:gd name="connsiteX0" fmla="*/ 1745691 w 6889056"/>
              <a:gd name="connsiteY0" fmla="*/ 0 h 6947217"/>
              <a:gd name="connsiteX1" fmla="*/ 6889056 w 6889056"/>
              <a:gd name="connsiteY1" fmla="*/ 12192 h 6947217"/>
              <a:gd name="connsiteX2" fmla="*/ 6889056 w 6889056"/>
              <a:gd name="connsiteY2" fmla="*/ 6928586 h 6947217"/>
              <a:gd name="connsiteX3" fmla="*/ 0 w 6889056"/>
              <a:gd name="connsiteY3" fmla="*/ 6947217 h 6947217"/>
              <a:gd name="connsiteX4" fmla="*/ 1745691 w 6889056"/>
              <a:gd name="connsiteY4" fmla="*/ 0 h 6947217"/>
              <a:gd name="connsiteX0" fmla="*/ 2027067 w 7170432"/>
              <a:gd name="connsiteY0" fmla="*/ 0 h 6936943"/>
              <a:gd name="connsiteX1" fmla="*/ 7170432 w 7170432"/>
              <a:gd name="connsiteY1" fmla="*/ 12192 h 6936943"/>
              <a:gd name="connsiteX2" fmla="*/ 7170432 w 7170432"/>
              <a:gd name="connsiteY2" fmla="*/ 6928586 h 6936943"/>
              <a:gd name="connsiteX3" fmla="*/ 0 w 7170432"/>
              <a:gd name="connsiteY3" fmla="*/ 6936943 h 6936943"/>
              <a:gd name="connsiteX4" fmla="*/ 2027067 w 7170432"/>
              <a:gd name="connsiteY4" fmla="*/ 0 h 6936943"/>
              <a:gd name="connsiteX0" fmla="*/ 1862681 w 7006046"/>
              <a:gd name="connsiteY0" fmla="*/ 0 h 6936943"/>
              <a:gd name="connsiteX1" fmla="*/ 7006046 w 7006046"/>
              <a:gd name="connsiteY1" fmla="*/ 12192 h 6936943"/>
              <a:gd name="connsiteX2" fmla="*/ 7006046 w 7006046"/>
              <a:gd name="connsiteY2" fmla="*/ 6928586 h 6936943"/>
              <a:gd name="connsiteX3" fmla="*/ 0 w 7006046"/>
              <a:gd name="connsiteY3" fmla="*/ 6936943 h 6936943"/>
              <a:gd name="connsiteX4" fmla="*/ 1862681 w 7006046"/>
              <a:gd name="connsiteY4" fmla="*/ 0 h 693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6046" h="6936943">
                <a:moveTo>
                  <a:pt x="1862681" y="0"/>
                </a:moveTo>
                <a:lnTo>
                  <a:pt x="7006046" y="12192"/>
                </a:lnTo>
                <a:lnTo>
                  <a:pt x="7006046" y="6928586"/>
                </a:lnTo>
                <a:lnTo>
                  <a:pt x="0" y="6936943"/>
                </a:lnTo>
                <a:lnTo>
                  <a:pt x="1862681" y="0"/>
                </a:lnTo>
                <a:close/>
              </a:path>
            </a:pathLst>
          </a:custGeom>
          <a:solidFill>
            <a:srgbClr val="0070C0">
              <a:alpha val="45000"/>
            </a:srgbClr>
          </a:solidFill>
          <a:ln w="25400">
            <a:solidFill>
              <a:srgbClr val="FFFFFF"/>
            </a:solidFill>
          </a:ln>
          <a:effectLst>
            <a:outerShdw blurRad="203200" dist="203200" dir="8100000" algn="tr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AD6D6AD-2880-BE7F-CEB1-7042D48CFE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189434"/>
            <a:ext cx="274901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图片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6" y="0"/>
            <a:ext cx="12204435" cy="6876197"/>
          </a:xfrm>
          <a:prstGeom prst="rect">
            <a:avLst/>
          </a:prstGeom>
          <a:blipFill dpi="0" rotWithShape="1">
            <a:blip r:embed="rId6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5D528A0-A73B-8924-499C-CBE065A616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6" y="0"/>
            <a:ext cx="12190413" cy="2539669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D3FC5379-37D4-2A74-D8E9-3A65CD66F13E}"/>
              </a:ext>
            </a:extLst>
          </p:cNvPr>
          <p:cNvGrpSpPr/>
          <p:nvPr userDrawn="1"/>
        </p:nvGrpSpPr>
        <p:grpSpPr>
          <a:xfrm>
            <a:off x="118542" y="117426"/>
            <a:ext cx="2939990" cy="855544"/>
            <a:chOff x="202887" y="259898"/>
            <a:chExt cx="2939990" cy="85554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5FC5912-CD53-2C54-2636-5F2160E9F1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7" y="259898"/>
              <a:ext cx="807063" cy="8096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D30463C-01A6-C50D-F5DF-306873E14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50" y="262271"/>
              <a:ext cx="2132927" cy="853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1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5pPr>
      <a:lvl6pPr marL="6089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6pPr>
      <a:lvl7pPr marL="121798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7pPr>
      <a:lvl8pPr marL="182697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8pPr>
      <a:lvl9pPr marL="24359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6743" indent="-45674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89609" indent="-38061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2476" indent="-30449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1466" indent="-30449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0457" indent="-30449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49447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43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42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41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8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7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5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4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图片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6" y="0"/>
            <a:ext cx="12204435" cy="6876197"/>
          </a:xfrm>
          <a:prstGeom prst="rect">
            <a:avLst/>
          </a:prstGeom>
          <a:blipFill dpi="0" rotWithShape="1">
            <a:blip r:embed="rId6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D3FC5379-37D4-2A74-D8E9-3A65CD66F13E}"/>
              </a:ext>
            </a:extLst>
          </p:cNvPr>
          <p:cNvGrpSpPr/>
          <p:nvPr userDrawn="1"/>
        </p:nvGrpSpPr>
        <p:grpSpPr>
          <a:xfrm>
            <a:off x="202887" y="259898"/>
            <a:ext cx="2939990" cy="855544"/>
            <a:chOff x="202887" y="259898"/>
            <a:chExt cx="2939990" cy="85554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5FC5912-CD53-2C54-2636-5F2160E9F1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7" y="259898"/>
              <a:ext cx="807063" cy="8096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D30463C-01A6-C50D-F5DF-306873E14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50" y="262271"/>
              <a:ext cx="2132927" cy="853171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594DBFC-4BF6-1209-F670-3A62E26B87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6" y="1485578"/>
            <a:ext cx="12220199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2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5pPr>
      <a:lvl6pPr marL="6089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6pPr>
      <a:lvl7pPr marL="121798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7pPr>
      <a:lvl8pPr marL="182697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8pPr>
      <a:lvl9pPr marL="24359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6743" indent="-45674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89609" indent="-38061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2476" indent="-30449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1466" indent="-30449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0457" indent="-30449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49447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43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42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41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8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7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5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4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04ADEC-122C-7C83-5486-FD75D058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5A25EE-E6C0-419E-F36B-342C0819F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8054D7-24FF-C3D4-CD45-77CD40916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84F77-1D1F-4FB6-950F-0A0731021D0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0D2AD8-1DC5-6109-0774-BB9D13F0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80A6F4-63BB-4138-DE45-05E94BC52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77CC-2791-4F84-B8D8-627CFB88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2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9BB33FC-5181-D35D-F438-FA6694CC99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5" y="0"/>
            <a:ext cx="12214737" cy="6859588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64F985-1B61-BFAE-2E8E-982924B96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AACF37-1D8C-FCDD-D3A6-2D039F055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FC73-0F4A-4263-AD63-9C82AC67001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09161-8B6B-F74C-3FF9-472092C89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680CDC-2720-B0D6-3190-9B400EB66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76A3-EB17-44FA-9323-12FE146EA5D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6DE424-5C0A-0FC5-95AC-ACB6B1C868BD}"/>
              </a:ext>
            </a:extLst>
          </p:cNvPr>
          <p:cNvGrpSpPr/>
          <p:nvPr userDrawn="1"/>
        </p:nvGrpSpPr>
        <p:grpSpPr>
          <a:xfrm>
            <a:off x="202887" y="259898"/>
            <a:ext cx="2939990" cy="855544"/>
            <a:chOff x="202887" y="259898"/>
            <a:chExt cx="2939990" cy="85554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F9D8DAA-EFD9-859E-4417-80E04125CC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7" y="259898"/>
              <a:ext cx="807063" cy="80964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37C14EF-0310-371B-19BF-F37D7B7F4D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50" y="262271"/>
              <a:ext cx="2132927" cy="853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35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5245" y="0"/>
            <a:ext cx="7881843" cy="6859588"/>
          </a:xfrm>
          <a:custGeom>
            <a:avLst/>
            <a:gdLst>
              <a:gd name="connsiteX0" fmla="*/ 0 w 12213691"/>
              <a:gd name="connsiteY0" fmla="*/ 0 h 6916394"/>
              <a:gd name="connsiteX1" fmla="*/ 12213691 w 12213691"/>
              <a:gd name="connsiteY1" fmla="*/ 0 h 6916394"/>
              <a:gd name="connsiteX2" fmla="*/ 12213691 w 12213691"/>
              <a:gd name="connsiteY2" fmla="*/ 6916394 h 6916394"/>
              <a:gd name="connsiteX3" fmla="*/ 0 w 12213691"/>
              <a:gd name="connsiteY3" fmla="*/ 6916394 h 6916394"/>
              <a:gd name="connsiteX4" fmla="*/ 0 w 12213691"/>
              <a:gd name="connsiteY4" fmla="*/ 0 h 6916394"/>
              <a:gd name="connsiteX0" fmla="*/ 4827325 w 12213691"/>
              <a:gd name="connsiteY0" fmla="*/ 304800 h 6916394"/>
              <a:gd name="connsiteX1" fmla="*/ 12213691 w 12213691"/>
              <a:gd name="connsiteY1" fmla="*/ 0 h 6916394"/>
              <a:gd name="connsiteX2" fmla="*/ 12213691 w 12213691"/>
              <a:gd name="connsiteY2" fmla="*/ 6916394 h 6916394"/>
              <a:gd name="connsiteX3" fmla="*/ 0 w 12213691"/>
              <a:gd name="connsiteY3" fmla="*/ 6916394 h 6916394"/>
              <a:gd name="connsiteX4" fmla="*/ 4827325 w 12213691"/>
              <a:gd name="connsiteY4" fmla="*/ 304800 h 6916394"/>
              <a:gd name="connsiteX0" fmla="*/ 4912657 w 12213691"/>
              <a:gd name="connsiteY0" fmla="*/ 0 h 6928586"/>
              <a:gd name="connsiteX1" fmla="*/ 12213691 w 12213691"/>
              <a:gd name="connsiteY1" fmla="*/ 12192 h 6928586"/>
              <a:gd name="connsiteX2" fmla="*/ 12213691 w 12213691"/>
              <a:gd name="connsiteY2" fmla="*/ 6928586 h 6928586"/>
              <a:gd name="connsiteX3" fmla="*/ 0 w 12213691"/>
              <a:gd name="connsiteY3" fmla="*/ 6928586 h 6928586"/>
              <a:gd name="connsiteX4" fmla="*/ 4912657 w 12213691"/>
              <a:gd name="connsiteY4" fmla="*/ 0 h 6928586"/>
              <a:gd name="connsiteX0" fmla="*/ 2791560 w 10092594"/>
              <a:gd name="connsiteY0" fmla="*/ 0 h 6928586"/>
              <a:gd name="connsiteX1" fmla="*/ 10092594 w 10092594"/>
              <a:gd name="connsiteY1" fmla="*/ 12192 h 6928586"/>
              <a:gd name="connsiteX2" fmla="*/ 10092594 w 10092594"/>
              <a:gd name="connsiteY2" fmla="*/ 6928586 h 6928586"/>
              <a:gd name="connsiteX3" fmla="*/ 0 w 10092594"/>
              <a:gd name="connsiteY3" fmla="*/ 6916394 h 6928586"/>
              <a:gd name="connsiteX4" fmla="*/ 2791560 w 10092594"/>
              <a:gd name="connsiteY4" fmla="*/ 0 h 6928586"/>
              <a:gd name="connsiteX0" fmla="*/ 4949229 w 10092594"/>
              <a:gd name="connsiteY0" fmla="*/ 0 h 6928586"/>
              <a:gd name="connsiteX1" fmla="*/ 10092594 w 10092594"/>
              <a:gd name="connsiteY1" fmla="*/ 12192 h 6928586"/>
              <a:gd name="connsiteX2" fmla="*/ 10092594 w 10092594"/>
              <a:gd name="connsiteY2" fmla="*/ 6928586 h 6928586"/>
              <a:gd name="connsiteX3" fmla="*/ 0 w 10092594"/>
              <a:gd name="connsiteY3" fmla="*/ 6916394 h 6928586"/>
              <a:gd name="connsiteX4" fmla="*/ 4949229 w 10092594"/>
              <a:gd name="connsiteY4" fmla="*/ 0 h 6928586"/>
              <a:gd name="connsiteX0" fmla="*/ 2925653 w 8069018"/>
              <a:gd name="connsiteY0" fmla="*/ 0 h 6928586"/>
              <a:gd name="connsiteX1" fmla="*/ 8069018 w 8069018"/>
              <a:gd name="connsiteY1" fmla="*/ 12192 h 6928586"/>
              <a:gd name="connsiteX2" fmla="*/ 8069018 w 8069018"/>
              <a:gd name="connsiteY2" fmla="*/ 6928586 h 6928586"/>
              <a:gd name="connsiteX3" fmla="*/ 0 w 8069018"/>
              <a:gd name="connsiteY3" fmla="*/ 6916394 h 6928586"/>
              <a:gd name="connsiteX4" fmla="*/ 2925653 w 8069018"/>
              <a:gd name="connsiteY4" fmla="*/ 0 h 6928586"/>
              <a:gd name="connsiteX0" fmla="*/ 2154139 w 7297504"/>
              <a:gd name="connsiteY0" fmla="*/ 0 h 6957491"/>
              <a:gd name="connsiteX1" fmla="*/ 7297504 w 7297504"/>
              <a:gd name="connsiteY1" fmla="*/ 12192 h 6957491"/>
              <a:gd name="connsiteX2" fmla="*/ 7297504 w 7297504"/>
              <a:gd name="connsiteY2" fmla="*/ 6928586 h 6957491"/>
              <a:gd name="connsiteX3" fmla="*/ 0 w 7297504"/>
              <a:gd name="connsiteY3" fmla="*/ 6957491 h 6957491"/>
              <a:gd name="connsiteX4" fmla="*/ 2154139 w 7297504"/>
              <a:gd name="connsiteY4" fmla="*/ 0 h 6957491"/>
              <a:gd name="connsiteX0" fmla="*/ 1754767 w 6898132"/>
              <a:gd name="connsiteY0" fmla="*/ 0 h 6957491"/>
              <a:gd name="connsiteX1" fmla="*/ 6898132 w 6898132"/>
              <a:gd name="connsiteY1" fmla="*/ 12192 h 6957491"/>
              <a:gd name="connsiteX2" fmla="*/ 6898132 w 6898132"/>
              <a:gd name="connsiteY2" fmla="*/ 6928586 h 6957491"/>
              <a:gd name="connsiteX3" fmla="*/ 0 w 6898132"/>
              <a:gd name="connsiteY3" fmla="*/ 6957491 h 6957491"/>
              <a:gd name="connsiteX4" fmla="*/ 1754767 w 6898132"/>
              <a:gd name="connsiteY4" fmla="*/ 0 h 6957491"/>
              <a:gd name="connsiteX0" fmla="*/ 1845534 w 6988899"/>
              <a:gd name="connsiteY0" fmla="*/ 0 h 6947217"/>
              <a:gd name="connsiteX1" fmla="*/ 6988899 w 6988899"/>
              <a:gd name="connsiteY1" fmla="*/ 12192 h 6947217"/>
              <a:gd name="connsiteX2" fmla="*/ 6988899 w 6988899"/>
              <a:gd name="connsiteY2" fmla="*/ 6928586 h 6947217"/>
              <a:gd name="connsiteX3" fmla="*/ 0 w 6988899"/>
              <a:gd name="connsiteY3" fmla="*/ 6947217 h 6947217"/>
              <a:gd name="connsiteX4" fmla="*/ 1845534 w 6988899"/>
              <a:gd name="connsiteY4" fmla="*/ 0 h 6947217"/>
              <a:gd name="connsiteX0" fmla="*/ 1745691 w 6889056"/>
              <a:gd name="connsiteY0" fmla="*/ 0 h 6947217"/>
              <a:gd name="connsiteX1" fmla="*/ 6889056 w 6889056"/>
              <a:gd name="connsiteY1" fmla="*/ 12192 h 6947217"/>
              <a:gd name="connsiteX2" fmla="*/ 6889056 w 6889056"/>
              <a:gd name="connsiteY2" fmla="*/ 6928586 h 6947217"/>
              <a:gd name="connsiteX3" fmla="*/ 0 w 6889056"/>
              <a:gd name="connsiteY3" fmla="*/ 6947217 h 6947217"/>
              <a:gd name="connsiteX4" fmla="*/ 1745691 w 6889056"/>
              <a:gd name="connsiteY4" fmla="*/ 0 h 6947217"/>
              <a:gd name="connsiteX0" fmla="*/ 2027067 w 7170432"/>
              <a:gd name="connsiteY0" fmla="*/ 0 h 6936943"/>
              <a:gd name="connsiteX1" fmla="*/ 7170432 w 7170432"/>
              <a:gd name="connsiteY1" fmla="*/ 12192 h 6936943"/>
              <a:gd name="connsiteX2" fmla="*/ 7170432 w 7170432"/>
              <a:gd name="connsiteY2" fmla="*/ 6928586 h 6936943"/>
              <a:gd name="connsiteX3" fmla="*/ 0 w 7170432"/>
              <a:gd name="connsiteY3" fmla="*/ 6936943 h 6936943"/>
              <a:gd name="connsiteX4" fmla="*/ 2027067 w 7170432"/>
              <a:gd name="connsiteY4" fmla="*/ 0 h 6936943"/>
              <a:gd name="connsiteX0" fmla="*/ 1862681 w 7006046"/>
              <a:gd name="connsiteY0" fmla="*/ 0 h 6936943"/>
              <a:gd name="connsiteX1" fmla="*/ 7006046 w 7006046"/>
              <a:gd name="connsiteY1" fmla="*/ 12192 h 6936943"/>
              <a:gd name="connsiteX2" fmla="*/ 7006046 w 7006046"/>
              <a:gd name="connsiteY2" fmla="*/ 6928586 h 6936943"/>
              <a:gd name="connsiteX3" fmla="*/ 0 w 7006046"/>
              <a:gd name="connsiteY3" fmla="*/ 6936943 h 6936943"/>
              <a:gd name="connsiteX4" fmla="*/ 1862681 w 7006046"/>
              <a:gd name="connsiteY4" fmla="*/ 0 h 693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6046" h="6936943">
                <a:moveTo>
                  <a:pt x="1862681" y="0"/>
                </a:moveTo>
                <a:lnTo>
                  <a:pt x="7006046" y="12192"/>
                </a:lnTo>
                <a:lnTo>
                  <a:pt x="7006046" y="6928586"/>
                </a:lnTo>
                <a:lnTo>
                  <a:pt x="0" y="6936943"/>
                </a:lnTo>
                <a:lnTo>
                  <a:pt x="1862681" y="0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 w="25400">
            <a:solidFill>
              <a:srgbClr val="FFFFFF"/>
            </a:solidFill>
          </a:ln>
          <a:effectLst>
            <a:outerShdw blurRad="203200" dist="203200" dir="8100000" algn="tr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-817562" y="8069482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F949F26-921B-2225-08D5-49128152C72B}"/>
              </a:ext>
            </a:extLst>
          </p:cNvPr>
          <p:cNvGrpSpPr/>
          <p:nvPr/>
        </p:nvGrpSpPr>
        <p:grpSpPr>
          <a:xfrm>
            <a:off x="6376982" y="2236138"/>
            <a:ext cx="5046816" cy="977632"/>
            <a:chOff x="6448990" y="2236138"/>
            <a:chExt cx="5046816" cy="977632"/>
          </a:xfrm>
        </p:grpSpPr>
        <p:sp>
          <p:nvSpPr>
            <p:cNvPr id="112" name="矩形 111"/>
            <p:cNvSpPr/>
            <p:nvPr/>
          </p:nvSpPr>
          <p:spPr>
            <a:xfrm>
              <a:off x="6448990" y="2236138"/>
              <a:ext cx="495360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4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对外商务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ppt</a:t>
              </a:r>
              <a:r>
                <a:rPr lang="zh-CN" altLang="en-US" sz="4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模板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73BF478-0145-BA00-8639-E8EFBFB57776}"/>
                </a:ext>
              </a:extLst>
            </p:cNvPr>
            <p:cNvCxnSpPr/>
            <p:nvPr/>
          </p:nvCxnSpPr>
          <p:spPr>
            <a:xfrm>
              <a:off x="6542206" y="3103489"/>
              <a:ext cx="4953600" cy="0"/>
            </a:xfrm>
            <a:prstGeom prst="line">
              <a:avLst/>
            </a:prstGeom>
            <a:ln w="38100" cmpd="thickThin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7E916AB-B8A7-E069-B0C0-A0D3F3CDA192}"/>
                </a:ext>
              </a:extLst>
            </p:cNvPr>
            <p:cNvCxnSpPr/>
            <p:nvPr/>
          </p:nvCxnSpPr>
          <p:spPr>
            <a:xfrm>
              <a:off x="6542206" y="3213770"/>
              <a:ext cx="3168352" cy="0"/>
            </a:xfrm>
            <a:prstGeom prst="line">
              <a:avLst/>
            </a:prstGeom>
            <a:ln w="38100" cmpd="thinThick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F37884B4-D7D4-5D87-1C1E-1E7E5BBCF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318" y="5213538"/>
            <a:ext cx="4490973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             </a:t>
            </a:r>
          </a:p>
          <a:p>
            <a:pPr algn="ctr" eaLnBrk="0" hangingPunct="0">
              <a:lnSpc>
                <a:spcPts val="32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工程训练中心</a:t>
            </a:r>
            <a:endParaRPr lang="en-US" altLang="zh-CN" sz="2000" b="1" dirty="0">
              <a:solidFill>
                <a:schemeClr val="bg1"/>
              </a:solidFill>
              <a:latin typeface="Calibri" panose="020F0502020204030204" pitchFamily="34" charset="0"/>
              <a:ea typeface="Microsoft YaHei UI" panose="020B0503020204020204" pitchFamily="34" charset="-122"/>
              <a:cs typeface="Calibri" panose="020F0502020204030204" pitchFamily="34" charset="0"/>
            </a:endParaRPr>
          </a:p>
          <a:p>
            <a:pPr algn="ctr" eaLnBrk="0" hangingPunct="0">
              <a:lnSpc>
                <a:spcPts val="32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年   月   </a:t>
            </a:r>
            <a:r>
              <a:rPr lang="zh-CN" altLang="en-US" sz="2000" b="1" dirty="0">
                <a:solidFill>
                  <a:schemeClr val="bg1"/>
                </a:solidFill>
                <a:ea typeface="Microsoft YaHei UI" panose="020B0503020204020204" pitchFamily="34" charset="-122"/>
                <a:cs typeface="Calibri" panose="020F0502020204030204" pitchFamily="34" charset="0"/>
              </a:rPr>
              <a:t>日</a:t>
            </a:r>
            <a:endParaRPr lang="en-US" altLang="zh-CN" sz="2000" b="1" dirty="0">
              <a:solidFill>
                <a:schemeClr val="bg1"/>
              </a:solidFill>
              <a:latin typeface="Calibri" panose="020F0502020204030204" pitchFamily="34" charset="0"/>
              <a:ea typeface="Microsoft YaHei UI" panose="020B0503020204020204" pitchFamily="34" charset="-122"/>
              <a:cs typeface="Calibri" panose="020F0502020204030204" pitchFamily="34" charset="0"/>
            </a:endParaRPr>
          </a:p>
          <a:p>
            <a:pPr eaLnBrk="0" hangingPunct="0"/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B951928-0844-7883-4766-94D194F4E0CF}"/>
              </a:ext>
            </a:extLst>
          </p:cNvPr>
          <p:cNvGrpSpPr/>
          <p:nvPr/>
        </p:nvGrpSpPr>
        <p:grpSpPr>
          <a:xfrm>
            <a:off x="7283309" y="4579609"/>
            <a:ext cx="5016806" cy="581561"/>
            <a:chOff x="7283309" y="4579609"/>
            <a:chExt cx="5016806" cy="58156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7884B4-D7D4-5D87-1C1E-1E7E5BB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142" y="4581922"/>
              <a:ext cx="449097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7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Microsoft YaHei UI" panose="020B0503020204020204" pitchFamily="34" charset="-122"/>
                  <a:cs typeface="Calibri" panose="020F0502020204030204" pitchFamily="34" charset="0"/>
                  <a:sym typeface="微软雅黑" pitchFamily="34" charset="-122"/>
                </a:rPr>
                <a:t>汇报人：</a:t>
              </a:r>
              <a:endParaRPr lang="zh-CN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28D7C10-71D1-D0A7-6FDE-037F3A84D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309" y="4596571"/>
              <a:ext cx="559753" cy="564599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EF0FE68-B0CF-5029-32E0-58764E9A81E9}"/>
                </a:ext>
              </a:extLst>
            </p:cNvPr>
            <p:cNvSpPr txBox="1"/>
            <p:nvPr/>
          </p:nvSpPr>
          <p:spPr>
            <a:xfrm>
              <a:off x="9114831" y="4579609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Microsoft YaHei UI" panose="020B0503020204020204" pitchFamily="34" charset="-122"/>
                  <a:cs typeface="Calibri" panose="020F0502020204030204" pitchFamily="34" charset="0"/>
                </a:rPr>
                <a:t>添加内容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5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0">
            <a:extLst>
              <a:ext uri="{FF2B5EF4-FFF2-40B4-BE49-F238E27FC236}">
                <a16:creationId xmlns:a16="http://schemas.microsoft.com/office/drawing/2014/main" id="{F0A842BD-BFF0-4F2C-445A-FA05267A5578}"/>
              </a:ext>
            </a:extLst>
          </p:cNvPr>
          <p:cNvGrpSpPr/>
          <p:nvPr/>
        </p:nvGrpSpPr>
        <p:grpSpPr>
          <a:xfrm>
            <a:off x="7255110" y="1523329"/>
            <a:ext cx="3664626" cy="785380"/>
            <a:chOff x="7538529" y="2408728"/>
            <a:chExt cx="3043209" cy="674395"/>
          </a:xfrm>
        </p:grpSpPr>
        <p:sp>
          <p:nvSpPr>
            <p:cNvPr id="7" name="Rectangle 121">
              <a:extLst>
                <a:ext uri="{FF2B5EF4-FFF2-40B4-BE49-F238E27FC236}">
                  <a16:creationId xmlns:a16="http://schemas.microsoft.com/office/drawing/2014/main" id="{831CE01E-D98F-BCFF-6DAB-F985404F2923}"/>
                </a:ext>
              </a:extLst>
            </p:cNvPr>
            <p:cNvSpPr/>
            <p:nvPr/>
          </p:nvSpPr>
          <p:spPr>
            <a:xfrm>
              <a:off x="7594110" y="2713771"/>
              <a:ext cx="2987628" cy="3693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122">
              <a:extLst>
                <a:ext uri="{FF2B5EF4-FFF2-40B4-BE49-F238E27FC236}">
                  <a16:creationId xmlns:a16="http://schemas.microsoft.com/office/drawing/2014/main" id="{13A963E5-A839-020C-8F93-EE0CE8A006F8}"/>
                </a:ext>
              </a:extLst>
            </p:cNvPr>
            <p:cNvSpPr txBox="1"/>
            <p:nvPr/>
          </p:nvSpPr>
          <p:spPr>
            <a:xfrm>
              <a:off x="7538529" y="2408728"/>
              <a:ext cx="1180889" cy="236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GB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129">
            <a:extLst>
              <a:ext uri="{FF2B5EF4-FFF2-40B4-BE49-F238E27FC236}">
                <a16:creationId xmlns:a16="http://schemas.microsoft.com/office/drawing/2014/main" id="{D5910C6B-F31E-788A-EBA4-EAD53E9349A9}"/>
              </a:ext>
            </a:extLst>
          </p:cNvPr>
          <p:cNvGrpSpPr/>
          <p:nvPr/>
        </p:nvGrpSpPr>
        <p:grpSpPr>
          <a:xfrm>
            <a:off x="7255551" y="5380723"/>
            <a:ext cx="3664191" cy="785375"/>
            <a:chOff x="7538891" y="2408732"/>
            <a:chExt cx="3042847" cy="674393"/>
          </a:xfrm>
        </p:grpSpPr>
        <p:sp>
          <p:nvSpPr>
            <p:cNvPr id="10" name="Rectangle 130">
              <a:extLst>
                <a:ext uri="{FF2B5EF4-FFF2-40B4-BE49-F238E27FC236}">
                  <a16:creationId xmlns:a16="http://schemas.microsoft.com/office/drawing/2014/main" id="{19654240-CBB8-84E5-DDD7-297F179C40C1}"/>
                </a:ext>
              </a:extLst>
            </p:cNvPr>
            <p:cNvSpPr/>
            <p:nvPr/>
          </p:nvSpPr>
          <p:spPr>
            <a:xfrm>
              <a:off x="7594110" y="2713772"/>
              <a:ext cx="2987628" cy="3693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31">
              <a:extLst>
                <a:ext uri="{FF2B5EF4-FFF2-40B4-BE49-F238E27FC236}">
                  <a16:creationId xmlns:a16="http://schemas.microsoft.com/office/drawing/2014/main" id="{E7C67278-BC7D-F3C2-CD74-504B9DD07EB6}"/>
                </a:ext>
              </a:extLst>
            </p:cNvPr>
            <p:cNvSpPr txBox="1"/>
            <p:nvPr/>
          </p:nvSpPr>
          <p:spPr>
            <a:xfrm>
              <a:off x="7538891" y="2408732"/>
              <a:ext cx="1180888" cy="236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GB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32">
            <a:extLst>
              <a:ext uri="{FF2B5EF4-FFF2-40B4-BE49-F238E27FC236}">
                <a16:creationId xmlns:a16="http://schemas.microsoft.com/office/drawing/2014/main" id="{5D1F648F-23ED-CDC4-CCB3-3406D9DA6C46}"/>
              </a:ext>
            </a:extLst>
          </p:cNvPr>
          <p:cNvGrpSpPr/>
          <p:nvPr/>
        </p:nvGrpSpPr>
        <p:grpSpPr>
          <a:xfrm>
            <a:off x="7255110" y="4094451"/>
            <a:ext cx="3664626" cy="785375"/>
            <a:chOff x="7538529" y="2408732"/>
            <a:chExt cx="3043209" cy="674393"/>
          </a:xfrm>
        </p:grpSpPr>
        <p:sp>
          <p:nvSpPr>
            <p:cNvPr id="13" name="Rectangle 133">
              <a:extLst>
                <a:ext uri="{FF2B5EF4-FFF2-40B4-BE49-F238E27FC236}">
                  <a16:creationId xmlns:a16="http://schemas.microsoft.com/office/drawing/2014/main" id="{4136B5F9-1384-E2A2-3BC7-7658519547B9}"/>
                </a:ext>
              </a:extLst>
            </p:cNvPr>
            <p:cNvSpPr/>
            <p:nvPr/>
          </p:nvSpPr>
          <p:spPr>
            <a:xfrm>
              <a:off x="7594110" y="2713772"/>
              <a:ext cx="2987628" cy="3693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4">
              <a:extLst>
                <a:ext uri="{FF2B5EF4-FFF2-40B4-BE49-F238E27FC236}">
                  <a16:creationId xmlns:a16="http://schemas.microsoft.com/office/drawing/2014/main" id="{1A59439A-7748-CB15-9E8E-0461C9C43D4C}"/>
                </a:ext>
              </a:extLst>
            </p:cNvPr>
            <p:cNvSpPr txBox="1"/>
            <p:nvPr/>
          </p:nvSpPr>
          <p:spPr>
            <a:xfrm>
              <a:off x="7538529" y="2408732"/>
              <a:ext cx="1180889" cy="236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GB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35">
            <a:extLst>
              <a:ext uri="{FF2B5EF4-FFF2-40B4-BE49-F238E27FC236}">
                <a16:creationId xmlns:a16="http://schemas.microsoft.com/office/drawing/2014/main" id="{E0BEFAF9-774C-FE17-0097-F6D07586B94D}"/>
              </a:ext>
            </a:extLst>
          </p:cNvPr>
          <p:cNvGrpSpPr/>
          <p:nvPr/>
        </p:nvGrpSpPr>
        <p:grpSpPr>
          <a:xfrm>
            <a:off x="7255110" y="2806553"/>
            <a:ext cx="3664626" cy="785380"/>
            <a:chOff x="7538529" y="2408728"/>
            <a:chExt cx="3043209" cy="674395"/>
          </a:xfrm>
        </p:grpSpPr>
        <p:sp>
          <p:nvSpPr>
            <p:cNvPr id="16" name="Rectangle 136">
              <a:extLst>
                <a:ext uri="{FF2B5EF4-FFF2-40B4-BE49-F238E27FC236}">
                  <a16:creationId xmlns:a16="http://schemas.microsoft.com/office/drawing/2014/main" id="{2986FA2A-31F0-2749-E70D-69A16E865A17}"/>
                </a:ext>
              </a:extLst>
            </p:cNvPr>
            <p:cNvSpPr/>
            <p:nvPr/>
          </p:nvSpPr>
          <p:spPr>
            <a:xfrm>
              <a:off x="7594110" y="2713771"/>
              <a:ext cx="2987628" cy="3693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37">
              <a:extLst>
                <a:ext uri="{FF2B5EF4-FFF2-40B4-BE49-F238E27FC236}">
                  <a16:creationId xmlns:a16="http://schemas.microsoft.com/office/drawing/2014/main" id="{04522145-BF4E-DCB4-F5CA-EAEEF2BA0E79}"/>
                </a:ext>
              </a:extLst>
            </p:cNvPr>
            <p:cNvSpPr txBox="1"/>
            <p:nvPr/>
          </p:nvSpPr>
          <p:spPr>
            <a:xfrm>
              <a:off x="7538529" y="2408728"/>
              <a:ext cx="1180889" cy="236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GB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38">
            <a:extLst>
              <a:ext uri="{FF2B5EF4-FFF2-40B4-BE49-F238E27FC236}">
                <a16:creationId xmlns:a16="http://schemas.microsoft.com/office/drawing/2014/main" id="{340E083E-38E8-4DC6-B384-E1B99B17D6BD}"/>
              </a:ext>
            </a:extLst>
          </p:cNvPr>
          <p:cNvGrpSpPr/>
          <p:nvPr/>
        </p:nvGrpSpPr>
        <p:grpSpPr>
          <a:xfrm>
            <a:off x="1226699" y="1298293"/>
            <a:ext cx="4931479" cy="4845530"/>
            <a:chOff x="628869" y="967593"/>
            <a:chExt cx="5189772" cy="5185502"/>
          </a:xfrm>
        </p:grpSpPr>
        <p:grpSp>
          <p:nvGrpSpPr>
            <p:cNvPr id="19" name="Group 139">
              <a:extLst>
                <a:ext uri="{FF2B5EF4-FFF2-40B4-BE49-F238E27FC236}">
                  <a16:creationId xmlns:a16="http://schemas.microsoft.com/office/drawing/2014/main" id="{531FBF4E-E197-C830-C15F-49F4E6851F63}"/>
                </a:ext>
              </a:extLst>
            </p:cNvPr>
            <p:cNvGrpSpPr/>
            <p:nvPr/>
          </p:nvGrpSpPr>
          <p:grpSpPr>
            <a:xfrm>
              <a:off x="628869" y="1231504"/>
              <a:ext cx="4921591" cy="4921591"/>
              <a:chOff x="3389124" y="722124"/>
              <a:chExt cx="5413750" cy="5413750"/>
            </a:xfrm>
          </p:grpSpPr>
          <p:sp>
            <p:nvSpPr>
              <p:cNvPr id="53" name="Block Arc 173">
                <a:extLst>
                  <a:ext uri="{FF2B5EF4-FFF2-40B4-BE49-F238E27FC236}">
                    <a16:creationId xmlns:a16="http://schemas.microsoft.com/office/drawing/2014/main" id="{0E221B3F-442A-88A6-B23B-4060BED5989C}"/>
                  </a:ext>
                </a:extLst>
              </p:cNvPr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0800000"/>
                  <a:gd name="adj2" fmla="val 16200000"/>
                  <a:gd name="adj3" fmla="val 4642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4" name="Block Arc 174">
                <a:extLst>
                  <a:ext uri="{FF2B5EF4-FFF2-40B4-BE49-F238E27FC236}">
                    <a16:creationId xmlns:a16="http://schemas.microsoft.com/office/drawing/2014/main" id="{922E9719-1150-2FA7-11AC-FF58F93796F8}"/>
                  </a:ext>
                </a:extLst>
              </p:cNvPr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5400000"/>
                  <a:gd name="adj2" fmla="val 10800000"/>
                  <a:gd name="adj3" fmla="val 4642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5" name="Block Arc 175">
                <a:extLst>
                  <a:ext uri="{FF2B5EF4-FFF2-40B4-BE49-F238E27FC236}">
                    <a16:creationId xmlns:a16="http://schemas.microsoft.com/office/drawing/2014/main" id="{387BE958-1A13-A760-009C-F0E2BBACE6FD}"/>
                  </a:ext>
                </a:extLst>
              </p:cNvPr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0"/>
                  <a:gd name="adj2" fmla="val 5400000"/>
                  <a:gd name="adj3" fmla="val 4642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6" name="Block Arc 176">
                <a:extLst>
                  <a:ext uri="{FF2B5EF4-FFF2-40B4-BE49-F238E27FC236}">
                    <a16:creationId xmlns:a16="http://schemas.microsoft.com/office/drawing/2014/main" id="{77077F51-1A33-318C-8FCA-EB01F78E00B5}"/>
                  </a:ext>
                </a:extLst>
              </p:cNvPr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6200000"/>
                  <a:gd name="adj2" fmla="val 0"/>
                  <a:gd name="adj3" fmla="val 4642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7" name="Freeform 177">
                <a:extLst>
                  <a:ext uri="{FF2B5EF4-FFF2-40B4-BE49-F238E27FC236}">
                    <a16:creationId xmlns:a16="http://schemas.microsoft.com/office/drawing/2014/main" id="{22263D1C-804F-5428-BD37-244646D135B7}"/>
                  </a:ext>
                </a:extLst>
              </p:cNvPr>
              <p:cNvSpPr/>
              <p:nvPr/>
            </p:nvSpPr>
            <p:spPr>
              <a:xfrm>
                <a:off x="5136554" y="2469554"/>
                <a:ext cx="1918890" cy="1918890"/>
              </a:xfrm>
              <a:custGeom>
                <a:avLst/>
                <a:gdLst>
                  <a:gd name="connsiteX0" fmla="*/ 0 w 1918890"/>
                  <a:gd name="connsiteY0" fmla="*/ 959445 h 1918890"/>
                  <a:gd name="connsiteX1" fmla="*/ 959445 w 1918890"/>
                  <a:gd name="connsiteY1" fmla="*/ 0 h 1918890"/>
                  <a:gd name="connsiteX2" fmla="*/ 1918890 w 1918890"/>
                  <a:gd name="connsiteY2" fmla="*/ 959445 h 1918890"/>
                  <a:gd name="connsiteX3" fmla="*/ 959445 w 1918890"/>
                  <a:gd name="connsiteY3" fmla="*/ 1918890 h 1918890"/>
                  <a:gd name="connsiteX4" fmla="*/ 0 w 1918890"/>
                  <a:gd name="connsiteY4" fmla="*/ 959445 h 191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890" h="1918890">
                    <a:moveTo>
                      <a:pt x="0" y="959445"/>
                    </a:moveTo>
                    <a:cubicBezTo>
                      <a:pt x="0" y="429558"/>
                      <a:pt x="429558" y="0"/>
                      <a:pt x="959445" y="0"/>
                    </a:cubicBezTo>
                    <a:cubicBezTo>
                      <a:pt x="1489332" y="0"/>
                      <a:pt x="1918890" y="429558"/>
                      <a:pt x="1918890" y="959445"/>
                    </a:cubicBezTo>
                    <a:cubicBezTo>
                      <a:pt x="1918890" y="1489332"/>
                      <a:pt x="1489332" y="1918890"/>
                      <a:pt x="959445" y="1918890"/>
                    </a:cubicBezTo>
                    <a:cubicBezTo>
                      <a:pt x="429558" y="1918890"/>
                      <a:pt x="0" y="1489332"/>
                      <a:pt x="0" y="9594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1921" tIns="471921" rIns="471921" bIns="471921" numCol="1" spcCol="1270" anchor="ctr" anchorCtr="0">
                <a:noAutofit/>
              </a:bodyPr>
              <a:lstStyle/>
              <a:p>
                <a:pPr algn="ctr" defTabSz="1910715">
                  <a:lnSpc>
                    <a:spcPct val="120000"/>
                  </a:lnSpc>
                  <a:spcAft>
                    <a:spcPct val="35000"/>
                  </a:spcAft>
                </a:pPr>
                <a:r>
                  <a:rPr lang="zh-CN" altLang="en-US" sz="2000" b="1" dirty="0">
                    <a:solidFill>
                      <a:schemeClr val="bg2"/>
                    </a:solidFill>
                    <a:cs typeface="+mn-ea"/>
                    <a:sym typeface="+mn-lt"/>
                  </a:rPr>
                  <a:t>添加</a:t>
                </a:r>
                <a:endParaRPr lang="en-US" altLang="zh-CN" sz="2000" b="1" dirty="0">
                  <a:solidFill>
                    <a:schemeClr val="bg2"/>
                  </a:solidFill>
                  <a:cs typeface="+mn-ea"/>
                  <a:sym typeface="+mn-lt"/>
                </a:endParaRPr>
              </a:p>
              <a:p>
                <a:pPr algn="ctr" defTabSz="1910715">
                  <a:lnSpc>
                    <a:spcPct val="120000"/>
                  </a:lnSpc>
                  <a:spcAft>
                    <a:spcPct val="35000"/>
                  </a:spcAft>
                </a:pPr>
                <a:r>
                  <a:rPr lang="zh-CN" altLang="en-US" sz="2000" b="1" dirty="0">
                    <a:solidFill>
                      <a:schemeClr val="bg2"/>
                    </a:solidFill>
                    <a:cs typeface="+mn-ea"/>
                    <a:sym typeface="+mn-lt"/>
                  </a:rPr>
                  <a:t>内容</a:t>
                </a:r>
                <a:endParaRPr lang="en-US" altLang="zh-CN" sz="2000" b="1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78">
                <a:extLst>
                  <a:ext uri="{FF2B5EF4-FFF2-40B4-BE49-F238E27FC236}">
                    <a16:creationId xmlns:a16="http://schemas.microsoft.com/office/drawing/2014/main" id="{053FD6E4-668C-6BE2-AB57-DEA2C8757549}"/>
                  </a:ext>
                </a:extLst>
              </p:cNvPr>
              <p:cNvSpPr/>
              <p:nvPr/>
            </p:nvSpPr>
            <p:spPr>
              <a:xfrm>
                <a:off x="5424388" y="722124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0167" tIns="330167" rIns="330167" bIns="330167" numCol="1" spcCol="1270" anchor="ctr" anchorCtr="0">
                <a:noAutofit/>
              </a:bodyPr>
              <a:lstStyle/>
              <a:p>
                <a:pPr algn="ctr" defTabSz="133286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2400" dirty="0">
                  <a:cs typeface="+mn-ea"/>
                  <a:sym typeface="+mn-lt"/>
                </a:endParaRPr>
              </a:p>
            </p:txBody>
          </p:sp>
          <p:sp>
            <p:nvSpPr>
              <p:cNvPr id="59" name="Freeform 179">
                <a:extLst>
                  <a:ext uri="{FF2B5EF4-FFF2-40B4-BE49-F238E27FC236}">
                    <a16:creationId xmlns:a16="http://schemas.microsoft.com/office/drawing/2014/main" id="{835C162C-6AB5-E0A8-67AE-8DF5DE343364}"/>
                  </a:ext>
                </a:extLst>
              </p:cNvPr>
              <p:cNvSpPr/>
              <p:nvPr/>
            </p:nvSpPr>
            <p:spPr>
              <a:xfrm>
                <a:off x="7459651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0167" tIns="330167" rIns="330167" bIns="330167" numCol="1" spcCol="1270" anchor="ctr" anchorCtr="0">
                <a:noAutofit/>
              </a:bodyPr>
              <a:lstStyle/>
              <a:p>
                <a:pPr algn="ctr" defTabSz="133286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2400" dirty="0">
                  <a:cs typeface="+mn-ea"/>
                  <a:sym typeface="+mn-lt"/>
                </a:endParaRPr>
              </a:p>
            </p:txBody>
          </p:sp>
          <p:sp>
            <p:nvSpPr>
              <p:cNvPr id="60" name="Freeform 180">
                <a:extLst>
                  <a:ext uri="{FF2B5EF4-FFF2-40B4-BE49-F238E27FC236}">
                    <a16:creationId xmlns:a16="http://schemas.microsoft.com/office/drawing/2014/main" id="{B07B9648-8A31-CEF9-35B0-21E07D1C3A4D}"/>
                  </a:ext>
                </a:extLst>
              </p:cNvPr>
              <p:cNvSpPr/>
              <p:nvPr/>
            </p:nvSpPr>
            <p:spPr>
              <a:xfrm>
                <a:off x="5424388" y="4792651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0167" tIns="330167" rIns="330167" bIns="330167" numCol="1" spcCol="1270" anchor="ctr" anchorCtr="0">
                <a:noAutofit/>
              </a:bodyPr>
              <a:lstStyle/>
              <a:p>
                <a:pPr algn="ctr" defTabSz="133286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2400" dirty="0">
                  <a:cs typeface="+mn-ea"/>
                  <a:sym typeface="+mn-lt"/>
                </a:endParaRPr>
              </a:p>
            </p:txBody>
          </p:sp>
          <p:sp>
            <p:nvSpPr>
              <p:cNvPr id="61" name="Freeform 181">
                <a:extLst>
                  <a:ext uri="{FF2B5EF4-FFF2-40B4-BE49-F238E27FC236}">
                    <a16:creationId xmlns:a16="http://schemas.microsoft.com/office/drawing/2014/main" id="{A2B7DE4E-85F6-3707-3FDF-43B7F2681785}"/>
                  </a:ext>
                </a:extLst>
              </p:cNvPr>
              <p:cNvSpPr/>
              <p:nvPr/>
            </p:nvSpPr>
            <p:spPr>
              <a:xfrm>
                <a:off x="3389124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0167" tIns="330167" rIns="330167" bIns="330167" numCol="1" spcCol="1270" anchor="ctr" anchorCtr="0">
                <a:noAutofit/>
              </a:bodyPr>
              <a:lstStyle/>
              <a:p>
                <a:pPr algn="ctr" defTabSz="133286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Oval 140">
              <a:extLst>
                <a:ext uri="{FF2B5EF4-FFF2-40B4-BE49-F238E27FC236}">
                  <a16:creationId xmlns:a16="http://schemas.microsoft.com/office/drawing/2014/main" id="{11C2C8E0-F2F7-D614-7113-ABF9C4AD4E54}"/>
                </a:ext>
              </a:extLst>
            </p:cNvPr>
            <p:cNvSpPr/>
            <p:nvPr/>
          </p:nvSpPr>
          <p:spPr>
            <a:xfrm>
              <a:off x="5226341" y="3081743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1" name="Oval 141">
              <a:extLst>
                <a:ext uri="{FF2B5EF4-FFF2-40B4-BE49-F238E27FC236}">
                  <a16:creationId xmlns:a16="http://schemas.microsoft.com/office/drawing/2014/main" id="{EC123BF7-358D-F46F-6147-C2F68CA08BED}"/>
                </a:ext>
              </a:extLst>
            </p:cNvPr>
            <p:cNvSpPr/>
            <p:nvPr/>
          </p:nvSpPr>
          <p:spPr>
            <a:xfrm>
              <a:off x="3184066" y="105564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142">
              <a:extLst>
                <a:ext uri="{FF2B5EF4-FFF2-40B4-BE49-F238E27FC236}">
                  <a16:creationId xmlns:a16="http://schemas.microsoft.com/office/drawing/2014/main" id="{2E4559D7-FA73-255A-8423-3A385AF535AE}"/>
                </a:ext>
              </a:extLst>
            </p:cNvPr>
            <p:cNvSpPr/>
            <p:nvPr/>
          </p:nvSpPr>
          <p:spPr>
            <a:xfrm>
              <a:off x="3184065" y="481743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3" name="Oval 143">
              <a:extLst>
                <a:ext uri="{FF2B5EF4-FFF2-40B4-BE49-F238E27FC236}">
                  <a16:creationId xmlns:a16="http://schemas.microsoft.com/office/drawing/2014/main" id="{2C1B3C4A-9492-6A82-7E20-2B9C3FD6BD17}"/>
                </a:ext>
              </a:extLst>
            </p:cNvPr>
            <p:cNvSpPr/>
            <p:nvPr/>
          </p:nvSpPr>
          <p:spPr>
            <a:xfrm>
              <a:off x="1526583" y="308174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4" name="TextBox 144">
              <a:extLst>
                <a:ext uri="{FF2B5EF4-FFF2-40B4-BE49-F238E27FC236}">
                  <a16:creationId xmlns:a16="http://schemas.microsoft.com/office/drawing/2014/main" id="{6BD7833B-FFBD-A51C-42ED-DAD1B7410838}"/>
                </a:ext>
              </a:extLst>
            </p:cNvPr>
            <p:cNvSpPr txBox="1"/>
            <p:nvPr/>
          </p:nvSpPr>
          <p:spPr>
            <a:xfrm>
              <a:off x="3161582" y="967593"/>
              <a:ext cx="581817" cy="6444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cs typeface="+mn-ea"/>
                  <a:sym typeface="+mn-lt"/>
                </a:rPr>
                <a:t>01</a:t>
              </a:r>
              <a:endParaRPr lang="en-GB" sz="2400" b="1" dirty="0">
                <a:cs typeface="+mn-ea"/>
                <a:sym typeface="+mn-lt"/>
              </a:endParaRPr>
            </a:p>
          </p:txBody>
        </p:sp>
        <p:sp>
          <p:nvSpPr>
            <p:cNvPr id="25" name="TextBox 145">
              <a:extLst>
                <a:ext uri="{FF2B5EF4-FFF2-40B4-BE49-F238E27FC236}">
                  <a16:creationId xmlns:a16="http://schemas.microsoft.com/office/drawing/2014/main" id="{594EEEC9-6E5B-425D-9ECF-E80281B3C03B}"/>
                </a:ext>
              </a:extLst>
            </p:cNvPr>
            <p:cNvSpPr txBox="1"/>
            <p:nvPr/>
          </p:nvSpPr>
          <p:spPr>
            <a:xfrm>
              <a:off x="5170890" y="3007493"/>
              <a:ext cx="647751" cy="6444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cs typeface="+mn-ea"/>
                  <a:sym typeface="+mn-lt"/>
                </a:rPr>
                <a:t>02</a:t>
              </a:r>
              <a:endParaRPr lang="en-GB" sz="2400" b="1" dirty="0">
                <a:cs typeface="+mn-ea"/>
                <a:sym typeface="+mn-lt"/>
              </a:endParaRPr>
            </a:p>
          </p:txBody>
        </p:sp>
        <p:sp>
          <p:nvSpPr>
            <p:cNvPr id="26" name="TextBox 146">
              <a:extLst>
                <a:ext uri="{FF2B5EF4-FFF2-40B4-BE49-F238E27FC236}">
                  <a16:creationId xmlns:a16="http://schemas.microsoft.com/office/drawing/2014/main" id="{BB49710F-E199-4DC0-F10F-DF116BAC9964}"/>
                </a:ext>
              </a:extLst>
            </p:cNvPr>
            <p:cNvSpPr txBox="1"/>
            <p:nvPr/>
          </p:nvSpPr>
          <p:spPr>
            <a:xfrm>
              <a:off x="3120264" y="4732662"/>
              <a:ext cx="643757" cy="6444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cs typeface="+mn-ea"/>
                  <a:sym typeface="+mn-lt"/>
                </a:rPr>
                <a:t>03</a:t>
              </a:r>
              <a:endParaRPr lang="en-GB" sz="2400" b="1" dirty="0">
                <a:cs typeface="+mn-ea"/>
                <a:sym typeface="+mn-lt"/>
              </a:endParaRPr>
            </a:p>
          </p:txBody>
        </p:sp>
        <p:sp>
          <p:nvSpPr>
            <p:cNvPr id="27" name="TextBox 147">
              <a:extLst>
                <a:ext uri="{FF2B5EF4-FFF2-40B4-BE49-F238E27FC236}">
                  <a16:creationId xmlns:a16="http://schemas.microsoft.com/office/drawing/2014/main" id="{A0288E0F-1520-EE71-98FF-5BE485058B57}"/>
                </a:ext>
              </a:extLst>
            </p:cNvPr>
            <p:cNvSpPr txBox="1"/>
            <p:nvPr/>
          </p:nvSpPr>
          <p:spPr>
            <a:xfrm>
              <a:off x="1458241" y="2996971"/>
              <a:ext cx="647751" cy="6444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cs typeface="+mn-ea"/>
                  <a:sym typeface="+mn-lt"/>
                </a:rPr>
                <a:t>04</a:t>
              </a:r>
              <a:endParaRPr lang="en-GB" sz="2400" b="1" dirty="0">
                <a:cs typeface="+mn-ea"/>
                <a:sym typeface="+mn-lt"/>
              </a:endParaRPr>
            </a:p>
          </p:txBody>
        </p:sp>
        <p:grpSp>
          <p:nvGrpSpPr>
            <p:cNvPr id="28" name="Group 148">
              <a:extLst>
                <a:ext uri="{FF2B5EF4-FFF2-40B4-BE49-F238E27FC236}">
                  <a16:creationId xmlns:a16="http://schemas.microsoft.com/office/drawing/2014/main" id="{65DFCA72-8E2E-2AE6-7058-00B3AF97D25B}"/>
                </a:ext>
              </a:extLst>
            </p:cNvPr>
            <p:cNvGrpSpPr/>
            <p:nvPr/>
          </p:nvGrpSpPr>
          <p:grpSpPr>
            <a:xfrm>
              <a:off x="2857494" y="5305091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44" name="AutoShape 7">
                <a:extLst>
                  <a:ext uri="{FF2B5EF4-FFF2-40B4-BE49-F238E27FC236}">
                    <a16:creationId xmlns:a16="http://schemas.microsoft.com/office/drawing/2014/main" id="{88057D9C-1381-CF1F-518F-747F8F736EA6}"/>
                  </a:ext>
                </a:extLst>
              </p:cNvPr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5" name="AutoShape 8">
                <a:extLst>
                  <a:ext uri="{FF2B5EF4-FFF2-40B4-BE49-F238E27FC236}">
                    <a16:creationId xmlns:a16="http://schemas.microsoft.com/office/drawing/2014/main" id="{756B9028-417C-7EA1-D4B9-4A30CF15D23C}"/>
                  </a:ext>
                </a:extLst>
              </p:cNvPr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6" name="AutoShape 9">
                <a:extLst>
                  <a:ext uri="{FF2B5EF4-FFF2-40B4-BE49-F238E27FC236}">
                    <a16:creationId xmlns:a16="http://schemas.microsoft.com/office/drawing/2014/main" id="{9D33EAEE-43A8-54B8-A2DB-0262C5F98A17}"/>
                  </a:ext>
                </a:extLst>
              </p:cNvPr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7" name="AutoShape 10">
                <a:extLst>
                  <a:ext uri="{FF2B5EF4-FFF2-40B4-BE49-F238E27FC236}">
                    <a16:creationId xmlns:a16="http://schemas.microsoft.com/office/drawing/2014/main" id="{C4AA6346-D6FE-41CF-A78F-780DCF2B478D}"/>
                  </a:ext>
                </a:extLst>
              </p:cNvPr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8" name="AutoShape 11">
                <a:extLst>
                  <a:ext uri="{FF2B5EF4-FFF2-40B4-BE49-F238E27FC236}">
                    <a16:creationId xmlns:a16="http://schemas.microsoft.com/office/drawing/2014/main" id="{C5A6405A-25A8-7997-4FCE-C4DCF6537F00}"/>
                  </a:ext>
                </a:extLst>
              </p:cNvPr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9" name="AutoShape 12">
                <a:extLst>
                  <a:ext uri="{FF2B5EF4-FFF2-40B4-BE49-F238E27FC236}">
                    <a16:creationId xmlns:a16="http://schemas.microsoft.com/office/drawing/2014/main" id="{D535F0C3-2BD4-EA58-6673-C0D0BCA9425B}"/>
                  </a:ext>
                </a:extLst>
              </p:cNvPr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0" name="AutoShape 13">
                <a:extLst>
                  <a:ext uri="{FF2B5EF4-FFF2-40B4-BE49-F238E27FC236}">
                    <a16:creationId xmlns:a16="http://schemas.microsoft.com/office/drawing/2014/main" id="{A77E26C9-5B89-CF10-38C7-2F3541A437C5}"/>
                  </a:ext>
                </a:extLst>
              </p:cNvPr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1" name="AutoShape 14">
                <a:extLst>
                  <a:ext uri="{FF2B5EF4-FFF2-40B4-BE49-F238E27FC236}">
                    <a16:creationId xmlns:a16="http://schemas.microsoft.com/office/drawing/2014/main" id="{20D88950-2460-0DCF-14F8-9B2A2D291CC1}"/>
                  </a:ext>
                </a:extLst>
              </p:cNvPr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2" name="AutoShape 15">
                <a:extLst>
                  <a:ext uri="{FF2B5EF4-FFF2-40B4-BE49-F238E27FC236}">
                    <a16:creationId xmlns:a16="http://schemas.microsoft.com/office/drawing/2014/main" id="{A55ED6F5-5F5B-FD21-B396-FADF07AFBEB0}"/>
                  </a:ext>
                </a:extLst>
              </p:cNvPr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49">
              <a:extLst>
                <a:ext uri="{FF2B5EF4-FFF2-40B4-BE49-F238E27FC236}">
                  <a16:creationId xmlns:a16="http://schemas.microsoft.com/office/drawing/2014/main" id="{D2F65728-AC93-8057-C8B1-09F84DBEFA1D}"/>
                </a:ext>
              </a:extLst>
            </p:cNvPr>
            <p:cNvGrpSpPr/>
            <p:nvPr/>
          </p:nvGrpSpPr>
          <p:grpSpPr>
            <a:xfrm>
              <a:off x="2857494" y="1625047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42" name="AutoShape 110">
                <a:extLst>
                  <a:ext uri="{FF2B5EF4-FFF2-40B4-BE49-F238E27FC236}">
                    <a16:creationId xmlns:a16="http://schemas.microsoft.com/office/drawing/2014/main" id="{54E7DF89-3E37-DBFB-A111-54B74DF801B4}"/>
                  </a:ext>
                </a:extLst>
              </p:cNvPr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3" name="AutoShape 111">
                <a:extLst>
                  <a:ext uri="{FF2B5EF4-FFF2-40B4-BE49-F238E27FC236}">
                    <a16:creationId xmlns:a16="http://schemas.microsoft.com/office/drawing/2014/main" id="{5ECC430B-E349-8B66-3434-C5379153EDD4}"/>
                  </a:ext>
                </a:extLst>
              </p:cNvPr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150">
              <a:extLst>
                <a:ext uri="{FF2B5EF4-FFF2-40B4-BE49-F238E27FC236}">
                  <a16:creationId xmlns:a16="http://schemas.microsoft.com/office/drawing/2014/main" id="{19132E6F-213F-F655-BF53-97BADE20BACE}"/>
                </a:ext>
              </a:extLst>
            </p:cNvPr>
            <p:cNvGrpSpPr/>
            <p:nvPr/>
          </p:nvGrpSpPr>
          <p:grpSpPr>
            <a:xfrm>
              <a:off x="1011113" y="345338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39" name="AutoShape 136">
                <a:extLst>
                  <a:ext uri="{FF2B5EF4-FFF2-40B4-BE49-F238E27FC236}">
                    <a16:creationId xmlns:a16="http://schemas.microsoft.com/office/drawing/2014/main" id="{8436ABE0-BA59-86B7-DBA4-D6C803BC2673}"/>
                  </a:ext>
                </a:extLst>
              </p:cNvPr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0" name="AutoShape 137">
                <a:extLst>
                  <a:ext uri="{FF2B5EF4-FFF2-40B4-BE49-F238E27FC236}">
                    <a16:creationId xmlns:a16="http://schemas.microsoft.com/office/drawing/2014/main" id="{8D7AEEFF-63F5-03C4-75D6-BE1B790F4AD2}"/>
                  </a:ext>
                </a:extLst>
              </p:cNvPr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1" name="AutoShape 138">
                <a:extLst>
                  <a:ext uri="{FF2B5EF4-FFF2-40B4-BE49-F238E27FC236}">
                    <a16:creationId xmlns:a16="http://schemas.microsoft.com/office/drawing/2014/main" id="{0EEC6A17-6945-7C63-ED28-9EA1436233E5}"/>
                  </a:ext>
                </a:extLst>
              </p:cNvPr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51">
              <a:extLst>
                <a:ext uri="{FF2B5EF4-FFF2-40B4-BE49-F238E27FC236}">
                  <a16:creationId xmlns:a16="http://schemas.microsoft.com/office/drawing/2014/main" id="{0AD79D6A-1A73-C9DD-A01A-D8C4DEDBC42B}"/>
                </a:ext>
              </a:extLst>
            </p:cNvPr>
            <p:cNvGrpSpPr/>
            <p:nvPr/>
          </p:nvGrpSpPr>
          <p:grpSpPr>
            <a:xfrm>
              <a:off x="4703250" y="3510927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2" name="AutoShape 140">
                <a:extLst>
                  <a:ext uri="{FF2B5EF4-FFF2-40B4-BE49-F238E27FC236}">
                    <a16:creationId xmlns:a16="http://schemas.microsoft.com/office/drawing/2014/main" id="{B210B493-4152-043A-641F-6DC4A11B24EE}"/>
                  </a:ext>
                </a:extLst>
              </p:cNvPr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3" name="AutoShape 141">
                <a:extLst>
                  <a:ext uri="{FF2B5EF4-FFF2-40B4-BE49-F238E27FC236}">
                    <a16:creationId xmlns:a16="http://schemas.microsoft.com/office/drawing/2014/main" id="{101A60DD-F52C-90CF-BED7-55802A32F504}"/>
                  </a:ext>
                </a:extLst>
              </p:cNvPr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4" name="AutoShape 142">
                <a:extLst>
                  <a:ext uri="{FF2B5EF4-FFF2-40B4-BE49-F238E27FC236}">
                    <a16:creationId xmlns:a16="http://schemas.microsoft.com/office/drawing/2014/main" id="{180DF233-50FF-925E-35E7-3D8A2C77E189}"/>
                  </a:ext>
                </a:extLst>
              </p:cNvPr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5" name="AutoShape 143">
                <a:extLst>
                  <a:ext uri="{FF2B5EF4-FFF2-40B4-BE49-F238E27FC236}">
                    <a16:creationId xmlns:a16="http://schemas.microsoft.com/office/drawing/2014/main" id="{82F72EBB-D955-52A0-FC06-DFC1A0AFBBEE}"/>
                  </a:ext>
                </a:extLst>
              </p:cNvPr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6" name="AutoShape 144">
                <a:extLst>
                  <a:ext uri="{FF2B5EF4-FFF2-40B4-BE49-F238E27FC236}">
                    <a16:creationId xmlns:a16="http://schemas.microsoft.com/office/drawing/2014/main" id="{8CFF40D5-9221-E50D-9E47-A3F23944F4EC}"/>
                  </a:ext>
                </a:extLst>
              </p:cNvPr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7" name="AutoShape 145">
                <a:extLst>
                  <a:ext uri="{FF2B5EF4-FFF2-40B4-BE49-F238E27FC236}">
                    <a16:creationId xmlns:a16="http://schemas.microsoft.com/office/drawing/2014/main" id="{1DFEC6D0-0B86-BE28-1D12-E8B9AC42C341}"/>
                  </a:ext>
                </a:extLst>
              </p:cNvPr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8" name="AutoShape 146">
                <a:extLst>
                  <a:ext uri="{FF2B5EF4-FFF2-40B4-BE49-F238E27FC236}">
                    <a16:creationId xmlns:a16="http://schemas.microsoft.com/office/drawing/2014/main" id="{EA4EF694-488E-1CCC-F59E-5CEB0CBFC7C4}"/>
                  </a:ext>
                </a:extLst>
              </p:cNvPr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 anchorCtr="0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矩形 10">
            <a:extLst>
              <a:ext uri="{FF2B5EF4-FFF2-40B4-BE49-F238E27FC236}">
                <a16:creationId xmlns:a16="http://schemas.microsoft.com/office/drawing/2014/main" id="{785FD86E-F17A-64CD-4FF6-4CD34D1B1A43}"/>
              </a:ext>
            </a:extLst>
          </p:cNvPr>
          <p:cNvSpPr/>
          <p:nvPr/>
        </p:nvSpPr>
        <p:spPr>
          <a:xfrm>
            <a:off x="6425095" y="1570532"/>
            <a:ext cx="745930" cy="81320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0070C0"/>
          </a:solidFill>
          <a:ln w="15875">
            <a:solidFill>
              <a:srgbClr val="0070C0"/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64" name="矩形 10">
            <a:extLst>
              <a:ext uri="{FF2B5EF4-FFF2-40B4-BE49-F238E27FC236}">
                <a16:creationId xmlns:a16="http://schemas.microsoft.com/office/drawing/2014/main" id="{8B2A0076-7F72-0AEA-8D2A-5AE1964AC83E}"/>
              </a:ext>
            </a:extLst>
          </p:cNvPr>
          <p:cNvSpPr/>
          <p:nvPr/>
        </p:nvSpPr>
        <p:spPr>
          <a:xfrm>
            <a:off x="6473710" y="2828228"/>
            <a:ext cx="745930" cy="81320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0070C0"/>
          </a:solidFill>
          <a:ln w="15875">
            <a:solidFill>
              <a:srgbClr val="0070C0"/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65" name="矩形 10">
            <a:extLst>
              <a:ext uri="{FF2B5EF4-FFF2-40B4-BE49-F238E27FC236}">
                <a16:creationId xmlns:a16="http://schemas.microsoft.com/office/drawing/2014/main" id="{60D62359-C908-6631-2F4B-8B5D0728194D}"/>
              </a:ext>
            </a:extLst>
          </p:cNvPr>
          <p:cNvSpPr/>
          <p:nvPr/>
        </p:nvSpPr>
        <p:spPr>
          <a:xfrm>
            <a:off x="6500349" y="4094451"/>
            <a:ext cx="745930" cy="81320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0070C0"/>
          </a:solidFill>
          <a:ln w="15875">
            <a:solidFill>
              <a:srgbClr val="0070C0"/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  <a:endParaRPr lang="zh-CN" altLang="en-US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66" name="矩形 10">
            <a:extLst>
              <a:ext uri="{FF2B5EF4-FFF2-40B4-BE49-F238E27FC236}">
                <a16:creationId xmlns:a16="http://schemas.microsoft.com/office/drawing/2014/main" id="{A570C13D-FFEE-BD94-C4F8-104C5547D2A9}"/>
              </a:ext>
            </a:extLst>
          </p:cNvPr>
          <p:cNvSpPr/>
          <p:nvPr/>
        </p:nvSpPr>
        <p:spPr>
          <a:xfrm>
            <a:off x="6490795" y="5329358"/>
            <a:ext cx="745930" cy="81320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0070C0"/>
          </a:solidFill>
          <a:ln w="15875">
            <a:solidFill>
              <a:srgbClr val="0070C0"/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  <a:endParaRPr lang="zh-CN" altLang="en-US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6335E71F-B1A1-2EA7-C499-8FD5C4B3E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3550319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-31562" y="2611809"/>
            <a:ext cx="12217269" cy="3428534"/>
            <a:chOff x="1363302" y="1365525"/>
            <a:chExt cx="9457097" cy="4347774"/>
          </a:xfrm>
        </p:grpSpPr>
        <p:sp>
          <p:nvSpPr>
            <p:cNvPr id="56" name="圆角矩形 10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solidFill>
              <a:schemeClr val="bg1">
                <a:alpha val="92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58" name="圆角矩形 101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25104" y="-744425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862159" y="6297935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9371650" y="-178187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532942" y="1078824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454960" y="6393569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4003060" y="6687227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8254676" y="-325404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1650899" y="983526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2" name="同心圆 1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8899085" y="442631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1080395" y="6026776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65522" y="584459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1" name="同心圆 1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97222" y="5211352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129570" y="5815476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7" name="同心圆 1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2205286" y="7892388"/>
            <a:ext cx="857043" cy="359273"/>
          </a:xfrm>
          <a:prstGeom prst="rect">
            <a:avLst/>
          </a:prstGeom>
          <a:noFill/>
        </p:spPr>
        <p:txBody>
          <a:bodyPr wrap="none" lIns="81477" tIns="40739" rIns="81477" bIns="40739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延迟符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84528" y="983526"/>
            <a:ext cx="2520000" cy="2520000"/>
            <a:chOff x="4784528" y="983526"/>
            <a:chExt cx="2520000" cy="2520000"/>
          </a:xfrm>
        </p:grpSpPr>
        <p:grpSp>
          <p:nvGrpSpPr>
            <p:cNvPr id="59" name="组合 58"/>
            <p:cNvGrpSpPr/>
            <p:nvPr/>
          </p:nvGrpSpPr>
          <p:grpSpPr>
            <a:xfrm>
              <a:off x="4784528" y="983526"/>
              <a:ext cx="2520000" cy="2520000"/>
              <a:chOff x="10114998" y="1363641"/>
              <a:chExt cx="2070478" cy="2070476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0114998" y="1412577"/>
                <a:ext cx="1972605" cy="197260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5" name="同心圆 4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392114" y="760414"/>
                  <a:ext cx="3825873" cy="382587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0114998" y="1363641"/>
                <a:ext cx="2070478" cy="2070476"/>
                <a:chOff x="1752735" y="879940"/>
                <a:chExt cx="2070478" cy="2070476"/>
              </a:xfrm>
            </p:grpSpPr>
            <p:sp>
              <p:nvSpPr>
                <p:cNvPr id="62" name="同心圆 40"/>
                <p:cNvSpPr/>
                <p:nvPr/>
              </p:nvSpPr>
              <p:spPr>
                <a:xfrm>
                  <a:off x="1752735" y="879940"/>
                  <a:ext cx="2070478" cy="2070476"/>
                </a:xfrm>
                <a:prstGeom prst="donut">
                  <a:avLst>
                    <a:gd name="adj" fmla="val 9433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4" name="同心圆 42"/>
                <p:cNvSpPr/>
                <p:nvPr/>
              </p:nvSpPr>
              <p:spPr>
                <a:xfrm rot="9000000">
                  <a:off x="1966143" y="1054356"/>
                  <a:ext cx="1721046" cy="1740619"/>
                </a:xfrm>
                <a:prstGeom prst="donut">
                  <a:avLst>
                    <a:gd name="adj" fmla="val 10641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</p:grpSp>
        <p:sp>
          <p:nvSpPr>
            <p:cNvPr id="57" name="KSO_Shape"/>
            <p:cNvSpPr>
              <a:spLocks/>
            </p:cNvSpPr>
            <p:nvPr/>
          </p:nvSpPr>
          <p:spPr bwMode="auto">
            <a:xfrm>
              <a:off x="5251234" y="1502750"/>
              <a:ext cx="1563970" cy="154888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2" name="点击文字添加标题">
            <a:extLst>
              <a:ext uri="{FF2B5EF4-FFF2-40B4-BE49-F238E27FC236}">
                <a16:creationId xmlns:a16="http://schemas.microsoft.com/office/drawing/2014/main" id="{3104B9AB-6706-241E-AAFE-0386495DD4C2}"/>
              </a:ext>
            </a:extLst>
          </p:cNvPr>
          <p:cNvSpPr txBox="1"/>
          <p:nvPr/>
        </p:nvSpPr>
        <p:spPr>
          <a:xfrm>
            <a:off x="3140832" y="4182413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6000" dirty="0">
                <a:solidFill>
                  <a:srgbClr val="0070C0"/>
                </a:solidFill>
                <a:effectLst/>
              </a:rPr>
              <a:t>03 </a:t>
            </a:r>
            <a:r>
              <a:rPr lang="zh-CN" altLang="en-US" sz="6000" dirty="0">
                <a:solidFill>
                  <a:srgbClr val="0070C0"/>
                </a:solidFill>
                <a:effectLst/>
              </a:rPr>
              <a:t>输入标题名称</a:t>
            </a:r>
          </a:p>
          <a:p>
            <a:pPr algn="l"/>
            <a:endParaRPr lang="en-US" altLang="zh-CN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6A73D0-E4A9-5096-D676-B12C31258FC8}"/>
              </a:ext>
            </a:extLst>
          </p:cNvPr>
          <p:cNvSpPr/>
          <p:nvPr/>
        </p:nvSpPr>
        <p:spPr>
          <a:xfrm>
            <a:off x="3070870" y="5235580"/>
            <a:ext cx="6091652" cy="681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40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1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91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78" y="1864877"/>
            <a:ext cx="5480844" cy="430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组合 69"/>
          <p:cNvGrpSpPr/>
          <p:nvPr/>
        </p:nvGrpSpPr>
        <p:grpSpPr>
          <a:xfrm>
            <a:off x="7042297" y="4196591"/>
            <a:ext cx="1019414" cy="1019645"/>
            <a:chOff x="3832873" y="2297208"/>
            <a:chExt cx="1516550" cy="1516550"/>
          </a:xfrm>
        </p:grpSpPr>
        <p:grpSp>
          <p:nvGrpSpPr>
            <p:cNvPr id="71" name="组合 70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3" name="同心圆 7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72" name="椭圆 71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042297" y="2839427"/>
            <a:ext cx="1019414" cy="1019645"/>
            <a:chOff x="3832873" y="2297208"/>
            <a:chExt cx="1516550" cy="1516550"/>
          </a:xfrm>
        </p:grpSpPr>
        <p:grpSp>
          <p:nvGrpSpPr>
            <p:cNvPr id="76" name="组合 7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042297" y="1485578"/>
            <a:ext cx="1019414" cy="1019645"/>
            <a:chOff x="3832873" y="2297208"/>
            <a:chExt cx="1516550" cy="1516550"/>
          </a:xfrm>
        </p:grpSpPr>
        <p:grpSp>
          <p:nvGrpSpPr>
            <p:cNvPr id="122" name="组合 12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4" name="同心圆 1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4002058" y="2466913"/>
              <a:ext cx="1185736" cy="11857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A5E66"/>
                </a:solidFill>
              </a:endParaRPr>
            </a:p>
          </p:txBody>
        </p:sp>
      </p:grpSp>
      <p:grpSp>
        <p:nvGrpSpPr>
          <p:cNvPr id="126" name="Group 34"/>
          <p:cNvGrpSpPr/>
          <p:nvPr/>
        </p:nvGrpSpPr>
        <p:grpSpPr>
          <a:xfrm>
            <a:off x="7352402" y="1832942"/>
            <a:ext cx="399204" cy="32491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127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"/>
            <p:cNvSpPr>
              <a:spLocks/>
            </p:cNvSpPr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0" name="Freeform 20"/>
          <p:cNvSpPr>
            <a:spLocks noEditPoints="1"/>
          </p:cNvSpPr>
          <p:nvPr/>
        </p:nvSpPr>
        <p:spPr bwMode="auto">
          <a:xfrm>
            <a:off x="7353135" y="3202059"/>
            <a:ext cx="397738" cy="270339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0" tIns="60945" rIns="121890" bIns="609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1" name="Group 20"/>
          <p:cNvGrpSpPr/>
          <p:nvPr/>
        </p:nvGrpSpPr>
        <p:grpSpPr>
          <a:xfrm>
            <a:off x="7345792" y="4542007"/>
            <a:ext cx="412425" cy="285727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132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8121987" y="1726051"/>
            <a:ext cx="2428221" cy="461628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添加内容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112224" y="2187679"/>
            <a:ext cx="3074006" cy="328900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添加内容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121987" y="2969109"/>
            <a:ext cx="2077675" cy="461628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添加内容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112224" y="3430737"/>
            <a:ext cx="3074006" cy="328900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添加内容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121987" y="4320781"/>
            <a:ext cx="2077675" cy="461628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添加内容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112224" y="4782409"/>
            <a:ext cx="3074006" cy="328900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添加内容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C1DC77-2676-C03B-13BE-6F70AAAE3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9" y="2094603"/>
            <a:ext cx="5051546" cy="2942329"/>
          </a:xfrm>
          <a:prstGeom prst="rect">
            <a:avLst/>
          </a:prstGeom>
        </p:spPr>
      </p:pic>
      <p:sp>
        <p:nvSpPr>
          <p:cNvPr id="2" name="Rectangle 40">
            <a:extLst>
              <a:ext uri="{FF2B5EF4-FFF2-40B4-BE49-F238E27FC236}">
                <a16:creationId xmlns:a16="http://schemas.microsoft.com/office/drawing/2014/main" id="{65A04621-FD98-2B48-10A9-328898C6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19959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4" grpId="0"/>
      <p:bldP spid="135" grpId="0"/>
      <p:bldP spid="136" grpId="0"/>
      <p:bldP spid="137" grpId="0"/>
      <p:bldP spid="138" grpId="0"/>
      <p:bldP spid="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>
            <a:extLst>
              <a:ext uri="{FF2B5EF4-FFF2-40B4-BE49-F238E27FC236}">
                <a16:creationId xmlns:a16="http://schemas.microsoft.com/office/drawing/2014/main" id="{D2146780-BAE0-9130-A02D-FBC6C7306F12}"/>
              </a:ext>
            </a:extLst>
          </p:cNvPr>
          <p:cNvGrpSpPr/>
          <p:nvPr/>
        </p:nvGrpSpPr>
        <p:grpSpPr>
          <a:xfrm>
            <a:off x="1885103" y="1427702"/>
            <a:ext cx="8331180" cy="1605745"/>
            <a:chOff x="1885103" y="1427702"/>
            <a:chExt cx="8331180" cy="1605745"/>
          </a:xfrm>
        </p:grpSpPr>
        <p:sp>
          <p:nvSpPr>
            <p:cNvPr id="49" name="Round Same Side Corner Rectangle 114">
              <a:extLst>
                <a:ext uri="{FF2B5EF4-FFF2-40B4-BE49-F238E27FC236}">
                  <a16:creationId xmlns:a16="http://schemas.microsoft.com/office/drawing/2014/main" id="{90B0BE7E-177C-6A00-0644-2E7C561ABC06}"/>
                </a:ext>
              </a:extLst>
            </p:cNvPr>
            <p:cNvSpPr/>
            <p:nvPr/>
          </p:nvSpPr>
          <p:spPr>
            <a:xfrm rot="10800000">
              <a:off x="1885103" y="1427702"/>
              <a:ext cx="1134334" cy="1038196"/>
            </a:xfrm>
            <a:prstGeom prst="round2Same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86697" tIns="43348" rIns="86697" bIns="43348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465" dirty="0">
                <a:cs typeface="+mn-ea"/>
                <a:sym typeface="+mn-lt"/>
              </a:endParaRPr>
            </a:p>
          </p:txBody>
        </p:sp>
        <p:sp>
          <p:nvSpPr>
            <p:cNvPr id="50" name="Round Same Side Corner Rectangle 115">
              <a:extLst>
                <a:ext uri="{FF2B5EF4-FFF2-40B4-BE49-F238E27FC236}">
                  <a16:creationId xmlns:a16="http://schemas.microsoft.com/office/drawing/2014/main" id="{A78D1E3F-DCF2-4CA1-6C5A-8DAA293678B3}"/>
                </a:ext>
              </a:extLst>
            </p:cNvPr>
            <p:cNvSpPr/>
            <p:nvPr/>
          </p:nvSpPr>
          <p:spPr>
            <a:xfrm rot="10800000">
              <a:off x="5588482" y="1427704"/>
              <a:ext cx="1134334" cy="1304664"/>
            </a:xfrm>
            <a:prstGeom prst="round2Same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86697" tIns="43348" rIns="86697" bIns="43348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465" dirty="0">
                <a:cs typeface="+mn-ea"/>
                <a:sym typeface="+mn-lt"/>
              </a:endParaRPr>
            </a:p>
          </p:txBody>
        </p:sp>
        <p:sp>
          <p:nvSpPr>
            <p:cNvPr id="51" name="Round Same Side Corner Rectangle 116">
              <a:extLst>
                <a:ext uri="{FF2B5EF4-FFF2-40B4-BE49-F238E27FC236}">
                  <a16:creationId xmlns:a16="http://schemas.microsoft.com/office/drawing/2014/main" id="{40431A7F-D34A-1A9A-642A-75A143388C4D}"/>
                </a:ext>
              </a:extLst>
            </p:cNvPr>
            <p:cNvSpPr/>
            <p:nvPr/>
          </p:nvSpPr>
          <p:spPr>
            <a:xfrm rot="10800000">
              <a:off x="3736155" y="1427702"/>
              <a:ext cx="1134334" cy="1605745"/>
            </a:xfrm>
            <a:prstGeom prst="round2SameRect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86697" tIns="43348" rIns="86697" bIns="43348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465" dirty="0">
                <a:cs typeface="+mn-ea"/>
                <a:sym typeface="+mn-lt"/>
              </a:endParaRPr>
            </a:p>
          </p:txBody>
        </p:sp>
        <p:sp>
          <p:nvSpPr>
            <p:cNvPr id="52" name="Round Same Side Corner Rectangle 117">
              <a:extLst>
                <a:ext uri="{FF2B5EF4-FFF2-40B4-BE49-F238E27FC236}">
                  <a16:creationId xmlns:a16="http://schemas.microsoft.com/office/drawing/2014/main" id="{7C68558A-1CC0-2BF5-49FD-87C0E0A64C6C}"/>
                </a:ext>
              </a:extLst>
            </p:cNvPr>
            <p:cNvSpPr/>
            <p:nvPr/>
          </p:nvSpPr>
          <p:spPr>
            <a:xfrm rot="10800000">
              <a:off x="7348838" y="1427702"/>
              <a:ext cx="1134334" cy="1605745"/>
            </a:xfrm>
            <a:prstGeom prst="round2SameRect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86697" tIns="43348" rIns="86697" bIns="43348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465" dirty="0">
                <a:cs typeface="+mn-ea"/>
                <a:sym typeface="+mn-lt"/>
              </a:endParaRPr>
            </a:p>
          </p:txBody>
        </p:sp>
        <p:sp>
          <p:nvSpPr>
            <p:cNvPr id="53" name="Round Same Side Corner Rectangle 118">
              <a:extLst>
                <a:ext uri="{FF2B5EF4-FFF2-40B4-BE49-F238E27FC236}">
                  <a16:creationId xmlns:a16="http://schemas.microsoft.com/office/drawing/2014/main" id="{C7E04241-26D5-955A-08B8-3D4C64F81BB6}"/>
                </a:ext>
              </a:extLst>
            </p:cNvPr>
            <p:cNvSpPr/>
            <p:nvPr/>
          </p:nvSpPr>
          <p:spPr>
            <a:xfrm rot="10800000">
              <a:off x="9081949" y="1427702"/>
              <a:ext cx="1134334" cy="1038196"/>
            </a:xfrm>
            <a:prstGeom prst="round2SameRect">
              <a:avLst/>
            </a:prstGeom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86697" tIns="43348" rIns="86697" bIns="43348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465" dirty="0">
                <a:cs typeface="+mn-ea"/>
                <a:sym typeface="+mn-lt"/>
              </a:endParaRPr>
            </a:p>
          </p:txBody>
        </p:sp>
        <p:sp>
          <p:nvSpPr>
            <p:cNvPr id="54" name="Freeform 103">
              <a:extLst>
                <a:ext uri="{FF2B5EF4-FFF2-40B4-BE49-F238E27FC236}">
                  <a16:creationId xmlns:a16="http://schemas.microsoft.com/office/drawing/2014/main" id="{18BB708A-5345-BC12-F49C-A96D6E8FD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3431" y="1635946"/>
              <a:ext cx="397677" cy="621715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1" tIns="54331" rIns="108661" bIns="5433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78">
              <a:extLst>
                <a:ext uri="{FF2B5EF4-FFF2-40B4-BE49-F238E27FC236}">
                  <a16:creationId xmlns:a16="http://schemas.microsoft.com/office/drawing/2014/main" id="{D9CD4F7E-790A-7E37-46ED-422B8E64B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1177" y="2012963"/>
              <a:ext cx="544292" cy="435227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1" tIns="54331" rIns="108661" bIns="5433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465" dirty="0">
                <a:cs typeface="+mn-ea"/>
                <a:sym typeface="+mn-lt"/>
              </a:endParaRPr>
            </a:p>
          </p:txBody>
        </p:sp>
        <p:sp>
          <p:nvSpPr>
            <p:cNvPr id="56" name="Freeform 83">
              <a:extLst>
                <a:ext uri="{FF2B5EF4-FFF2-40B4-BE49-F238E27FC236}">
                  <a16:creationId xmlns:a16="http://schemas.microsoft.com/office/drawing/2014/main" id="{4AF3E767-4B88-40BE-F8DB-B2817339F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6295" y="1778478"/>
              <a:ext cx="378711" cy="603116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1" tIns="54331" rIns="108661" bIns="5433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465" dirty="0">
                <a:cs typeface="+mn-ea"/>
                <a:sym typeface="+mn-lt"/>
              </a:endParaRPr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F199F48C-6E46-4D8F-F499-FABB3EFD2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7824" y="1943572"/>
              <a:ext cx="536365" cy="574005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1" tIns="54331" rIns="108661" bIns="5433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465" dirty="0">
                <a:cs typeface="+mn-ea"/>
                <a:sym typeface="+mn-lt"/>
              </a:endParaRPr>
            </a:p>
          </p:txBody>
        </p:sp>
        <p:sp>
          <p:nvSpPr>
            <p:cNvPr id="58" name="Freeform 228">
              <a:extLst>
                <a:ext uri="{FF2B5EF4-FFF2-40B4-BE49-F238E27FC236}">
                  <a16:creationId xmlns:a16="http://schemas.microsoft.com/office/drawing/2014/main" id="{376587E5-9EA0-EEE5-1D45-9112C3FF71C4}"/>
                </a:ext>
              </a:extLst>
            </p:cNvPr>
            <p:cNvSpPr/>
            <p:nvPr/>
          </p:nvSpPr>
          <p:spPr bwMode="auto">
            <a:xfrm>
              <a:off x="9414657" y="1656359"/>
              <a:ext cx="468922" cy="501234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1" tIns="54331" rIns="108661" bIns="5433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465" dirty="0">
                <a:cs typeface="+mn-ea"/>
                <a:sym typeface="+mn-lt"/>
              </a:endParaRPr>
            </a:p>
          </p:txBody>
        </p:sp>
      </p:grpSp>
      <p:grpSp>
        <p:nvGrpSpPr>
          <p:cNvPr id="59" name="Group 151">
            <a:extLst>
              <a:ext uri="{FF2B5EF4-FFF2-40B4-BE49-F238E27FC236}">
                <a16:creationId xmlns:a16="http://schemas.microsoft.com/office/drawing/2014/main" id="{709F8E0F-7A5E-5386-238F-30BB0678C29C}"/>
              </a:ext>
            </a:extLst>
          </p:cNvPr>
          <p:cNvGrpSpPr/>
          <p:nvPr/>
        </p:nvGrpSpPr>
        <p:grpSpPr>
          <a:xfrm>
            <a:off x="2328104" y="2531655"/>
            <a:ext cx="248332" cy="1726207"/>
            <a:chOff x="4067062" y="2800350"/>
            <a:chExt cx="200183" cy="1310663"/>
          </a:xfrm>
        </p:grpSpPr>
        <p:sp>
          <p:nvSpPr>
            <p:cNvPr id="60" name="Oval 125">
              <a:extLst>
                <a:ext uri="{FF2B5EF4-FFF2-40B4-BE49-F238E27FC236}">
                  <a16:creationId xmlns:a16="http://schemas.microsoft.com/office/drawing/2014/main" id="{EA0D88CC-4743-11F0-E43B-CDF41811C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1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127">
              <a:extLst>
                <a:ext uri="{FF2B5EF4-FFF2-40B4-BE49-F238E27FC236}">
                  <a16:creationId xmlns:a16="http://schemas.microsoft.com/office/drawing/2014/main" id="{D989AE3E-358A-69E4-F3C4-D36CCCE8D088}"/>
                </a:ext>
              </a:extLst>
            </p:cNvPr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3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Straight Connector 128">
              <a:extLst>
                <a:ext uri="{FF2B5EF4-FFF2-40B4-BE49-F238E27FC236}">
                  <a16:creationId xmlns:a16="http://schemas.microsoft.com/office/drawing/2014/main" id="{D44687F0-A4AD-3835-9883-B78E54A949B3}"/>
                </a:ext>
              </a:extLst>
            </p:cNvPr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155">
            <a:extLst>
              <a:ext uri="{FF2B5EF4-FFF2-40B4-BE49-F238E27FC236}">
                <a16:creationId xmlns:a16="http://schemas.microsoft.com/office/drawing/2014/main" id="{9E3EC063-AFFA-E169-0A5D-E86F0B2432DA}"/>
              </a:ext>
            </a:extLst>
          </p:cNvPr>
          <p:cNvGrpSpPr/>
          <p:nvPr/>
        </p:nvGrpSpPr>
        <p:grpSpPr>
          <a:xfrm>
            <a:off x="4172887" y="3073594"/>
            <a:ext cx="248332" cy="1726207"/>
            <a:chOff x="4067062" y="2800350"/>
            <a:chExt cx="200183" cy="1310663"/>
          </a:xfrm>
        </p:grpSpPr>
        <p:sp>
          <p:nvSpPr>
            <p:cNvPr id="64" name="Oval 156">
              <a:extLst>
                <a:ext uri="{FF2B5EF4-FFF2-40B4-BE49-F238E27FC236}">
                  <a16:creationId xmlns:a16="http://schemas.microsoft.com/office/drawing/2014/main" id="{519355DF-AEDF-88B9-44B2-2CF0F2BAA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1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Box 157">
              <a:extLst>
                <a:ext uri="{FF2B5EF4-FFF2-40B4-BE49-F238E27FC236}">
                  <a16:creationId xmlns:a16="http://schemas.microsoft.com/office/drawing/2014/main" id="{F6D58C8A-ECE5-DFB5-7A9F-2F65006ACBEE}"/>
                </a:ext>
              </a:extLst>
            </p:cNvPr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3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6" name="Straight Connector 158">
              <a:extLst>
                <a:ext uri="{FF2B5EF4-FFF2-40B4-BE49-F238E27FC236}">
                  <a16:creationId xmlns:a16="http://schemas.microsoft.com/office/drawing/2014/main" id="{B3EF0C74-6782-DE3A-0FAD-6599FA6252B7}"/>
                </a:ext>
              </a:extLst>
            </p:cNvPr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159">
            <a:extLst>
              <a:ext uri="{FF2B5EF4-FFF2-40B4-BE49-F238E27FC236}">
                <a16:creationId xmlns:a16="http://schemas.microsoft.com/office/drawing/2014/main" id="{12B4B50E-B1B7-EEB8-7F4C-9DD16FE4BC11}"/>
              </a:ext>
            </a:extLst>
          </p:cNvPr>
          <p:cNvGrpSpPr/>
          <p:nvPr/>
        </p:nvGrpSpPr>
        <p:grpSpPr>
          <a:xfrm>
            <a:off x="6071375" y="2782550"/>
            <a:ext cx="248332" cy="1726207"/>
            <a:chOff x="4067062" y="2800350"/>
            <a:chExt cx="200183" cy="1310663"/>
          </a:xfrm>
        </p:grpSpPr>
        <p:sp>
          <p:nvSpPr>
            <p:cNvPr id="68" name="Oval 160">
              <a:extLst>
                <a:ext uri="{FF2B5EF4-FFF2-40B4-BE49-F238E27FC236}">
                  <a16:creationId xmlns:a16="http://schemas.microsoft.com/office/drawing/2014/main" id="{D77A2EBD-24EB-B9F6-161B-4206CF0A8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1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161">
              <a:extLst>
                <a:ext uri="{FF2B5EF4-FFF2-40B4-BE49-F238E27FC236}">
                  <a16:creationId xmlns:a16="http://schemas.microsoft.com/office/drawing/2014/main" id="{75CA8324-4F42-A947-FEC4-1937C688C2C1}"/>
                </a:ext>
              </a:extLst>
            </p:cNvPr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3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0" name="Straight Connector 162">
              <a:extLst>
                <a:ext uri="{FF2B5EF4-FFF2-40B4-BE49-F238E27FC236}">
                  <a16:creationId xmlns:a16="http://schemas.microsoft.com/office/drawing/2014/main" id="{E3B4DB3A-2BED-A19A-E1FA-C50F1FD8950C}"/>
                </a:ext>
              </a:extLst>
            </p:cNvPr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163">
            <a:extLst>
              <a:ext uri="{FF2B5EF4-FFF2-40B4-BE49-F238E27FC236}">
                <a16:creationId xmlns:a16="http://schemas.microsoft.com/office/drawing/2014/main" id="{2A6D0694-1893-16F5-0DFE-A0955C37162A}"/>
              </a:ext>
            </a:extLst>
          </p:cNvPr>
          <p:cNvGrpSpPr/>
          <p:nvPr/>
        </p:nvGrpSpPr>
        <p:grpSpPr>
          <a:xfrm>
            <a:off x="7791839" y="3073594"/>
            <a:ext cx="248332" cy="1726207"/>
            <a:chOff x="4067062" y="2800350"/>
            <a:chExt cx="200183" cy="1310663"/>
          </a:xfrm>
        </p:grpSpPr>
        <p:sp>
          <p:nvSpPr>
            <p:cNvPr id="72" name="Oval 164">
              <a:extLst>
                <a:ext uri="{FF2B5EF4-FFF2-40B4-BE49-F238E27FC236}">
                  <a16:creationId xmlns:a16="http://schemas.microsoft.com/office/drawing/2014/main" id="{ACA772F8-BD0C-CD4A-E267-2FE1183E5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1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165">
              <a:extLst>
                <a:ext uri="{FF2B5EF4-FFF2-40B4-BE49-F238E27FC236}">
                  <a16:creationId xmlns:a16="http://schemas.microsoft.com/office/drawing/2014/main" id="{8262F453-EAA3-19CB-6836-ECA4876D7316}"/>
                </a:ext>
              </a:extLst>
            </p:cNvPr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3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4" name="Straight Connector 166">
              <a:extLst>
                <a:ext uri="{FF2B5EF4-FFF2-40B4-BE49-F238E27FC236}">
                  <a16:creationId xmlns:a16="http://schemas.microsoft.com/office/drawing/2014/main" id="{4855760B-1F12-D148-0AE5-68022640B234}"/>
                </a:ext>
              </a:extLst>
            </p:cNvPr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167">
            <a:extLst>
              <a:ext uri="{FF2B5EF4-FFF2-40B4-BE49-F238E27FC236}">
                <a16:creationId xmlns:a16="http://schemas.microsoft.com/office/drawing/2014/main" id="{C6BD82F0-A2BC-F4C6-A989-9B93AA676C3F}"/>
              </a:ext>
            </a:extLst>
          </p:cNvPr>
          <p:cNvGrpSpPr/>
          <p:nvPr/>
        </p:nvGrpSpPr>
        <p:grpSpPr>
          <a:xfrm>
            <a:off x="9524949" y="2544199"/>
            <a:ext cx="248332" cy="1726207"/>
            <a:chOff x="4067062" y="2800350"/>
            <a:chExt cx="200183" cy="1310663"/>
          </a:xfrm>
        </p:grpSpPr>
        <p:sp>
          <p:nvSpPr>
            <p:cNvPr id="76" name="Oval 168">
              <a:extLst>
                <a:ext uri="{FF2B5EF4-FFF2-40B4-BE49-F238E27FC236}">
                  <a16:creationId xmlns:a16="http://schemas.microsoft.com/office/drawing/2014/main" id="{6C418402-85CF-3C5C-5E2A-C346F06B7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1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169">
              <a:extLst>
                <a:ext uri="{FF2B5EF4-FFF2-40B4-BE49-F238E27FC236}">
                  <a16:creationId xmlns:a16="http://schemas.microsoft.com/office/drawing/2014/main" id="{5F6E2C4B-93F7-02BE-1B0D-E4D84317B354}"/>
                </a:ext>
              </a:extLst>
            </p:cNvPr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3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8" name="Straight Connector 170">
              <a:extLst>
                <a:ext uri="{FF2B5EF4-FFF2-40B4-BE49-F238E27FC236}">
                  <a16:creationId xmlns:a16="http://schemas.microsoft.com/office/drawing/2014/main" id="{B6529CFB-9266-F99C-868E-138490A46FBB}"/>
                </a:ext>
              </a:extLst>
            </p:cNvPr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56">
            <a:extLst>
              <a:ext uri="{FF2B5EF4-FFF2-40B4-BE49-F238E27FC236}">
                <a16:creationId xmlns:a16="http://schemas.microsoft.com/office/drawing/2014/main" id="{375BA636-34A4-A15C-4165-159E64C021B5}"/>
              </a:ext>
            </a:extLst>
          </p:cNvPr>
          <p:cNvGrpSpPr/>
          <p:nvPr/>
        </p:nvGrpSpPr>
        <p:grpSpPr>
          <a:xfrm>
            <a:off x="1579077" y="4261975"/>
            <a:ext cx="1746387" cy="1367760"/>
            <a:chOff x="706309" y="1222808"/>
            <a:chExt cx="4238236" cy="658092"/>
          </a:xfrm>
        </p:grpSpPr>
        <p:sp>
          <p:nvSpPr>
            <p:cNvPr id="80" name="Text Placeholder 3">
              <a:extLst>
                <a:ext uri="{FF2B5EF4-FFF2-40B4-BE49-F238E27FC236}">
                  <a16:creationId xmlns:a16="http://schemas.microsoft.com/office/drawing/2014/main" id="{D18B52B6-4E5F-E18D-E87F-80F4CA6F4B1E}"/>
                </a:ext>
              </a:extLst>
            </p:cNvPr>
            <p:cNvSpPr txBox="1"/>
            <p:nvPr/>
          </p:nvSpPr>
          <p:spPr>
            <a:xfrm>
              <a:off x="706309" y="1222808"/>
              <a:ext cx="4238236" cy="1760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Text Placeholder 3">
              <a:extLst>
                <a:ext uri="{FF2B5EF4-FFF2-40B4-BE49-F238E27FC236}">
                  <a16:creationId xmlns:a16="http://schemas.microsoft.com/office/drawing/2014/main" id="{AF4D0631-0BF8-726F-E729-0D0725785AE8}"/>
                </a:ext>
              </a:extLst>
            </p:cNvPr>
            <p:cNvSpPr txBox="1"/>
            <p:nvPr/>
          </p:nvSpPr>
          <p:spPr>
            <a:xfrm>
              <a:off x="933026" y="1408251"/>
              <a:ext cx="3432318" cy="47264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Group 56">
            <a:extLst>
              <a:ext uri="{FF2B5EF4-FFF2-40B4-BE49-F238E27FC236}">
                <a16:creationId xmlns:a16="http://schemas.microsoft.com/office/drawing/2014/main" id="{4A0C0F8E-BD82-4CB4-4A8C-F2862068297D}"/>
              </a:ext>
            </a:extLst>
          </p:cNvPr>
          <p:cNvGrpSpPr/>
          <p:nvPr/>
        </p:nvGrpSpPr>
        <p:grpSpPr>
          <a:xfrm>
            <a:off x="3423860" y="4674545"/>
            <a:ext cx="1746387" cy="1367760"/>
            <a:chOff x="706309" y="1222808"/>
            <a:chExt cx="4238236" cy="658092"/>
          </a:xfrm>
        </p:grpSpPr>
        <p:sp>
          <p:nvSpPr>
            <p:cNvPr id="83" name="Text Placeholder 3">
              <a:extLst>
                <a:ext uri="{FF2B5EF4-FFF2-40B4-BE49-F238E27FC236}">
                  <a16:creationId xmlns:a16="http://schemas.microsoft.com/office/drawing/2014/main" id="{51E070C0-2534-5AA6-00FF-F4F9F7E36476}"/>
                </a:ext>
              </a:extLst>
            </p:cNvPr>
            <p:cNvSpPr txBox="1"/>
            <p:nvPr/>
          </p:nvSpPr>
          <p:spPr>
            <a:xfrm>
              <a:off x="706309" y="1222808"/>
              <a:ext cx="4238236" cy="1760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Text Placeholder 3">
              <a:extLst>
                <a:ext uri="{FF2B5EF4-FFF2-40B4-BE49-F238E27FC236}">
                  <a16:creationId xmlns:a16="http://schemas.microsoft.com/office/drawing/2014/main" id="{773D513F-A0AC-C7C0-1AF1-56DCB276716B}"/>
                </a:ext>
              </a:extLst>
            </p:cNvPr>
            <p:cNvSpPr txBox="1"/>
            <p:nvPr/>
          </p:nvSpPr>
          <p:spPr>
            <a:xfrm>
              <a:off x="933026" y="1408251"/>
              <a:ext cx="3432318" cy="47264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Group 56">
            <a:extLst>
              <a:ext uri="{FF2B5EF4-FFF2-40B4-BE49-F238E27FC236}">
                <a16:creationId xmlns:a16="http://schemas.microsoft.com/office/drawing/2014/main" id="{85C5D130-C8C8-7FA2-C799-A7DF2CE8B89F}"/>
              </a:ext>
            </a:extLst>
          </p:cNvPr>
          <p:cNvGrpSpPr/>
          <p:nvPr/>
        </p:nvGrpSpPr>
        <p:grpSpPr>
          <a:xfrm>
            <a:off x="5322348" y="4261975"/>
            <a:ext cx="1746387" cy="1367760"/>
            <a:chOff x="706309" y="1222808"/>
            <a:chExt cx="4238236" cy="658092"/>
          </a:xfrm>
        </p:grpSpPr>
        <p:sp>
          <p:nvSpPr>
            <p:cNvPr id="86" name="Text Placeholder 3">
              <a:extLst>
                <a:ext uri="{FF2B5EF4-FFF2-40B4-BE49-F238E27FC236}">
                  <a16:creationId xmlns:a16="http://schemas.microsoft.com/office/drawing/2014/main" id="{9BAFF78D-58C2-EDEA-53FB-8C5651D20BB8}"/>
                </a:ext>
              </a:extLst>
            </p:cNvPr>
            <p:cNvSpPr txBox="1"/>
            <p:nvPr/>
          </p:nvSpPr>
          <p:spPr>
            <a:xfrm>
              <a:off x="706309" y="1222808"/>
              <a:ext cx="4238236" cy="1760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 Placeholder 3">
              <a:extLst>
                <a:ext uri="{FF2B5EF4-FFF2-40B4-BE49-F238E27FC236}">
                  <a16:creationId xmlns:a16="http://schemas.microsoft.com/office/drawing/2014/main" id="{DF0F2C3F-1297-A619-9B7B-378EA4FE2D6F}"/>
                </a:ext>
              </a:extLst>
            </p:cNvPr>
            <p:cNvSpPr txBox="1"/>
            <p:nvPr/>
          </p:nvSpPr>
          <p:spPr>
            <a:xfrm>
              <a:off x="933026" y="1408251"/>
              <a:ext cx="3432318" cy="47264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Group 56">
            <a:extLst>
              <a:ext uri="{FF2B5EF4-FFF2-40B4-BE49-F238E27FC236}">
                <a16:creationId xmlns:a16="http://schemas.microsoft.com/office/drawing/2014/main" id="{31989F08-C2FA-28CB-B5EB-7A912A56F9CF}"/>
              </a:ext>
            </a:extLst>
          </p:cNvPr>
          <p:cNvGrpSpPr/>
          <p:nvPr/>
        </p:nvGrpSpPr>
        <p:grpSpPr>
          <a:xfrm>
            <a:off x="7166978" y="4734681"/>
            <a:ext cx="1746387" cy="1367760"/>
            <a:chOff x="706309" y="1222808"/>
            <a:chExt cx="4238236" cy="658092"/>
          </a:xfrm>
        </p:grpSpPr>
        <p:sp>
          <p:nvSpPr>
            <p:cNvPr id="89" name="Text Placeholder 3">
              <a:extLst>
                <a:ext uri="{FF2B5EF4-FFF2-40B4-BE49-F238E27FC236}">
                  <a16:creationId xmlns:a16="http://schemas.microsoft.com/office/drawing/2014/main" id="{99A531C5-3418-4996-D50F-99E95297A948}"/>
                </a:ext>
              </a:extLst>
            </p:cNvPr>
            <p:cNvSpPr txBox="1"/>
            <p:nvPr/>
          </p:nvSpPr>
          <p:spPr>
            <a:xfrm>
              <a:off x="706309" y="1222808"/>
              <a:ext cx="4238236" cy="1760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Text Placeholder 3">
              <a:extLst>
                <a:ext uri="{FF2B5EF4-FFF2-40B4-BE49-F238E27FC236}">
                  <a16:creationId xmlns:a16="http://schemas.microsoft.com/office/drawing/2014/main" id="{56B2E351-3330-B961-66CB-C59DA0ACA3EC}"/>
                </a:ext>
              </a:extLst>
            </p:cNvPr>
            <p:cNvSpPr txBox="1"/>
            <p:nvPr/>
          </p:nvSpPr>
          <p:spPr>
            <a:xfrm>
              <a:off x="933026" y="1408251"/>
              <a:ext cx="3432318" cy="47264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Group 56">
            <a:extLst>
              <a:ext uri="{FF2B5EF4-FFF2-40B4-BE49-F238E27FC236}">
                <a16:creationId xmlns:a16="http://schemas.microsoft.com/office/drawing/2014/main" id="{89A4F2D1-B744-912F-E61E-DA8EEC2C15C7}"/>
              </a:ext>
            </a:extLst>
          </p:cNvPr>
          <p:cNvGrpSpPr/>
          <p:nvPr/>
        </p:nvGrpSpPr>
        <p:grpSpPr>
          <a:xfrm>
            <a:off x="8985545" y="4132607"/>
            <a:ext cx="1746387" cy="1367760"/>
            <a:chOff x="706309" y="1222808"/>
            <a:chExt cx="4238236" cy="658092"/>
          </a:xfrm>
        </p:grpSpPr>
        <p:sp>
          <p:nvSpPr>
            <p:cNvPr id="92" name="Text Placeholder 3">
              <a:extLst>
                <a:ext uri="{FF2B5EF4-FFF2-40B4-BE49-F238E27FC236}">
                  <a16:creationId xmlns:a16="http://schemas.microsoft.com/office/drawing/2014/main" id="{4A826AE8-5284-717D-9546-47DFF1D3D7EF}"/>
                </a:ext>
              </a:extLst>
            </p:cNvPr>
            <p:cNvSpPr txBox="1"/>
            <p:nvPr/>
          </p:nvSpPr>
          <p:spPr>
            <a:xfrm>
              <a:off x="706309" y="1222808"/>
              <a:ext cx="4238236" cy="1760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Text Placeholder 3">
              <a:extLst>
                <a:ext uri="{FF2B5EF4-FFF2-40B4-BE49-F238E27FC236}">
                  <a16:creationId xmlns:a16="http://schemas.microsoft.com/office/drawing/2014/main" id="{3E4C873E-E8C3-1545-F22B-658D91466822}"/>
                </a:ext>
              </a:extLst>
            </p:cNvPr>
            <p:cNvSpPr txBox="1"/>
            <p:nvPr/>
          </p:nvSpPr>
          <p:spPr>
            <a:xfrm>
              <a:off x="933026" y="1408251"/>
              <a:ext cx="3432318" cy="47264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864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Rectangle 40">
            <a:extLst>
              <a:ext uri="{FF2B5EF4-FFF2-40B4-BE49-F238E27FC236}">
                <a16:creationId xmlns:a16="http://schemas.microsoft.com/office/drawing/2014/main" id="{DA9C404F-2DBA-8A05-430C-38F56E6B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1707895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椭圆 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20" y="4072316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椭圆 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20" y="4085016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椭圆 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33" y="4059616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椭圆 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833" y="4046916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788195" y="4197729"/>
            <a:ext cx="955675" cy="9604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 defTabSz="912813">
              <a:buFontTx/>
              <a:buNone/>
            </a:pPr>
            <a:endParaRPr lang="en-US" altLang="zh-CN" sz="320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4452020" y="4219954"/>
            <a:ext cx="957263" cy="9604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 defTabSz="912813">
              <a:buFontTx/>
              <a:buNone/>
            </a:pPr>
            <a:endParaRPr lang="en-US" altLang="zh-CN" sz="320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5" name="Oval 14"/>
          <p:cNvSpPr>
            <a:spLocks noChangeArrowheads="1"/>
          </p:cNvSpPr>
          <p:nvPr/>
        </p:nvSpPr>
        <p:spPr bwMode="auto">
          <a:xfrm>
            <a:off x="7068220" y="4197729"/>
            <a:ext cx="955675" cy="9604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 defTabSz="912813">
              <a:buFontTx/>
              <a:buNone/>
            </a:pPr>
            <a:endParaRPr lang="en-US" altLang="zh-CN" sz="320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9708233" y="4173916"/>
            <a:ext cx="955675" cy="9604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 defTabSz="912813">
              <a:buFontTx/>
              <a:buNone/>
            </a:pPr>
            <a:endParaRPr lang="en-US" altLang="zh-CN" sz="3200">
              <a:solidFill>
                <a:srgbClr val="F2F2F2"/>
              </a:solidFill>
              <a:latin typeface="Calibri" pitchFamily="34" charset="0"/>
            </a:endParaRPr>
          </a:p>
        </p:txBody>
      </p:sp>
      <p:grpSp>
        <p:nvGrpSpPr>
          <p:cNvPr id="57" name="Group 20"/>
          <p:cNvGrpSpPr/>
          <p:nvPr/>
        </p:nvGrpSpPr>
        <p:grpSpPr>
          <a:xfrm>
            <a:off x="2011769" y="4405729"/>
            <a:ext cx="535763" cy="5390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0" name="Group 23"/>
          <p:cNvGrpSpPr/>
          <p:nvPr/>
        </p:nvGrpSpPr>
        <p:grpSpPr>
          <a:xfrm>
            <a:off x="4691314" y="4463965"/>
            <a:ext cx="519123" cy="452567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0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1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2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3" name="Group 35"/>
          <p:cNvGrpSpPr/>
          <p:nvPr/>
        </p:nvGrpSpPr>
        <p:grpSpPr>
          <a:xfrm>
            <a:off x="9930133" y="4417973"/>
            <a:ext cx="505812" cy="502485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84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5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6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7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3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4" name="Freeform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00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01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8" name="Group 54"/>
          <p:cNvGrpSpPr/>
          <p:nvPr/>
        </p:nvGrpSpPr>
        <p:grpSpPr>
          <a:xfrm>
            <a:off x="7351426" y="4466297"/>
            <a:ext cx="399325" cy="519123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117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4556496" y="183870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332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矩形 47"/>
          <p:cNvSpPr>
            <a:spLocks noChangeArrowheads="1"/>
          </p:cNvSpPr>
          <p:nvPr/>
        </p:nvSpPr>
        <p:spPr bwMode="auto">
          <a:xfrm>
            <a:off x="1672308" y="2291141"/>
            <a:ext cx="4197350" cy="32892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332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添加内容</a:t>
            </a:r>
          </a:p>
        </p:txBody>
      </p:sp>
      <p:sp>
        <p:nvSpPr>
          <p:cNvPr id="141" name="矩形 140"/>
          <p:cNvSpPr/>
          <p:nvPr/>
        </p:nvSpPr>
        <p:spPr>
          <a:xfrm>
            <a:off x="1489745" y="5272466"/>
            <a:ext cx="1552575" cy="427038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algn="ctr" defTabSz="912813">
              <a:buFontTx/>
              <a:buNone/>
            </a:pP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2" name="矩形 47"/>
          <p:cNvSpPr>
            <a:spLocks noChangeArrowheads="1"/>
          </p:cNvSpPr>
          <p:nvPr/>
        </p:nvSpPr>
        <p:spPr bwMode="auto">
          <a:xfrm>
            <a:off x="1280195" y="5693154"/>
            <a:ext cx="1971675" cy="32892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添加内容</a:t>
            </a:r>
          </a:p>
        </p:txBody>
      </p:sp>
      <p:sp>
        <p:nvSpPr>
          <p:cNvPr id="143" name="矩形 142"/>
          <p:cNvSpPr/>
          <p:nvPr/>
        </p:nvSpPr>
        <p:spPr>
          <a:xfrm>
            <a:off x="4129758" y="5272466"/>
            <a:ext cx="1550987" cy="427038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algn="ctr" defTabSz="912813">
              <a:buFontTx/>
              <a:buNone/>
            </a:pP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3920208" y="5693154"/>
            <a:ext cx="1970087" cy="32892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添加内容</a:t>
            </a:r>
          </a:p>
        </p:txBody>
      </p:sp>
      <p:sp>
        <p:nvSpPr>
          <p:cNvPr id="145" name="矩形 144"/>
          <p:cNvSpPr/>
          <p:nvPr/>
        </p:nvSpPr>
        <p:spPr>
          <a:xfrm>
            <a:off x="9408195" y="5272466"/>
            <a:ext cx="1552575" cy="427038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algn="ctr" defTabSz="912813">
              <a:buFontTx/>
              <a:buNone/>
            </a:pP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6" name="矩形 47"/>
          <p:cNvSpPr>
            <a:spLocks noChangeArrowheads="1"/>
          </p:cNvSpPr>
          <p:nvPr/>
        </p:nvSpPr>
        <p:spPr bwMode="auto">
          <a:xfrm>
            <a:off x="9198645" y="5693154"/>
            <a:ext cx="1971675" cy="32892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添加内容</a:t>
            </a:r>
          </a:p>
        </p:txBody>
      </p:sp>
      <p:sp>
        <p:nvSpPr>
          <p:cNvPr id="147" name="矩形 146"/>
          <p:cNvSpPr/>
          <p:nvPr/>
        </p:nvSpPr>
        <p:spPr>
          <a:xfrm>
            <a:off x="6768183" y="5272466"/>
            <a:ext cx="1552575" cy="427038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algn="ctr" defTabSz="912813">
              <a:buFontTx/>
              <a:buNone/>
            </a:pP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8" name="矩形 47"/>
          <p:cNvSpPr>
            <a:spLocks noChangeArrowheads="1"/>
          </p:cNvSpPr>
          <p:nvPr/>
        </p:nvSpPr>
        <p:spPr bwMode="auto">
          <a:xfrm>
            <a:off x="6558633" y="5693154"/>
            <a:ext cx="1971675" cy="32892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添加内容</a:t>
            </a:r>
          </a:p>
        </p:txBody>
      </p:sp>
      <p:grpSp>
        <p:nvGrpSpPr>
          <p:cNvPr id="149" name="矩形 33"/>
          <p:cNvGrpSpPr>
            <a:grpSpLocks/>
          </p:cNvGrpSpPr>
          <p:nvPr/>
        </p:nvGrpSpPr>
        <p:grpSpPr bwMode="auto">
          <a:xfrm>
            <a:off x="1272234" y="3742116"/>
            <a:ext cx="10007624" cy="371475"/>
            <a:chOff x="634" y="937"/>
            <a:chExt cx="6470" cy="234"/>
          </a:xfrm>
        </p:grpSpPr>
        <p:pic>
          <p:nvPicPr>
            <p:cNvPr id="150" name="矩形 3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937"/>
              <a:ext cx="6470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Text Box 55"/>
            <p:cNvSpPr txBox="1">
              <a:spLocks noChangeArrowheads="1"/>
            </p:cNvSpPr>
            <p:nvPr/>
          </p:nvSpPr>
          <p:spPr bwMode="auto">
            <a:xfrm rot="16200000">
              <a:off x="3769" y="-2163"/>
              <a:ext cx="102" cy="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CN" altLang="en-US" sz="800" b="1"/>
            </a:p>
          </p:txBody>
        </p:sp>
      </p:grpSp>
      <p:grpSp>
        <p:nvGrpSpPr>
          <p:cNvPr id="152" name="矩形 33"/>
          <p:cNvGrpSpPr>
            <a:grpSpLocks/>
          </p:cNvGrpSpPr>
          <p:nvPr/>
        </p:nvGrpSpPr>
        <p:grpSpPr bwMode="auto">
          <a:xfrm>
            <a:off x="1270670" y="1433321"/>
            <a:ext cx="10007624" cy="371475"/>
            <a:chOff x="634" y="937"/>
            <a:chExt cx="6470" cy="234"/>
          </a:xfrm>
        </p:grpSpPr>
        <p:pic>
          <p:nvPicPr>
            <p:cNvPr id="153" name="矩形 3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937"/>
              <a:ext cx="6470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Text Box 55"/>
            <p:cNvSpPr txBox="1">
              <a:spLocks noChangeArrowheads="1"/>
            </p:cNvSpPr>
            <p:nvPr/>
          </p:nvSpPr>
          <p:spPr bwMode="auto">
            <a:xfrm rot="16200000">
              <a:off x="3769" y="-2163"/>
              <a:ext cx="102" cy="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CN" altLang="en-US" sz="800" b="1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BDFFE2-9ABE-9BFF-EDAE-712D64203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38" y="1643124"/>
            <a:ext cx="9609897" cy="2144907"/>
          </a:xfrm>
          <a:prstGeom prst="rect">
            <a:avLst/>
          </a:prstGeom>
        </p:spPr>
      </p:pic>
      <p:sp>
        <p:nvSpPr>
          <p:cNvPr id="2" name="Rectangle 40">
            <a:extLst>
              <a:ext uri="{FF2B5EF4-FFF2-40B4-BE49-F238E27FC236}">
                <a16:creationId xmlns:a16="http://schemas.microsoft.com/office/drawing/2014/main" id="{F6385504-2722-B5B3-BF39-5F230552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40370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6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85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1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35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6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1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6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1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6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1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6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119" grpId="0"/>
      <p:bldP spid="12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0" y="2625642"/>
            <a:ext cx="12217269" cy="3328899"/>
            <a:chOff x="1363302" y="1365525"/>
            <a:chExt cx="9457097" cy="4347774"/>
          </a:xfrm>
        </p:grpSpPr>
        <p:sp>
          <p:nvSpPr>
            <p:cNvPr id="56" name="圆角矩形 10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solidFill>
              <a:schemeClr val="bg1">
                <a:alpha val="92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58" name="圆角矩形 101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25104" y="-744425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862159" y="6297935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9371650" y="-178187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532942" y="1078824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454960" y="6393569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4003060" y="6687227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8254676" y="-325404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1650899" y="983526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2" name="同心圆 1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8899085" y="442631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1080395" y="6026776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65522" y="584459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1" name="同心圆 1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97222" y="5211352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129570" y="5815476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7" name="同心圆 1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2205286" y="7892388"/>
            <a:ext cx="857043" cy="359273"/>
          </a:xfrm>
          <a:prstGeom prst="rect">
            <a:avLst/>
          </a:prstGeom>
          <a:noFill/>
        </p:spPr>
        <p:txBody>
          <a:bodyPr wrap="none" lIns="81477" tIns="40739" rIns="81477" bIns="40739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延迟符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84528" y="983526"/>
            <a:ext cx="2520000" cy="2520000"/>
            <a:chOff x="4784528" y="983526"/>
            <a:chExt cx="2520000" cy="2520000"/>
          </a:xfrm>
        </p:grpSpPr>
        <p:grpSp>
          <p:nvGrpSpPr>
            <p:cNvPr id="59" name="组合 58"/>
            <p:cNvGrpSpPr/>
            <p:nvPr/>
          </p:nvGrpSpPr>
          <p:grpSpPr>
            <a:xfrm>
              <a:off x="4784528" y="983526"/>
              <a:ext cx="2520000" cy="2520000"/>
              <a:chOff x="10114998" y="1363641"/>
              <a:chExt cx="2070478" cy="2070476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0114998" y="1412577"/>
                <a:ext cx="1972605" cy="197260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5" name="同心圆 4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392114" y="760414"/>
                  <a:ext cx="3825873" cy="382587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0114998" y="1363641"/>
                <a:ext cx="2070478" cy="2070476"/>
                <a:chOff x="1752735" y="879940"/>
                <a:chExt cx="2070478" cy="2070476"/>
              </a:xfrm>
            </p:grpSpPr>
            <p:sp>
              <p:nvSpPr>
                <p:cNvPr id="62" name="同心圆 40"/>
                <p:cNvSpPr/>
                <p:nvPr/>
              </p:nvSpPr>
              <p:spPr>
                <a:xfrm>
                  <a:off x="1752735" y="879940"/>
                  <a:ext cx="2070478" cy="2070476"/>
                </a:xfrm>
                <a:prstGeom prst="donut">
                  <a:avLst>
                    <a:gd name="adj" fmla="val 9433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4" name="同心圆 42"/>
                <p:cNvSpPr/>
                <p:nvPr/>
              </p:nvSpPr>
              <p:spPr>
                <a:xfrm rot="9000000">
                  <a:off x="1932753" y="1054356"/>
                  <a:ext cx="1721046" cy="1740619"/>
                </a:xfrm>
                <a:prstGeom prst="donut">
                  <a:avLst>
                    <a:gd name="adj" fmla="val 10641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</p:grpSp>
        <p:sp>
          <p:nvSpPr>
            <p:cNvPr id="57" name="KSO_Shape"/>
            <p:cNvSpPr>
              <a:spLocks/>
            </p:cNvSpPr>
            <p:nvPr/>
          </p:nvSpPr>
          <p:spPr bwMode="auto">
            <a:xfrm>
              <a:off x="5212985" y="1695677"/>
              <a:ext cx="1644826" cy="1129439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点击文字添加标题">
            <a:extLst>
              <a:ext uri="{FF2B5EF4-FFF2-40B4-BE49-F238E27FC236}">
                <a16:creationId xmlns:a16="http://schemas.microsoft.com/office/drawing/2014/main" id="{6BA20F14-D18D-E7AF-0274-2B25AEC55D2B}"/>
              </a:ext>
            </a:extLst>
          </p:cNvPr>
          <p:cNvSpPr txBox="1"/>
          <p:nvPr/>
        </p:nvSpPr>
        <p:spPr>
          <a:xfrm>
            <a:off x="3140832" y="4182413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6000" dirty="0">
                <a:solidFill>
                  <a:srgbClr val="0070C0"/>
                </a:solidFill>
                <a:effectLst/>
              </a:rPr>
              <a:t>04 </a:t>
            </a:r>
            <a:r>
              <a:rPr lang="zh-CN" altLang="en-US" sz="6000" dirty="0">
                <a:solidFill>
                  <a:srgbClr val="0070C0"/>
                </a:solidFill>
                <a:effectLst/>
              </a:rPr>
              <a:t>输入标题名称</a:t>
            </a:r>
          </a:p>
          <a:p>
            <a:pPr algn="l"/>
            <a:endParaRPr lang="en-US" altLang="zh-CN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D1783CC-00D9-043D-B9C4-61386EBBB768}"/>
              </a:ext>
            </a:extLst>
          </p:cNvPr>
          <p:cNvSpPr/>
          <p:nvPr/>
        </p:nvSpPr>
        <p:spPr>
          <a:xfrm>
            <a:off x="3070870" y="5235580"/>
            <a:ext cx="6091652" cy="681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6713168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1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91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2341029" y="80447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74" name="圆角矩形 73"/>
          <p:cNvSpPr/>
          <p:nvPr/>
        </p:nvSpPr>
        <p:spPr>
          <a:xfrm>
            <a:off x="4119927" y="1746092"/>
            <a:ext cx="5376333" cy="851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8100000" scaled="1"/>
            <a:tileRect/>
          </a:gradFill>
          <a:ln w="31750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266700" dist="165100" dir="4140000" algn="ctr" rotWithShape="0">
              <a:schemeClr val="tx1">
                <a:lumMod val="50000"/>
                <a:lumOff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4890699" y="2039570"/>
            <a:ext cx="1271873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2694153" y="1586240"/>
            <a:ext cx="1171255" cy="1171254"/>
            <a:chOff x="10114998" y="1363641"/>
            <a:chExt cx="2070478" cy="2070476"/>
          </a:xfrm>
        </p:grpSpPr>
        <p:grpSp>
          <p:nvGrpSpPr>
            <p:cNvPr id="77" name="组合 76"/>
            <p:cNvGrpSpPr/>
            <p:nvPr/>
          </p:nvGrpSpPr>
          <p:grpSpPr>
            <a:xfrm>
              <a:off x="10114998" y="1412577"/>
              <a:ext cx="1972605" cy="197260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4" y="760414"/>
                <a:ext cx="3825873" cy="382587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10114998" y="1363641"/>
              <a:ext cx="2070478" cy="2070476"/>
              <a:chOff x="1752735" y="879940"/>
              <a:chExt cx="2070478" cy="2070476"/>
            </a:xfrm>
          </p:grpSpPr>
          <p:sp>
            <p:nvSpPr>
              <p:cNvPr id="79" name="同心圆 78"/>
              <p:cNvSpPr/>
              <p:nvPr/>
            </p:nvSpPr>
            <p:spPr>
              <a:xfrm>
                <a:off x="1752735" y="879940"/>
                <a:ext cx="2070478" cy="2070476"/>
              </a:xfrm>
              <a:prstGeom prst="donut">
                <a:avLst>
                  <a:gd name="adj" fmla="val 9433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0" name="同心圆 79"/>
              <p:cNvSpPr/>
              <p:nvPr/>
            </p:nvSpPr>
            <p:spPr>
              <a:xfrm rot="9000000">
                <a:off x="1932753" y="1054356"/>
                <a:ext cx="1721046" cy="1740619"/>
              </a:xfrm>
              <a:prstGeom prst="donut">
                <a:avLst>
                  <a:gd name="adj" fmla="val 10641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sp>
        <p:nvSpPr>
          <p:cNvPr id="83" name="圆角矩形 82"/>
          <p:cNvSpPr/>
          <p:nvPr/>
        </p:nvSpPr>
        <p:spPr>
          <a:xfrm>
            <a:off x="4119928" y="3340783"/>
            <a:ext cx="5455444" cy="851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8100000" scaled="1"/>
            <a:tileRect/>
          </a:gradFill>
          <a:ln w="31750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266700" dist="165100" dir="4140000" algn="ctr" rotWithShape="0">
              <a:schemeClr val="tx1">
                <a:lumMod val="50000"/>
                <a:lumOff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4890699" y="3585461"/>
            <a:ext cx="1271873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2694153" y="3180931"/>
            <a:ext cx="1171255" cy="1171254"/>
            <a:chOff x="10114998" y="1363641"/>
            <a:chExt cx="2070478" cy="2070476"/>
          </a:xfrm>
        </p:grpSpPr>
        <p:grpSp>
          <p:nvGrpSpPr>
            <p:cNvPr id="86" name="组合 85"/>
            <p:cNvGrpSpPr/>
            <p:nvPr/>
          </p:nvGrpSpPr>
          <p:grpSpPr>
            <a:xfrm>
              <a:off x="10114998" y="1412577"/>
              <a:ext cx="1972605" cy="197260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4" y="760414"/>
                <a:ext cx="3825873" cy="382587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10114998" y="1363641"/>
              <a:ext cx="2070478" cy="2070476"/>
              <a:chOff x="1752735" y="879940"/>
              <a:chExt cx="2070478" cy="2070476"/>
            </a:xfrm>
          </p:grpSpPr>
          <p:sp>
            <p:nvSpPr>
              <p:cNvPr id="88" name="同心圆 87"/>
              <p:cNvSpPr/>
              <p:nvPr/>
            </p:nvSpPr>
            <p:spPr>
              <a:xfrm>
                <a:off x="1752735" y="879940"/>
                <a:ext cx="2070478" cy="2070476"/>
              </a:xfrm>
              <a:prstGeom prst="donut">
                <a:avLst>
                  <a:gd name="adj" fmla="val 9433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9" name="同心圆 88"/>
              <p:cNvSpPr/>
              <p:nvPr/>
            </p:nvSpPr>
            <p:spPr>
              <a:xfrm rot="9000000">
                <a:off x="1932753" y="1054356"/>
                <a:ext cx="1721046" cy="1740619"/>
              </a:xfrm>
              <a:prstGeom prst="donut">
                <a:avLst>
                  <a:gd name="adj" fmla="val 10641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sp>
        <p:nvSpPr>
          <p:cNvPr id="92" name="圆角矩形 91"/>
          <p:cNvSpPr/>
          <p:nvPr/>
        </p:nvSpPr>
        <p:spPr>
          <a:xfrm>
            <a:off x="4119927" y="4987309"/>
            <a:ext cx="5455444" cy="851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8100000" scaled="1"/>
            <a:tileRect/>
          </a:gradFill>
          <a:ln w="31750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266700" dist="165100" dir="4140000" algn="ctr" rotWithShape="0">
              <a:schemeClr val="tx1">
                <a:lumMod val="50000"/>
                <a:lumOff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4890699" y="5231987"/>
            <a:ext cx="1271873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2694153" y="4827457"/>
            <a:ext cx="1171255" cy="1171254"/>
            <a:chOff x="10114998" y="1363641"/>
            <a:chExt cx="2070478" cy="2070476"/>
          </a:xfrm>
        </p:grpSpPr>
        <p:grpSp>
          <p:nvGrpSpPr>
            <p:cNvPr id="95" name="组合 94"/>
            <p:cNvGrpSpPr/>
            <p:nvPr/>
          </p:nvGrpSpPr>
          <p:grpSpPr>
            <a:xfrm>
              <a:off x="10114998" y="1412577"/>
              <a:ext cx="1972605" cy="197260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9" name="同心圆 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392114" y="760414"/>
                <a:ext cx="3825873" cy="382587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10114998" y="1363641"/>
              <a:ext cx="2070478" cy="2070476"/>
              <a:chOff x="1752735" y="879940"/>
              <a:chExt cx="2070478" cy="2070476"/>
            </a:xfrm>
          </p:grpSpPr>
          <p:sp>
            <p:nvSpPr>
              <p:cNvPr id="97" name="同心圆 96"/>
              <p:cNvSpPr/>
              <p:nvPr/>
            </p:nvSpPr>
            <p:spPr>
              <a:xfrm>
                <a:off x="1752735" y="879940"/>
                <a:ext cx="2070478" cy="2070476"/>
              </a:xfrm>
              <a:prstGeom prst="donut">
                <a:avLst>
                  <a:gd name="adj" fmla="val 9433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8" name="同心圆 97"/>
              <p:cNvSpPr/>
              <p:nvPr/>
            </p:nvSpPr>
            <p:spPr>
              <a:xfrm rot="9000000">
                <a:off x="1932753" y="1054356"/>
                <a:ext cx="1721046" cy="1740619"/>
              </a:xfrm>
              <a:prstGeom prst="donut">
                <a:avLst>
                  <a:gd name="adj" fmla="val 10641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3073275" y="5248734"/>
            <a:ext cx="394011" cy="339433"/>
            <a:chOff x="3320568" y="5902574"/>
            <a:chExt cx="394011" cy="339433"/>
          </a:xfrm>
        </p:grpSpPr>
        <p:sp>
          <p:nvSpPr>
            <p:cNvPr id="102" name="Freeform 14"/>
            <p:cNvSpPr>
              <a:spLocks noEditPoints="1"/>
            </p:cNvSpPr>
            <p:nvPr/>
          </p:nvSpPr>
          <p:spPr bwMode="auto">
            <a:xfrm>
              <a:off x="3320568" y="5953787"/>
              <a:ext cx="361871" cy="288220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03" name="Freeform 15"/>
            <p:cNvSpPr>
              <a:spLocks noEditPoints="1"/>
            </p:cNvSpPr>
            <p:nvPr/>
          </p:nvSpPr>
          <p:spPr bwMode="auto">
            <a:xfrm>
              <a:off x="3401513" y="6082414"/>
              <a:ext cx="142844" cy="127436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04" name="Freeform 16"/>
            <p:cNvSpPr>
              <a:spLocks/>
            </p:cNvSpPr>
            <p:nvPr/>
          </p:nvSpPr>
          <p:spPr bwMode="auto">
            <a:xfrm>
              <a:off x="3581258" y="5902574"/>
              <a:ext cx="133321" cy="15006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05" name="Freeform 17"/>
            <p:cNvSpPr>
              <a:spLocks/>
            </p:cNvSpPr>
            <p:nvPr/>
          </p:nvSpPr>
          <p:spPr bwMode="auto">
            <a:xfrm>
              <a:off x="3584830" y="5954978"/>
              <a:ext cx="77373" cy="84560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073275" y="3599231"/>
            <a:ext cx="419009" cy="345387"/>
            <a:chOff x="5161140" y="7206311"/>
            <a:chExt cx="419009" cy="345387"/>
          </a:xfrm>
        </p:grpSpPr>
        <p:sp>
          <p:nvSpPr>
            <p:cNvPr id="107" name="Freeform 10"/>
            <p:cNvSpPr>
              <a:spLocks noEditPoints="1"/>
            </p:cNvSpPr>
            <p:nvPr/>
          </p:nvSpPr>
          <p:spPr bwMode="auto">
            <a:xfrm>
              <a:off x="5161140" y="7206311"/>
              <a:ext cx="297592" cy="271546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08" name="Freeform 11"/>
            <p:cNvSpPr>
              <a:spLocks noEditPoints="1"/>
            </p:cNvSpPr>
            <p:nvPr/>
          </p:nvSpPr>
          <p:spPr bwMode="auto">
            <a:xfrm>
              <a:off x="5327791" y="7321837"/>
              <a:ext cx="252358" cy="229861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09" name="Freeform 53"/>
          <p:cNvSpPr>
            <a:spLocks noEditPoints="1"/>
          </p:cNvSpPr>
          <p:nvPr/>
        </p:nvSpPr>
        <p:spPr bwMode="auto">
          <a:xfrm>
            <a:off x="3089601" y="1982999"/>
            <a:ext cx="377685" cy="377736"/>
          </a:xfrm>
          <a:custGeom>
            <a:avLst/>
            <a:gdLst>
              <a:gd name="T0" fmla="*/ 166 w 449"/>
              <a:gd name="T1" fmla="*/ 362 h 449"/>
              <a:gd name="T2" fmla="*/ 211 w 449"/>
              <a:gd name="T3" fmla="*/ 317 h 449"/>
              <a:gd name="T4" fmla="*/ 237 w 449"/>
              <a:gd name="T5" fmla="*/ 407 h 449"/>
              <a:gd name="T6" fmla="*/ 302 w 449"/>
              <a:gd name="T7" fmla="*/ 313 h 449"/>
              <a:gd name="T8" fmla="*/ 294 w 449"/>
              <a:gd name="T9" fmla="*/ 393 h 449"/>
              <a:gd name="T10" fmla="*/ 395 w 449"/>
              <a:gd name="T11" fmla="*/ 289 h 449"/>
              <a:gd name="T12" fmla="*/ 294 w 449"/>
              <a:gd name="T13" fmla="*/ 393 h 449"/>
              <a:gd name="T14" fmla="*/ 95 w 449"/>
              <a:gd name="T15" fmla="*/ 353 h 449"/>
              <a:gd name="T16" fmla="*/ 121 w 449"/>
              <a:gd name="T17" fmla="*/ 309 h 449"/>
              <a:gd name="T18" fmla="*/ 237 w 449"/>
              <a:gd name="T19" fmla="*/ 293 h 449"/>
              <a:gd name="T20" fmla="*/ 311 w 449"/>
              <a:gd name="T21" fmla="*/ 191 h 449"/>
              <a:gd name="T22" fmla="*/ 307 w 449"/>
              <a:gd name="T23" fmla="*/ 287 h 449"/>
              <a:gd name="T24" fmla="*/ 211 w 449"/>
              <a:gd name="T25" fmla="*/ 293 h 449"/>
              <a:gd name="T26" fmla="*/ 137 w 449"/>
              <a:gd name="T27" fmla="*/ 226 h 449"/>
              <a:gd name="T28" fmla="*/ 211 w 449"/>
              <a:gd name="T29" fmla="*/ 196 h 449"/>
              <a:gd name="T30" fmla="*/ 333 w 449"/>
              <a:gd name="T31" fmla="*/ 282 h 449"/>
              <a:gd name="T32" fmla="*/ 335 w 449"/>
              <a:gd name="T33" fmla="*/ 188 h 449"/>
              <a:gd name="T34" fmla="*/ 407 w 449"/>
              <a:gd name="T35" fmla="*/ 224 h 449"/>
              <a:gd name="T36" fmla="*/ 116 w 449"/>
              <a:gd name="T37" fmla="*/ 281 h 449"/>
              <a:gd name="T38" fmla="*/ 41 w 449"/>
              <a:gd name="T39" fmla="*/ 224 h 449"/>
              <a:gd name="T40" fmla="*/ 114 w 449"/>
              <a:gd name="T41" fmla="*/ 188 h 449"/>
              <a:gd name="T42" fmla="*/ 116 w 449"/>
              <a:gd name="T43" fmla="*/ 281 h 449"/>
              <a:gd name="T44" fmla="*/ 59 w 449"/>
              <a:gd name="T45" fmla="*/ 146 h 449"/>
              <a:gd name="T46" fmla="*/ 158 w 449"/>
              <a:gd name="T47" fmla="*/ 55 h 449"/>
              <a:gd name="T48" fmla="*/ 331 w 449"/>
              <a:gd name="T49" fmla="*/ 164 h 449"/>
              <a:gd name="T50" fmla="*/ 390 w 449"/>
              <a:gd name="T51" fmla="*/ 147 h 449"/>
              <a:gd name="T52" fmla="*/ 211 w 449"/>
              <a:gd name="T53" fmla="*/ 171 h 449"/>
              <a:gd name="T54" fmla="*/ 210 w 449"/>
              <a:gd name="T55" fmla="*/ 43 h 449"/>
              <a:gd name="T56" fmla="*/ 211 w 449"/>
              <a:gd name="T57" fmla="*/ 171 h 449"/>
              <a:gd name="T58" fmla="*/ 237 w 449"/>
              <a:gd name="T59" fmla="*/ 43 h 449"/>
              <a:gd name="T60" fmla="*/ 308 w 449"/>
              <a:gd name="T61" fmla="*/ 167 h 449"/>
              <a:gd name="T62" fmla="*/ 225 w 449"/>
              <a:gd name="T63" fmla="*/ 0 h 449"/>
              <a:gd name="T64" fmla="*/ 225 w 449"/>
              <a:gd name="T65" fmla="*/ 449 h 449"/>
              <a:gd name="T66" fmla="*/ 225 w 449"/>
              <a:gd name="T6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FFB85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DE188C05-F8EB-92AA-5047-0CCF10D7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780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5" grpId="0"/>
      <p:bldP spid="83" grpId="0" animBg="1"/>
      <p:bldP spid="84" grpId="0"/>
      <p:bldP spid="92" grpId="0" animBg="1"/>
      <p:bldP spid="93" grpId="0"/>
      <p:bldP spid="1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5C03925-D8CD-B951-A801-B2BA93C08CA3}"/>
              </a:ext>
            </a:extLst>
          </p:cNvPr>
          <p:cNvCxnSpPr/>
          <p:nvPr/>
        </p:nvCxnSpPr>
        <p:spPr>
          <a:xfrm>
            <a:off x="1920748" y="2286575"/>
            <a:ext cx="860792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42C13B2C-0C2A-DF57-AA68-403AB8631AE1}"/>
              </a:ext>
            </a:extLst>
          </p:cNvPr>
          <p:cNvSpPr/>
          <p:nvPr/>
        </p:nvSpPr>
        <p:spPr>
          <a:xfrm>
            <a:off x="6186708" y="2100726"/>
            <a:ext cx="374257" cy="394673"/>
          </a:xfrm>
          <a:prstGeom prst="ellipse">
            <a:avLst/>
          </a:prstGeom>
          <a:solidFill>
            <a:srgbClr val="0070C0"/>
          </a:solidFill>
          <a:ln w="889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71DEDF6-3BB7-847B-4638-B80DFD5BF00D}"/>
              </a:ext>
            </a:extLst>
          </p:cNvPr>
          <p:cNvSpPr/>
          <p:nvPr/>
        </p:nvSpPr>
        <p:spPr>
          <a:xfrm>
            <a:off x="10162001" y="2089238"/>
            <a:ext cx="374257" cy="394673"/>
          </a:xfrm>
          <a:prstGeom prst="ellipse">
            <a:avLst/>
          </a:prstGeom>
          <a:solidFill>
            <a:srgbClr val="0070C0"/>
          </a:solidFill>
          <a:ln w="889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67849C3-7344-D1AC-88C5-27BB9A5041E6}"/>
              </a:ext>
            </a:extLst>
          </p:cNvPr>
          <p:cNvSpPr/>
          <p:nvPr/>
        </p:nvSpPr>
        <p:spPr>
          <a:xfrm>
            <a:off x="1700734" y="2100726"/>
            <a:ext cx="374257" cy="394673"/>
          </a:xfrm>
          <a:prstGeom prst="ellipse">
            <a:avLst/>
          </a:prstGeom>
          <a:solidFill>
            <a:srgbClr val="0070C0"/>
          </a:solidFill>
          <a:ln w="889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5AC0B94-A977-2B06-EA94-8DE46129BABD}"/>
              </a:ext>
            </a:extLst>
          </p:cNvPr>
          <p:cNvSpPr/>
          <p:nvPr/>
        </p:nvSpPr>
        <p:spPr>
          <a:xfrm>
            <a:off x="3885599" y="2100726"/>
            <a:ext cx="374257" cy="394673"/>
          </a:xfrm>
          <a:prstGeom prst="ellipse">
            <a:avLst/>
          </a:prstGeom>
          <a:solidFill>
            <a:srgbClr val="0070C0"/>
          </a:solidFill>
          <a:ln w="889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肘形连接符 11">
            <a:extLst>
              <a:ext uri="{FF2B5EF4-FFF2-40B4-BE49-F238E27FC236}">
                <a16:creationId xmlns:a16="http://schemas.microsoft.com/office/drawing/2014/main" id="{21D8C98B-83B5-8FB7-7A35-03457AD6DDE4}"/>
              </a:ext>
            </a:extLst>
          </p:cNvPr>
          <p:cNvCxnSpPr/>
          <p:nvPr/>
        </p:nvCxnSpPr>
        <p:spPr>
          <a:xfrm rot="16200000" flipH="1">
            <a:off x="2876888" y="3471500"/>
            <a:ext cx="3527799" cy="1109425"/>
          </a:xfrm>
          <a:prstGeom prst="bentConnector3">
            <a:avLst>
              <a:gd name="adj1" fmla="val 99299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D350C461-BA3B-38B4-2850-1E5DAB9876ED}"/>
              </a:ext>
            </a:extLst>
          </p:cNvPr>
          <p:cNvSpPr/>
          <p:nvPr/>
        </p:nvSpPr>
        <p:spPr>
          <a:xfrm>
            <a:off x="7714148" y="4851952"/>
            <a:ext cx="2440263" cy="4933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2">
            <a:extLst>
              <a:ext uri="{FF2B5EF4-FFF2-40B4-BE49-F238E27FC236}">
                <a16:creationId xmlns:a16="http://schemas.microsoft.com/office/drawing/2014/main" id="{EBB90BED-B603-E7F4-DCBC-A190A3C6F611}"/>
              </a:ext>
            </a:extLst>
          </p:cNvPr>
          <p:cNvSpPr/>
          <p:nvPr/>
        </p:nvSpPr>
        <p:spPr>
          <a:xfrm>
            <a:off x="1656718" y="1341562"/>
            <a:ext cx="528060" cy="550340"/>
          </a:xfrm>
          <a:custGeom>
            <a:avLst/>
            <a:gdLst/>
            <a:ahLst/>
            <a:cxnLst/>
            <a:rect l="l" t="t" r="r" b="b"/>
            <a:pathLst>
              <a:path w="802483" h="792958">
                <a:moveTo>
                  <a:pt x="623890" y="697087"/>
                </a:moveTo>
                <a:lnTo>
                  <a:pt x="623890" y="764174"/>
                </a:lnTo>
                <a:cubicBezTo>
                  <a:pt x="581823" y="782953"/>
                  <a:pt x="533974" y="792958"/>
                  <a:pt x="483397" y="792958"/>
                </a:cubicBezTo>
                <a:cubicBezTo>
                  <a:pt x="429917" y="792958"/>
                  <a:pt x="379487" y="781771"/>
                  <a:pt x="335758" y="760851"/>
                </a:cubicBezTo>
                <a:lnTo>
                  <a:pt x="335758" y="700537"/>
                </a:lnTo>
                <a:cubicBezTo>
                  <a:pt x="376490" y="723218"/>
                  <a:pt x="424723" y="735769"/>
                  <a:pt x="476251" y="735769"/>
                </a:cubicBezTo>
                <a:cubicBezTo>
                  <a:pt x="530693" y="735769"/>
                  <a:pt x="581457" y="721758"/>
                  <a:pt x="623890" y="697087"/>
                </a:cubicBezTo>
                <a:close/>
                <a:moveTo>
                  <a:pt x="302421" y="685181"/>
                </a:moveTo>
                <a:lnTo>
                  <a:pt x="302421" y="752268"/>
                </a:lnTo>
                <a:cubicBezTo>
                  <a:pt x="260354" y="771047"/>
                  <a:pt x="212505" y="781052"/>
                  <a:pt x="161928" y="781052"/>
                </a:cubicBezTo>
                <a:cubicBezTo>
                  <a:pt x="108448" y="781052"/>
                  <a:pt x="58018" y="769865"/>
                  <a:pt x="14289" y="748945"/>
                </a:cubicBezTo>
                <a:lnTo>
                  <a:pt x="14289" y="688631"/>
                </a:lnTo>
                <a:cubicBezTo>
                  <a:pt x="55021" y="711312"/>
                  <a:pt x="103254" y="723863"/>
                  <a:pt x="154782" y="723863"/>
                </a:cubicBezTo>
                <a:cubicBezTo>
                  <a:pt x="209224" y="723863"/>
                  <a:pt x="259988" y="709852"/>
                  <a:pt x="302421" y="685181"/>
                </a:cubicBezTo>
                <a:close/>
                <a:moveTo>
                  <a:pt x="307183" y="628652"/>
                </a:moveTo>
                <a:lnTo>
                  <a:pt x="307183" y="678641"/>
                </a:lnTo>
                <a:cubicBezTo>
                  <a:pt x="265116" y="692634"/>
                  <a:pt x="217267" y="700089"/>
                  <a:pt x="166690" y="700089"/>
                </a:cubicBezTo>
                <a:cubicBezTo>
                  <a:pt x="113210" y="700089"/>
                  <a:pt x="62780" y="691753"/>
                  <a:pt x="19051" y="676165"/>
                </a:cubicBezTo>
                <a:lnTo>
                  <a:pt x="19051" y="631223"/>
                </a:lnTo>
                <a:cubicBezTo>
                  <a:pt x="59783" y="648123"/>
                  <a:pt x="108016" y="657475"/>
                  <a:pt x="159544" y="657475"/>
                </a:cubicBezTo>
                <a:cubicBezTo>
                  <a:pt x="213986" y="657475"/>
                  <a:pt x="264750" y="647035"/>
                  <a:pt x="307183" y="628652"/>
                </a:cubicBezTo>
                <a:close/>
                <a:moveTo>
                  <a:pt x="623889" y="620887"/>
                </a:moveTo>
                <a:lnTo>
                  <a:pt x="623889" y="687974"/>
                </a:lnTo>
                <a:cubicBezTo>
                  <a:pt x="581822" y="706753"/>
                  <a:pt x="533973" y="716758"/>
                  <a:pt x="483396" y="716758"/>
                </a:cubicBezTo>
                <a:cubicBezTo>
                  <a:pt x="429916" y="716758"/>
                  <a:pt x="379486" y="705571"/>
                  <a:pt x="335757" y="684651"/>
                </a:cubicBezTo>
                <a:lnTo>
                  <a:pt x="335757" y="624337"/>
                </a:lnTo>
                <a:cubicBezTo>
                  <a:pt x="376489" y="647018"/>
                  <a:pt x="424722" y="659569"/>
                  <a:pt x="476250" y="659569"/>
                </a:cubicBezTo>
                <a:cubicBezTo>
                  <a:pt x="530692" y="659569"/>
                  <a:pt x="581456" y="645558"/>
                  <a:pt x="623889" y="620887"/>
                </a:cubicBezTo>
                <a:close/>
                <a:moveTo>
                  <a:pt x="628652" y="552453"/>
                </a:moveTo>
                <a:lnTo>
                  <a:pt x="628652" y="602442"/>
                </a:lnTo>
                <a:cubicBezTo>
                  <a:pt x="586585" y="616435"/>
                  <a:pt x="538736" y="623890"/>
                  <a:pt x="488159" y="623890"/>
                </a:cubicBezTo>
                <a:cubicBezTo>
                  <a:pt x="434679" y="623890"/>
                  <a:pt x="384249" y="615554"/>
                  <a:pt x="340520" y="599966"/>
                </a:cubicBezTo>
                <a:lnTo>
                  <a:pt x="340520" y="555024"/>
                </a:lnTo>
                <a:cubicBezTo>
                  <a:pt x="381252" y="571924"/>
                  <a:pt x="429485" y="581276"/>
                  <a:pt x="481013" y="581276"/>
                </a:cubicBezTo>
                <a:cubicBezTo>
                  <a:pt x="535455" y="581276"/>
                  <a:pt x="586219" y="570836"/>
                  <a:pt x="628652" y="552453"/>
                </a:cubicBezTo>
                <a:close/>
                <a:moveTo>
                  <a:pt x="304802" y="537544"/>
                </a:moveTo>
                <a:lnTo>
                  <a:pt x="304802" y="604631"/>
                </a:lnTo>
                <a:cubicBezTo>
                  <a:pt x="262735" y="623410"/>
                  <a:pt x="214886" y="633415"/>
                  <a:pt x="164309" y="633415"/>
                </a:cubicBezTo>
                <a:cubicBezTo>
                  <a:pt x="110829" y="633415"/>
                  <a:pt x="60399" y="622228"/>
                  <a:pt x="16670" y="601308"/>
                </a:cubicBezTo>
                <a:lnTo>
                  <a:pt x="16670" y="540994"/>
                </a:lnTo>
                <a:cubicBezTo>
                  <a:pt x="57402" y="563675"/>
                  <a:pt x="105635" y="576226"/>
                  <a:pt x="157163" y="576226"/>
                </a:cubicBezTo>
                <a:cubicBezTo>
                  <a:pt x="211605" y="576226"/>
                  <a:pt x="262369" y="562215"/>
                  <a:pt x="304802" y="537544"/>
                </a:cubicBezTo>
                <a:close/>
                <a:moveTo>
                  <a:pt x="304802" y="463725"/>
                </a:moveTo>
                <a:lnTo>
                  <a:pt x="304802" y="530812"/>
                </a:lnTo>
                <a:cubicBezTo>
                  <a:pt x="262735" y="549591"/>
                  <a:pt x="214886" y="559596"/>
                  <a:pt x="164309" y="559596"/>
                </a:cubicBezTo>
                <a:cubicBezTo>
                  <a:pt x="110829" y="559596"/>
                  <a:pt x="60399" y="548409"/>
                  <a:pt x="16670" y="527489"/>
                </a:cubicBezTo>
                <a:lnTo>
                  <a:pt x="16670" y="467175"/>
                </a:lnTo>
                <a:cubicBezTo>
                  <a:pt x="57402" y="489856"/>
                  <a:pt x="105635" y="502407"/>
                  <a:pt x="157163" y="502407"/>
                </a:cubicBezTo>
                <a:cubicBezTo>
                  <a:pt x="211605" y="502407"/>
                  <a:pt x="262369" y="488396"/>
                  <a:pt x="304802" y="463725"/>
                </a:cubicBezTo>
                <a:close/>
                <a:moveTo>
                  <a:pt x="488048" y="409575"/>
                </a:moveTo>
                <a:cubicBezTo>
                  <a:pt x="421116" y="409575"/>
                  <a:pt x="364585" y="426817"/>
                  <a:pt x="349612" y="452315"/>
                </a:cubicBezTo>
                <a:cubicBezTo>
                  <a:pt x="386630" y="474468"/>
                  <a:pt x="430121" y="485776"/>
                  <a:pt x="476252" y="485776"/>
                </a:cubicBezTo>
                <a:cubicBezTo>
                  <a:pt x="528922" y="485776"/>
                  <a:pt x="578149" y="471035"/>
                  <a:pt x="619362" y="444393"/>
                </a:cubicBezTo>
                <a:cubicBezTo>
                  <a:pt x="597925" y="422961"/>
                  <a:pt x="547026" y="409575"/>
                  <a:pt x="488048" y="409575"/>
                </a:cubicBezTo>
                <a:close/>
                <a:moveTo>
                  <a:pt x="485776" y="385763"/>
                </a:moveTo>
                <a:cubicBezTo>
                  <a:pt x="567315" y="385763"/>
                  <a:pt x="633414" y="411350"/>
                  <a:pt x="633414" y="442913"/>
                </a:cubicBezTo>
                <a:lnTo>
                  <a:pt x="628341" y="452641"/>
                </a:lnTo>
                <a:lnTo>
                  <a:pt x="623891" y="448554"/>
                </a:lnTo>
                <a:lnTo>
                  <a:pt x="623891" y="517706"/>
                </a:lnTo>
                <a:cubicBezTo>
                  <a:pt x="581824" y="538816"/>
                  <a:pt x="533975" y="550063"/>
                  <a:pt x="483398" y="550063"/>
                </a:cubicBezTo>
                <a:cubicBezTo>
                  <a:pt x="429918" y="550063"/>
                  <a:pt x="379488" y="537487"/>
                  <a:pt x="335759" y="513971"/>
                </a:cubicBezTo>
                <a:lnTo>
                  <a:pt x="335759" y="446171"/>
                </a:lnTo>
                <a:lnTo>
                  <a:pt x="341065" y="448524"/>
                </a:lnTo>
                <a:cubicBezTo>
                  <a:pt x="338448" y="447203"/>
                  <a:pt x="338138" y="445072"/>
                  <a:pt x="338138" y="442913"/>
                </a:cubicBezTo>
                <a:cubicBezTo>
                  <a:pt x="338138" y="411350"/>
                  <a:pt x="404238" y="385763"/>
                  <a:pt x="485776" y="385763"/>
                </a:cubicBezTo>
                <a:close/>
                <a:moveTo>
                  <a:pt x="304802" y="382762"/>
                </a:moveTo>
                <a:lnTo>
                  <a:pt x="304802" y="449849"/>
                </a:lnTo>
                <a:cubicBezTo>
                  <a:pt x="262735" y="468628"/>
                  <a:pt x="214886" y="478633"/>
                  <a:pt x="164309" y="478633"/>
                </a:cubicBezTo>
                <a:cubicBezTo>
                  <a:pt x="110829" y="478633"/>
                  <a:pt x="60399" y="467446"/>
                  <a:pt x="16670" y="446526"/>
                </a:cubicBezTo>
                <a:lnTo>
                  <a:pt x="16670" y="386212"/>
                </a:lnTo>
                <a:cubicBezTo>
                  <a:pt x="57402" y="408893"/>
                  <a:pt x="105635" y="421444"/>
                  <a:pt x="157163" y="421444"/>
                </a:cubicBezTo>
                <a:cubicBezTo>
                  <a:pt x="211605" y="421444"/>
                  <a:pt x="262369" y="407433"/>
                  <a:pt x="304802" y="382762"/>
                </a:cubicBezTo>
                <a:close/>
                <a:moveTo>
                  <a:pt x="300040" y="297037"/>
                </a:moveTo>
                <a:lnTo>
                  <a:pt x="300040" y="372450"/>
                </a:lnTo>
                <a:cubicBezTo>
                  <a:pt x="257973" y="393560"/>
                  <a:pt x="210124" y="404807"/>
                  <a:pt x="159547" y="404807"/>
                </a:cubicBezTo>
                <a:cubicBezTo>
                  <a:pt x="106067" y="404807"/>
                  <a:pt x="55637" y="392231"/>
                  <a:pt x="11908" y="368715"/>
                </a:cubicBezTo>
                <a:lnTo>
                  <a:pt x="11908" y="300915"/>
                </a:lnTo>
                <a:cubicBezTo>
                  <a:pt x="52640" y="326411"/>
                  <a:pt x="100873" y="340520"/>
                  <a:pt x="152401" y="340520"/>
                </a:cubicBezTo>
                <a:cubicBezTo>
                  <a:pt x="206843" y="340520"/>
                  <a:pt x="257607" y="324770"/>
                  <a:pt x="300040" y="297037"/>
                </a:cubicBezTo>
                <a:close/>
                <a:moveTo>
                  <a:pt x="557216" y="232744"/>
                </a:moveTo>
                <a:lnTo>
                  <a:pt x="557216" y="299831"/>
                </a:lnTo>
                <a:cubicBezTo>
                  <a:pt x="515149" y="318610"/>
                  <a:pt x="467300" y="328615"/>
                  <a:pt x="416723" y="328615"/>
                </a:cubicBezTo>
                <a:lnTo>
                  <a:pt x="347665" y="321298"/>
                </a:lnTo>
                <a:lnTo>
                  <a:pt x="347665" y="263834"/>
                </a:lnTo>
                <a:cubicBezTo>
                  <a:pt x="367357" y="269262"/>
                  <a:pt x="388183" y="271426"/>
                  <a:pt x="409577" y="271426"/>
                </a:cubicBezTo>
                <a:cubicBezTo>
                  <a:pt x="464019" y="271426"/>
                  <a:pt x="514783" y="257415"/>
                  <a:pt x="557216" y="232744"/>
                </a:cubicBezTo>
                <a:close/>
                <a:moveTo>
                  <a:pt x="154782" y="228602"/>
                </a:moveTo>
                <a:cubicBezTo>
                  <a:pt x="240266" y="228602"/>
                  <a:pt x="309564" y="254189"/>
                  <a:pt x="309564" y="285752"/>
                </a:cubicBezTo>
                <a:lnTo>
                  <a:pt x="304245" y="295480"/>
                </a:lnTo>
                <a:cubicBezTo>
                  <a:pt x="287819" y="270012"/>
                  <a:pt x="228058" y="252414"/>
                  <a:pt x="157164" y="252414"/>
                </a:cubicBezTo>
                <a:cubicBezTo>
                  <a:pt x="81891" y="252414"/>
                  <a:pt x="19167" y="272254"/>
                  <a:pt x="7701" y="299836"/>
                </a:cubicBezTo>
                <a:cubicBezTo>
                  <a:pt x="2019" y="296352"/>
                  <a:pt x="0" y="291139"/>
                  <a:pt x="0" y="285752"/>
                </a:cubicBezTo>
                <a:cubicBezTo>
                  <a:pt x="0" y="254189"/>
                  <a:pt x="69298" y="228602"/>
                  <a:pt x="154782" y="228602"/>
                </a:cubicBezTo>
                <a:close/>
                <a:moveTo>
                  <a:pt x="559595" y="166690"/>
                </a:moveTo>
                <a:lnTo>
                  <a:pt x="559595" y="216679"/>
                </a:lnTo>
                <a:cubicBezTo>
                  <a:pt x="517528" y="230672"/>
                  <a:pt x="469679" y="238127"/>
                  <a:pt x="419102" y="238127"/>
                </a:cubicBezTo>
                <a:cubicBezTo>
                  <a:pt x="365622" y="238127"/>
                  <a:pt x="315192" y="229791"/>
                  <a:pt x="271463" y="214203"/>
                </a:cubicBezTo>
                <a:lnTo>
                  <a:pt x="271463" y="169261"/>
                </a:lnTo>
                <a:cubicBezTo>
                  <a:pt x="312195" y="186161"/>
                  <a:pt x="360428" y="195513"/>
                  <a:pt x="411956" y="195513"/>
                </a:cubicBezTo>
                <a:cubicBezTo>
                  <a:pt x="466398" y="195513"/>
                  <a:pt x="517162" y="185073"/>
                  <a:pt x="559595" y="166690"/>
                </a:cubicBezTo>
                <a:close/>
                <a:moveTo>
                  <a:pt x="722471" y="97633"/>
                </a:moveTo>
                <a:lnTo>
                  <a:pt x="802483" y="246702"/>
                </a:lnTo>
                <a:lnTo>
                  <a:pt x="762477" y="246702"/>
                </a:lnTo>
                <a:lnTo>
                  <a:pt x="762477" y="704852"/>
                </a:lnTo>
                <a:lnTo>
                  <a:pt x="682465" y="704852"/>
                </a:lnTo>
                <a:lnTo>
                  <a:pt x="682465" y="246702"/>
                </a:lnTo>
                <a:lnTo>
                  <a:pt x="642459" y="246702"/>
                </a:lnTo>
                <a:close/>
                <a:moveTo>
                  <a:pt x="418991" y="23812"/>
                </a:moveTo>
                <a:cubicBezTo>
                  <a:pt x="352059" y="23812"/>
                  <a:pt x="295528" y="41054"/>
                  <a:pt x="280555" y="66552"/>
                </a:cubicBezTo>
                <a:cubicBezTo>
                  <a:pt x="317573" y="88704"/>
                  <a:pt x="361064" y="100013"/>
                  <a:pt x="407195" y="100013"/>
                </a:cubicBezTo>
                <a:cubicBezTo>
                  <a:pt x="459865" y="100013"/>
                  <a:pt x="509092" y="85272"/>
                  <a:pt x="550305" y="58630"/>
                </a:cubicBezTo>
                <a:cubicBezTo>
                  <a:pt x="528868" y="37198"/>
                  <a:pt x="477969" y="23812"/>
                  <a:pt x="418991" y="23812"/>
                </a:cubicBezTo>
                <a:close/>
                <a:moveTo>
                  <a:pt x="416719" y="0"/>
                </a:moveTo>
                <a:cubicBezTo>
                  <a:pt x="498258" y="0"/>
                  <a:pt x="564357" y="25587"/>
                  <a:pt x="564357" y="57150"/>
                </a:cubicBezTo>
                <a:lnTo>
                  <a:pt x="559284" y="66878"/>
                </a:lnTo>
                <a:lnTo>
                  <a:pt x="554834" y="62791"/>
                </a:lnTo>
                <a:lnTo>
                  <a:pt x="554834" y="131943"/>
                </a:lnTo>
                <a:cubicBezTo>
                  <a:pt x="512767" y="153053"/>
                  <a:pt x="464918" y="164300"/>
                  <a:pt x="414341" y="164300"/>
                </a:cubicBezTo>
                <a:cubicBezTo>
                  <a:pt x="360861" y="164300"/>
                  <a:pt x="310431" y="151724"/>
                  <a:pt x="266702" y="128208"/>
                </a:cubicBezTo>
                <a:lnTo>
                  <a:pt x="266702" y="60408"/>
                </a:lnTo>
                <a:lnTo>
                  <a:pt x="272008" y="62761"/>
                </a:lnTo>
                <a:cubicBezTo>
                  <a:pt x="269391" y="61440"/>
                  <a:pt x="269081" y="59309"/>
                  <a:pt x="269081" y="57150"/>
                </a:cubicBezTo>
                <a:cubicBezTo>
                  <a:pt x="269081" y="25587"/>
                  <a:pt x="335181" y="0"/>
                  <a:pt x="41671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圆角矩形 51">
            <a:extLst>
              <a:ext uri="{FF2B5EF4-FFF2-40B4-BE49-F238E27FC236}">
                <a16:creationId xmlns:a16="http://schemas.microsoft.com/office/drawing/2014/main" id="{55534944-6B2D-3DBB-F2DE-C90FE6B58D97}"/>
              </a:ext>
            </a:extLst>
          </p:cNvPr>
          <p:cNvSpPr/>
          <p:nvPr/>
        </p:nvSpPr>
        <p:spPr>
          <a:xfrm flipH="1">
            <a:off x="6076810" y="1455456"/>
            <a:ext cx="565189" cy="535113"/>
          </a:xfrm>
          <a:custGeom>
            <a:avLst/>
            <a:gdLst/>
            <a:ahLst/>
            <a:cxnLst/>
            <a:rect l="l" t="t" r="r" b="b"/>
            <a:pathLst>
              <a:path w="833438" h="744826">
                <a:moveTo>
                  <a:pt x="735803" y="200026"/>
                </a:moveTo>
                <a:lnTo>
                  <a:pt x="588168" y="200026"/>
                </a:lnTo>
                <a:lnTo>
                  <a:pt x="588168" y="459582"/>
                </a:lnTo>
                <a:lnTo>
                  <a:pt x="280988" y="459582"/>
                </a:lnTo>
                <a:lnTo>
                  <a:pt x="280988" y="516729"/>
                </a:lnTo>
                <a:cubicBezTo>
                  <a:pt x="280988" y="570651"/>
                  <a:pt x="324701" y="614364"/>
                  <a:pt x="378623" y="614364"/>
                </a:cubicBezTo>
                <a:lnTo>
                  <a:pt x="591312" y="614364"/>
                </a:lnTo>
                <a:lnTo>
                  <a:pt x="712338" y="744826"/>
                </a:lnTo>
                <a:lnTo>
                  <a:pt x="704983" y="614364"/>
                </a:lnTo>
                <a:lnTo>
                  <a:pt x="735803" y="614364"/>
                </a:lnTo>
                <a:cubicBezTo>
                  <a:pt x="789725" y="614364"/>
                  <a:pt x="833438" y="570651"/>
                  <a:pt x="833438" y="516729"/>
                </a:cubicBezTo>
                <a:lnTo>
                  <a:pt x="833438" y="297661"/>
                </a:lnTo>
                <a:cubicBezTo>
                  <a:pt x="833438" y="243739"/>
                  <a:pt x="789725" y="200026"/>
                  <a:pt x="735803" y="200026"/>
                </a:cubicBezTo>
                <a:close/>
                <a:moveTo>
                  <a:pt x="454815" y="0"/>
                </a:moveTo>
                <a:lnTo>
                  <a:pt x="97635" y="0"/>
                </a:lnTo>
                <a:cubicBezTo>
                  <a:pt x="43713" y="0"/>
                  <a:pt x="0" y="43713"/>
                  <a:pt x="0" y="97635"/>
                </a:cubicBezTo>
                <a:lnTo>
                  <a:pt x="0" y="316703"/>
                </a:lnTo>
                <a:cubicBezTo>
                  <a:pt x="0" y="370625"/>
                  <a:pt x="43713" y="414338"/>
                  <a:pt x="97635" y="414338"/>
                </a:cubicBezTo>
                <a:lnTo>
                  <a:pt x="128455" y="414338"/>
                </a:lnTo>
                <a:lnTo>
                  <a:pt x="121100" y="544800"/>
                </a:lnTo>
                <a:lnTo>
                  <a:pt x="242126" y="414338"/>
                </a:lnTo>
                <a:lnTo>
                  <a:pt x="454815" y="414338"/>
                </a:lnTo>
                <a:cubicBezTo>
                  <a:pt x="508737" y="414338"/>
                  <a:pt x="552450" y="370625"/>
                  <a:pt x="552450" y="316703"/>
                </a:cubicBezTo>
                <a:lnTo>
                  <a:pt x="552450" y="97635"/>
                </a:lnTo>
                <a:cubicBezTo>
                  <a:pt x="552450" y="43713"/>
                  <a:pt x="508737" y="0"/>
                  <a:pt x="45481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45">
            <a:extLst>
              <a:ext uri="{FF2B5EF4-FFF2-40B4-BE49-F238E27FC236}">
                <a16:creationId xmlns:a16="http://schemas.microsoft.com/office/drawing/2014/main" id="{41FBB973-18B9-C268-6ED3-864456CCF4EA}"/>
              </a:ext>
            </a:extLst>
          </p:cNvPr>
          <p:cNvSpPr/>
          <p:nvPr/>
        </p:nvSpPr>
        <p:spPr>
          <a:xfrm>
            <a:off x="10101838" y="1455317"/>
            <a:ext cx="501245" cy="532939"/>
          </a:xfrm>
          <a:custGeom>
            <a:avLst/>
            <a:gdLst/>
            <a:ahLst/>
            <a:cxnLst/>
            <a:rect l="l" t="t" r="r" b="b"/>
            <a:pathLst>
              <a:path w="752475" h="755648">
                <a:moveTo>
                  <a:pt x="60325" y="0"/>
                </a:moveTo>
                <a:cubicBezTo>
                  <a:pt x="86342" y="0"/>
                  <a:pt x="108512" y="16470"/>
                  <a:pt x="116492" y="39730"/>
                </a:cubicBezTo>
                <a:lnTo>
                  <a:pt x="251669" y="169806"/>
                </a:lnTo>
                <a:lnTo>
                  <a:pt x="654050" y="15875"/>
                </a:lnTo>
                <a:lnTo>
                  <a:pt x="749300" y="88900"/>
                </a:lnTo>
                <a:lnTo>
                  <a:pt x="420437" y="332205"/>
                </a:lnTo>
                <a:lnTo>
                  <a:pt x="574416" y="480374"/>
                </a:lnTo>
                <a:lnTo>
                  <a:pt x="752475" y="469900"/>
                </a:lnTo>
                <a:lnTo>
                  <a:pt x="742950" y="565150"/>
                </a:lnTo>
                <a:lnTo>
                  <a:pt x="609861" y="596204"/>
                </a:lnTo>
                <a:lnTo>
                  <a:pt x="552451" y="749298"/>
                </a:lnTo>
                <a:lnTo>
                  <a:pt x="473076" y="755648"/>
                </a:lnTo>
                <a:lnTo>
                  <a:pt x="486660" y="572267"/>
                </a:lnTo>
                <a:lnTo>
                  <a:pt x="331516" y="416116"/>
                </a:lnTo>
                <a:lnTo>
                  <a:pt x="98425" y="752475"/>
                </a:lnTo>
                <a:lnTo>
                  <a:pt x="6350" y="660400"/>
                </a:lnTo>
                <a:lnTo>
                  <a:pt x="172156" y="255721"/>
                </a:lnTo>
                <a:lnTo>
                  <a:pt x="25948" y="108564"/>
                </a:lnTo>
                <a:cubicBezTo>
                  <a:pt x="9989" y="98516"/>
                  <a:pt x="0" y="80587"/>
                  <a:pt x="0" y="60325"/>
                </a:cubicBezTo>
                <a:cubicBezTo>
                  <a:pt x="0" y="27008"/>
                  <a:pt x="27008" y="0"/>
                  <a:pt x="6032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FE6A6CA-D583-F126-3931-3EE0BDC81E8C}"/>
              </a:ext>
            </a:extLst>
          </p:cNvPr>
          <p:cNvSpPr/>
          <p:nvPr/>
        </p:nvSpPr>
        <p:spPr>
          <a:xfrm flipH="1">
            <a:off x="982638" y="3283441"/>
            <a:ext cx="2528704" cy="1307318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这里输入简单的文字概述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这里输入简单文字概述简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单的文字概述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679E091-F22E-1806-C0C5-CE78D6AE40E0}"/>
              </a:ext>
            </a:extLst>
          </p:cNvPr>
          <p:cNvSpPr/>
          <p:nvPr/>
        </p:nvSpPr>
        <p:spPr>
          <a:xfrm>
            <a:off x="1288549" y="2838035"/>
            <a:ext cx="2033198" cy="33801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FCF7F9B-D713-B313-D350-D5D5982F29A6}"/>
              </a:ext>
            </a:extLst>
          </p:cNvPr>
          <p:cNvSpPr/>
          <p:nvPr/>
        </p:nvSpPr>
        <p:spPr>
          <a:xfrm flipH="1">
            <a:off x="4902198" y="3299513"/>
            <a:ext cx="2528704" cy="1307318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这里输入简单的文字概述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这里输入简单文字概述简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单的文字概述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4C841B3-4682-28FC-9089-EF8ED722C168}"/>
              </a:ext>
            </a:extLst>
          </p:cNvPr>
          <p:cNvSpPr/>
          <p:nvPr/>
        </p:nvSpPr>
        <p:spPr>
          <a:xfrm flipH="1">
            <a:off x="8823086" y="3279041"/>
            <a:ext cx="2528704" cy="1307318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这里输入简单的文字概述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这里输入简单文字概述简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单的文字概述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A761BA4-3D82-C12F-29FF-6FD240598B10}"/>
              </a:ext>
            </a:extLst>
          </p:cNvPr>
          <p:cNvSpPr/>
          <p:nvPr/>
        </p:nvSpPr>
        <p:spPr>
          <a:xfrm flipH="1">
            <a:off x="7534609" y="5451658"/>
            <a:ext cx="3448047" cy="880318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这里输入简单的文字概述这里输入简单文字概述简单的文字概述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0F8AF82-92F9-C247-1654-EB500F4AE7F3}"/>
              </a:ext>
            </a:extLst>
          </p:cNvPr>
          <p:cNvSpPr/>
          <p:nvPr/>
        </p:nvSpPr>
        <p:spPr>
          <a:xfrm>
            <a:off x="8145603" y="4954480"/>
            <a:ext cx="2033198" cy="33801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4547502-EC49-317E-2932-1F02BBC29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48" y="4849795"/>
            <a:ext cx="2218447" cy="168480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6CD75400-2AE1-D256-DF2A-50ECE27B988C}"/>
              </a:ext>
            </a:extLst>
          </p:cNvPr>
          <p:cNvSpPr/>
          <p:nvPr/>
        </p:nvSpPr>
        <p:spPr>
          <a:xfrm>
            <a:off x="5544366" y="2878705"/>
            <a:ext cx="2033198" cy="33801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5909207-00AB-DD4B-405E-65490B5D4CA0}"/>
              </a:ext>
            </a:extLst>
          </p:cNvPr>
          <p:cNvSpPr/>
          <p:nvPr/>
        </p:nvSpPr>
        <p:spPr>
          <a:xfrm>
            <a:off x="9258632" y="2887846"/>
            <a:ext cx="2033198" cy="33801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43112BC4-8593-A9FF-BF77-1B6C2F3BF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112592387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>
            <a:extLst>
              <a:ext uri="{FF2B5EF4-FFF2-40B4-BE49-F238E27FC236}">
                <a16:creationId xmlns:a16="http://schemas.microsoft.com/office/drawing/2014/main" id="{D403C9FF-7E54-E57F-261F-095C00B3C8F2}"/>
              </a:ext>
            </a:extLst>
          </p:cNvPr>
          <p:cNvSpPr/>
          <p:nvPr/>
        </p:nvSpPr>
        <p:spPr>
          <a:xfrm rot="5400000">
            <a:off x="1580383" y="1870824"/>
            <a:ext cx="4206143" cy="3771250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78B1394-96C6-61B1-E22B-0B1CBFA9A658}"/>
              </a:ext>
            </a:extLst>
          </p:cNvPr>
          <p:cNvCxnSpPr/>
          <p:nvPr/>
        </p:nvCxnSpPr>
        <p:spPr bwMode="auto">
          <a:xfrm>
            <a:off x="4469256" y="1913486"/>
            <a:ext cx="1858667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BA8041B-23C1-272D-C172-B927DF4D9F48}"/>
              </a:ext>
            </a:extLst>
          </p:cNvPr>
          <p:cNvCxnSpPr/>
          <p:nvPr/>
        </p:nvCxnSpPr>
        <p:spPr bwMode="auto">
          <a:xfrm>
            <a:off x="4533273" y="5648107"/>
            <a:ext cx="185662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13F67DC-D736-A091-5586-1A1295F68CBF}"/>
              </a:ext>
            </a:extLst>
          </p:cNvPr>
          <p:cNvCxnSpPr/>
          <p:nvPr/>
        </p:nvCxnSpPr>
        <p:spPr bwMode="auto">
          <a:xfrm>
            <a:off x="5593158" y="3179958"/>
            <a:ext cx="172028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44DB869-11DB-D8CA-4B86-09B32E0AA653}"/>
              </a:ext>
            </a:extLst>
          </p:cNvPr>
          <p:cNvCxnSpPr/>
          <p:nvPr/>
        </p:nvCxnSpPr>
        <p:spPr bwMode="auto">
          <a:xfrm>
            <a:off x="5411040" y="4498144"/>
            <a:ext cx="1857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43C8D6E-1EB8-0A79-0085-2541EB850731}"/>
              </a:ext>
            </a:extLst>
          </p:cNvPr>
          <p:cNvGrpSpPr/>
          <p:nvPr/>
        </p:nvGrpSpPr>
        <p:grpSpPr>
          <a:xfrm>
            <a:off x="7095866" y="1345979"/>
            <a:ext cx="3433281" cy="819657"/>
            <a:chOff x="6975814" y="1429339"/>
            <a:chExt cx="3433281" cy="81965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98EC19A-68A6-5672-F6F6-0E669DCA29F6}"/>
                </a:ext>
              </a:extLst>
            </p:cNvPr>
            <p:cNvSpPr/>
            <p:nvPr/>
          </p:nvSpPr>
          <p:spPr>
            <a:xfrm>
              <a:off x="6975814" y="1429339"/>
              <a:ext cx="1620938" cy="523212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添加内容</a:t>
              </a:r>
            </a:p>
          </p:txBody>
        </p:sp>
        <p:sp>
          <p:nvSpPr>
            <p:cNvPr id="9" name="矩形 47">
              <a:extLst>
                <a:ext uri="{FF2B5EF4-FFF2-40B4-BE49-F238E27FC236}">
                  <a16:creationId xmlns:a16="http://schemas.microsoft.com/office/drawing/2014/main" id="{8BD7DA7B-137C-37D2-D967-80726E229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770" y="1749380"/>
              <a:ext cx="3427325" cy="499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000" dirty="0"/>
                <a:t>添加内容</a:t>
              </a:r>
              <a:endParaRPr lang="en-US" altLang="zh-CN" sz="2000" dirty="0"/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22EFE657-6FA1-C531-F2A6-EF0BB9AE587A}"/>
              </a:ext>
            </a:extLst>
          </p:cNvPr>
          <p:cNvSpPr/>
          <p:nvPr/>
        </p:nvSpPr>
        <p:spPr>
          <a:xfrm>
            <a:off x="4176327" y="1623781"/>
            <a:ext cx="481362" cy="49958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B7CA3BD-A856-39BF-B91E-25E184152ABA}"/>
              </a:ext>
            </a:extLst>
          </p:cNvPr>
          <p:cNvSpPr/>
          <p:nvPr/>
        </p:nvSpPr>
        <p:spPr>
          <a:xfrm>
            <a:off x="5197679" y="2909751"/>
            <a:ext cx="481362" cy="49958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5554F29-AD65-AB92-3014-16A03064B98D}"/>
              </a:ext>
            </a:extLst>
          </p:cNvPr>
          <p:cNvSpPr/>
          <p:nvPr/>
        </p:nvSpPr>
        <p:spPr>
          <a:xfrm>
            <a:off x="5170678" y="4224455"/>
            <a:ext cx="481362" cy="49958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97F66A9-ACC5-FA59-6422-0814762E183E}"/>
              </a:ext>
            </a:extLst>
          </p:cNvPr>
          <p:cNvSpPr/>
          <p:nvPr/>
        </p:nvSpPr>
        <p:spPr>
          <a:xfrm>
            <a:off x="4176327" y="5362257"/>
            <a:ext cx="481362" cy="49958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BCF5FD4-374F-5265-7268-C45CE7B54064}"/>
              </a:ext>
            </a:extLst>
          </p:cNvPr>
          <p:cNvGrpSpPr/>
          <p:nvPr/>
        </p:nvGrpSpPr>
        <p:grpSpPr>
          <a:xfrm>
            <a:off x="5503890" y="1341562"/>
            <a:ext cx="1107574" cy="1149512"/>
            <a:chOff x="3989630" y="984316"/>
            <a:chExt cx="858956" cy="85895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737BF1A-CA64-ECF2-66A0-FCE34F0B407E}"/>
                </a:ext>
              </a:extLst>
            </p:cNvPr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21">
                <a:extLst>
                  <a:ext uri="{FF2B5EF4-FFF2-40B4-BE49-F238E27FC236}">
                    <a16:creationId xmlns:a16="http://schemas.microsoft.com/office/drawing/2014/main" id="{322E5AA9-5D1B-FB37-75C9-EC9D06E5341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8DBF37E4-84DE-B5F3-6D46-9C61DB1F832C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2" name="组合 54">
              <a:extLst>
                <a:ext uri="{FF2B5EF4-FFF2-40B4-BE49-F238E27FC236}">
                  <a16:creationId xmlns:a16="http://schemas.microsoft.com/office/drawing/2014/main" id="{8AF66123-243C-9BC7-3D90-10FCCE3A73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43" name="Freeform 846">
                <a:extLst>
                  <a:ext uri="{FF2B5EF4-FFF2-40B4-BE49-F238E27FC236}">
                    <a16:creationId xmlns:a16="http://schemas.microsoft.com/office/drawing/2014/main" id="{81C01BED-3272-6985-C1A5-55F8DDFD8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847">
                <a:extLst>
                  <a:ext uri="{FF2B5EF4-FFF2-40B4-BE49-F238E27FC236}">
                    <a16:creationId xmlns:a16="http://schemas.microsoft.com/office/drawing/2014/main" id="{0305E050-66B7-42DC-764D-FFE807FE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8468273-FDD8-1DA4-DB0C-792A44F04550}"/>
              </a:ext>
            </a:extLst>
          </p:cNvPr>
          <p:cNvGrpSpPr/>
          <p:nvPr/>
        </p:nvGrpSpPr>
        <p:grpSpPr>
          <a:xfrm>
            <a:off x="6400159" y="2524079"/>
            <a:ext cx="1107574" cy="1149512"/>
            <a:chOff x="4684712" y="1948340"/>
            <a:chExt cx="858956" cy="858956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D856D0F-76F9-ADD6-F209-C1EE72684C0C}"/>
                </a:ext>
              </a:extLst>
            </p:cNvPr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26">
                <a:extLst>
                  <a:ext uri="{FF2B5EF4-FFF2-40B4-BE49-F238E27FC236}">
                    <a16:creationId xmlns:a16="http://schemas.microsoft.com/office/drawing/2014/main" id="{0A40AFCE-AFC5-D8FB-2066-7FF99F856F2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FF8E7B60-9468-BD51-9F54-733185479756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8" name="Freeform 168">
              <a:extLst>
                <a:ext uri="{FF2B5EF4-FFF2-40B4-BE49-F238E27FC236}">
                  <a16:creationId xmlns:a16="http://schemas.microsoft.com/office/drawing/2014/main" id="{E5659D5B-1AB7-F843-4A6E-C089419D7EE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9E400EB-2184-2F2C-7168-8A06D4CE8337}"/>
              </a:ext>
            </a:extLst>
          </p:cNvPr>
          <p:cNvGrpSpPr/>
          <p:nvPr/>
        </p:nvGrpSpPr>
        <p:grpSpPr>
          <a:xfrm>
            <a:off x="6440523" y="3923388"/>
            <a:ext cx="1107574" cy="1149512"/>
            <a:chOff x="4716016" y="2993953"/>
            <a:chExt cx="858956" cy="858956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216FB19-D332-8470-F46D-22BAA9A94075}"/>
                </a:ext>
              </a:extLst>
            </p:cNvPr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1">
                <a:extLst>
                  <a:ext uri="{FF2B5EF4-FFF2-40B4-BE49-F238E27FC236}">
                    <a16:creationId xmlns:a16="http://schemas.microsoft.com/office/drawing/2014/main" id="{74EFA2BB-ED60-C1F4-7D33-0158B95CA3B5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2A285666-63A3-9B41-D91F-3CF1C2A1B11C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4" name="Freeform 203">
              <a:extLst>
                <a:ext uri="{FF2B5EF4-FFF2-40B4-BE49-F238E27FC236}">
                  <a16:creationId xmlns:a16="http://schemas.microsoft.com/office/drawing/2014/main" id="{D8B6E059-DC70-7186-E774-3684BF2981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8FBC576-4471-1077-57D7-BF85695E565C}"/>
              </a:ext>
            </a:extLst>
          </p:cNvPr>
          <p:cNvGrpSpPr/>
          <p:nvPr/>
        </p:nvGrpSpPr>
        <p:grpSpPr>
          <a:xfrm>
            <a:off x="5513195" y="5088594"/>
            <a:ext cx="1107574" cy="1149512"/>
            <a:chOff x="3996846" y="3864636"/>
            <a:chExt cx="858956" cy="858956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F62F7AA-E47B-DC1D-8033-F127E77AC865}"/>
                </a:ext>
              </a:extLst>
            </p:cNvPr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6">
                <a:extLst>
                  <a:ext uri="{FF2B5EF4-FFF2-40B4-BE49-F238E27FC236}">
                    <a16:creationId xmlns:a16="http://schemas.microsoft.com/office/drawing/2014/main" id="{8231A922-E014-1C65-0EBC-6086946BEA1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9EC3895B-ABA2-F44F-3253-3D63E373D980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2B3AB60B-6C1B-A681-9E15-257D3CDEAA4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C21680D-3E87-ABFC-1B52-9190FB693D8C}"/>
              </a:ext>
            </a:extLst>
          </p:cNvPr>
          <p:cNvGrpSpPr/>
          <p:nvPr/>
        </p:nvGrpSpPr>
        <p:grpSpPr>
          <a:xfrm>
            <a:off x="1933433" y="2241886"/>
            <a:ext cx="2913680" cy="3024005"/>
            <a:chOff x="1076765" y="1444304"/>
            <a:chExt cx="2259643" cy="225964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84DE43F-2CAA-B768-7235-AD1B9AA65D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6765" y="1444304"/>
              <a:ext cx="2259643" cy="2259643"/>
              <a:chOff x="1103084" y="2155824"/>
              <a:chExt cx="3176815" cy="317681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C1D0DB62-8839-CB86-328C-C945CB5CD8D8}"/>
                  </a:ext>
                </a:extLst>
              </p:cNvPr>
              <p:cNvSpPr/>
              <p:nvPr/>
            </p:nvSpPr>
            <p:spPr>
              <a:xfrm>
                <a:off x="1103084" y="2155824"/>
                <a:ext cx="3176815" cy="317681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F60B7583-5C8F-5048-FC19-74E639FFE844}"/>
                  </a:ext>
                </a:extLst>
              </p:cNvPr>
              <p:cNvSpPr/>
              <p:nvPr/>
            </p:nvSpPr>
            <p:spPr>
              <a:xfrm>
                <a:off x="1281790" y="2334530"/>
                <a:ext cx="2819403" cy="2819403"/>
              </a:xfrm>
              <a:prstGeom prst="ellipse">
                <a:avLst/>
              </a:prstGeom>
              <a:blipFill dpi="0" rotWithShape="1">
                <a:blip r:embed="rId2"/>
                <a:srcRect/>
                <a:stretch>
                  <a:fillRect l="-20000" r="-20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1FF4CE7-09C7-9582-0E4B-8C9EFDA0C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76" y="1569341"/>
              <a:ext cx="2032637" cy="2020870"/>
            </a:xfrm>
            <a:prstGeom prst="rect">
              <a:avLst/>
            </a:prstGeom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50B4CE8-DF66-49C0-3480-9D55E0A934F7}"/>
              </a:ext>
            </a:extLst>
          </p:cNvPr>
          <p:cNvGrpSpPr/>
          <p:nvPr/>
        </p:nvGrpSpPr>
        <p:grpSpPr>
          <a:xfrm>
            <a:off x="7918509" y="2689005"/>
            <a:ext cx="3433281" cy="819657"/>
            <a:chOff x="6975814" y="1429339"/>
            <a:chExt cx="3433281" cy="819657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9635AC7-CAB9-C720-E0B8-EC9C895EC863}"/>
                </a:ext>
              </a:extLst>
            </p:cNvPr>
            <p:cNvSpPr/>
            <p:nvPr/>
          </p:nvSpPr>
          <p:spPr>
            <a:xfrm>
              <a:off x="6975814" y="1429339"/>
              <a:ext cx="1620938" cy="523212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添加内容</a:t>
              </a:r>
            </a:p>
          </p:txBody>
        </p:sp>
        <p:sp>
          <p:nvSpPr>
            <p:cNvPr id="50" name="矩形 47">
              <a:extLst>
                <a:ext uri="{FF2B5EF4-FFF2-40B4-BE49-F238E27FC236}">
                  <a16:creationId xmlns:a16="http://schemas.microsoft.com/office/drawing/2014/main" id="{A282F6A7-4382-7F21-C54D-FB86DAFBB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770" y="1749380"/>
              <a:ext cx="3427325" cy="499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000" dirty="0"/>
                <a:t>添加内容</a:t>
              </a:r>
              <a:endParaRPr lang="en-US" altLang="zh-CN" sz="2000" dirty="0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9364384-83B4-D58E-88B7-B2034B5E736E}"/>
              </a:ext>
            </a:extLst>
          </p:cNvPr>
          <p:cNvGrpSpPr/>
          <p:nvPr/>
        </p:nvGrpSpPr>
        <p:grpSpPr>
          <a:xfrm>
            <a:off x="7906335" y="4084189"/>
            <a:ext cx="3433281" cy="819657"/>
            <a:chOff x="6975814" y="1429339"/>
            <a:chExt cx="3433281" cy="819657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B09F5C3-AF06-A04E-47B9-9B3E4A638CC9}"/>
                </a:ext>
              </a:extLst>
            </p:cNvPr>
            <p:cNvSpPr/>
            <p:nvPr/>
          </p:nvSpPr>
          <p:spPr>
            <a:xfrm>
              <a:off x="6975814" y="1429339"/>
              <a:ext cx="1620938" cy="523212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添加内容</a:t>
              </a:r>
            </a:p>
          </p:txBody>
        </p:sp>
        <p:sp>
          <p:nvSpPr>
            <p:cNvPr id="53" name="矩形 47">
              <a:extLst>
                <a:ext uri="{FF2B5EF4-FFF2-40B4-BE49-F238E27FC236}">
                  <a16:creationId xmlns:a16="http://schemas.microsoft.com/office/drawing/2014/main" id="{69F49BD8-5AB9-F1B2-BB67-C231AD9EC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770" y="1749380"/>
              <a:ext cx="3427325" cy="499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000" dirty="0"/>
                <a:t>添加内容</a:t>
              </a:r>
              <a:endParaRPr lang="en-US" altLang="zh-CN" sz="2000" dirty="0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0B8558C-BAB3-3A94-FF36-2968485F8D30}"/>
              </a:ext>
            </a:extLst>
          </p:cNvPr>
          <p:cNvGrpSpPr/>
          <p:nvPr/>
        </p:nvGrpSpPr>
        <p:grpSpPr>
          <a:xfrm>
            <a:off x="7126077" y="5393360"/>
            <a:ext cx="3433281" cy="819657"/>
            <a:chOff x="6975814" y="1429339"/>
            <a:chExt cx="3433281" cy="819657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91E41D2-C8D1-F77F-DC51-B52093DFEABC}"/>
                </a:ext>
              </a:extLst>
            </p:cNvPr>
            <p:cNvSpPr/>
            <p:nvPr/>
          </p:nvSpPr>
          <p:spPr>
            <a:xfrm>
              <a:off x="6975814" y="1429339"/>
              <a:ext cx="1620938" cy="523212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添加内容</a:t>
              </a:r>
            </a:p>
          </p:txBody>
        </p:sp>
        <p:sp>
          <p:nvSpPr>
            <p:cNvPr id="56" name="矩形 47">
              <a:extLst>
                <a:ext uri="{FF2B5EF4-FFF2-40B4-BE49-F238E27FC236}">
                  <a16:creationId xmlns:a16="http://schemas.microsoft.com/office/drawing/2014/main" id="{34441001-A3C3-474E-4F0D-45C56CD0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770" y="1749380"/>
              <a:ext cx="3427325" cy="499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000" dirty="0"/>
                <a:t>添加内容</a:t>
              </a:r>
              <a:endParaRPr lang="en-US" altLang="zh-CN" sz="2000" dirty="0"/>
            </a:p>
          </p:txBody>
        </p:sp>
      </p:grpSp>
      <p:sp>
        <p:nvSpPr>
          <p:cNvPr id="2" name="Rectangle 40">
            <a:extLst>
              <a:ext uri="{FF2B5EF4-FFF2-40B4-BE49-F238E27FC236}">
                <a16:creationId xmlns:a16="http://schemas.microsoft.com/office/drawing/2014/main" id="{160D76F8-0676-56B2-59C5-BCAAEC60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1255956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144813" y="8512089"/>
            <a:ext cx="938472" cy="401100"/>
          </a:xfrm>
          <a:prstGeom prst="rect">
            <a:avLst/>
          </a:prstGeom>
          <a:noFill/>
        </p:spPr>
        <p:txBody>
          <a:bodyPr wrap="none" lIns="121798" tIns="60899" rIns="121798" bIns="60899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31" name="文本框 29"/>
          <p:cNvSpPr>
            <a:spLocks noChangeArrowheads="1"/>
          </p:cNvSpPr>
          <p:nvPr/>
        </p:nvSpPr>
        <p:spPr bwMode="auto">
          <a:xfrm>
            <a:off x="4295006" y="3429794"/>
            <a:ext cx="41044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感谢聆听！</a:t>
            </a:r>
            <a:endParaRPr lang="zh-CN" altLang="en-US" sz="6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Calibri" pitchFamily="34" charset="0"/>
              <a:sym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C847CF9-43C7-00BF-A5B6-123CE4C338C2}"/>
              </a:ext>
            </a:extLst>
          </p:cNvPr>
          <p:cNvGrpSpPr/>
          <p:nvPr/>
        </p:nvGrpSpPr>
        <p:grpSpPr>
          <a:xfrm>
            <a:off x="3286894" y="4956864"/>
            <a:ext cx="5196797" cy="2001322"/>
            <a:chOff x="7269915" y="4777588"/>
            <a:chExt cx="5196797" cy="2001322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37884B4-D7D4-5D87-1C1E-1E7E5BB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739" y="4777588"/>
              <a:ext cx="449097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7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000" b="1" dirty="0">
                  <a:solidFill>
                    <a:srgbClr val="0070C0"/>
                  </a:solidFill>
                  <a:ea typeface="Microsoft YaHei UI" panose="020B0503020204020204" pitchFamily="34" charset="-122"/>
                  <a:cs typeface="Calibri" panose="020F0502020204030204" pitchFamily="34" charset="0"/>
                  <a:sym typeface="微软雅黑" pitchFamily="34" charset="-122"/>
                </a:rPr>
                <a:t>联  系  人：</a:t>
              </a:r>
              <a:endParaRPr lang="en-US" altLang="zh-CN" sz="2000" b="1" dirty="0">
                <a:solidFill>
                  <a:srgbClr val="0070C0"/>
                </a:solidFill>
                <a:ea typeface="Microsoft YaHei UI" panose="020B0503020204020204" pitchFamily="34" charset="-122"/>
                <a:cs typeface="Calibri" panose="020F0502020204030204" pitchFamily="34" charset="0"/>
                <a:sym typeface="微软雅黑" pitchFamily="34" charset="-122"/>
              </a:endParaRPr>
            </a:p>
            <a:p>
              <a:pPr eaLnBrk="0" hangingPunct="0"/>
              <a:r>
                <a:rPr lang="zh-CN" altLang="en-US" sz="2000" b="1" dirty="0">
                  <a:solidFill>
                    <a:srgbClr val="0070C0"/>
                  </a:solidFill>
                  <a:ea typeface="Microsoft YaHei UI" panose="020B0503020204020204" pitchFamily="34" charset="-122"/>
                  <a:cs typeface="Calibri" panose="020F0502020204030204" pitchFamily="34" charset="0"/>
                  <a:sym typeface="微软雅黑" pitchFamily="34" charset="-122"/>
                </a:rPr>
                <a:t>联系方式：</a:t>
              </a:r>
              <a:endParaRPr lang="zh-CN" altLang="en-US" sz="2000" b="1" dirty="0">
                <a:solidFill>
                  <a:srgbClr val="0070C0"/>
                </a:solidFill>
                <a:ea typeface="Microsoft YaHei UI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28D7C10-71D1-D0A7-6FDE-037F3A84D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915" y="4783566"/>
              <a:ext cx="703769" cy="7098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7884B4-D7D4-5D87-1C1E-1E7E5BB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494" y="5250286"/>
              <a:ext cx="4490973" cy="1528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7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Microsoft YaHei UI" panose="020B0503020204020204" pitchFamily="34" charset="-122"/>
                  <a:cs typeface="Calibri" panose="020F0502020204030204" pitchFamily="34" charset="0"/>
                </a:rPr>
                <a:t>              </a:t>
              </a:r>
            </a:p>
            <a:p>
              <a:pPr algn="ctr" eaLnBrk="0" hangingPunct="0">
                <a:lnSpc>
                  <a:spcPts val="3200"/>
                </a:lnSpc>
              </a:pPr>
              <a:r>
                <a:rPr lang="zh-CN" altLang="en-US" sz="2000" b="1" dirty="0">
                  <a:solidFill>
                    <a:srgbClr val="0070C0"/>
                  </a:solidFill>
                  <a:latin typeface="Calibri" panose="020F0502020204030204" pitchFamily="34" charset="0"/>
                  <a:ea typeface="Microsoft YaHei UI" panose="020B0503020204020204" pitchFamily="34" charset="-122"/>
                  <a:cs typeface="Calibri" panose="020F0502020204030204" pitchFamily="34" charset="0"/>
                </a:rPr>
                <a:t>          工程训练中心</a:t>
              </a:r>
              <a:endPara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endParaRPr>
            </a:p>
            <a:p>
              <a:pPr algn="ctr" eaLnBrk="0" hangingPunct="0">
                <a:lnSpc>
                  <a:spcPts val="3200"/>
                </a:lnSpc>
              </a:pPr>
              <a:r>
                <a:rPr lang="en-US" altLang="zh-CN" sz="2000" b="1" dirty="0">
                  <a:solidFill>
                    <a:srgbClr val="0070C0"/>
                  </a:solidFill>
                  <a:ea typeface="Microsoft YaHei UI" panose="020B0503020204020204" pitchFamily="34" charset="-122"/>
                  <a:cs typeface="Calibri" panose="020F0502020204030204" pitchFamily="34" charset="0"/>
                </a:rPr>
                <a:t>          </a:t>
              </a:r>
              <a:r>
                <a:rPr lang="zh-CN" altLang="en-US" sz="2000" b="1" dirty="0">
                  <a:solidFill>
                    <a:srgbClr val="0070C0"/>
                  </a:solidFill>
                  <a:ea typeface="Microsoft YaHei UI" panose="020B0503020204020204" pitchFamily="34" charset="-122"/>
                  <a:cs typeface="Calibri" panose="020F0502020204030204" pitchFamily="34" charset="0"/>
                </a:rPr>
                <a:t>年   月   日</a:t>
              </a:r>
              <a:endParaRPr lang="en-US" altLang="zh-CN" sz="2000" b="1" dirty="0">
                <a:solidFill>
                  <a:srgbClr val="0070C0"/>
                </a:solidFill>
                <a:ea typeface="Microsoft YaHei UI" panose="020B0503020204020204" pitchFamily="34" charset="-122"/>
                <a:cs typeface="Calibri" panose="020F0502020204030204" pitchFamily="34" charset="0"/>
              </a:endParaRPr>
            </a:p>
            <a:p>
              <a:pPr eaLnBrk="0" hangingPunct="0"/>
              <a:endParaRPr lang="zh-CN" alt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2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00">
        <p14:switch dir="r"/>
      </p:transition>
    </mc:Choice>
    <mc:Fallback xmlns=""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62271" y="1503967"/>
            <a:ext cx="12245628" cy="4934312"/>
            <a:chOff x="1363302" y="1457170"/>
            <a:chExt cx="9475166" cy="4256129"/>
          </a:xfrm>
        </p:grpSpPr>
        <p:sp>
          <p:nvSpPr>
            <p:cNvPr id="71" name="圆角矩形 100"/>
            <p:cNvSpPr/>
            <p:nvPr/>
          </p:nvSpPr>
          <p:spPr>
            <a:xfrm>
              <a:off x="1381371" y="1478510"/>
              <a:ext cx="9457097" cy="4212212"/>
            </a:xfrm>
            <a:prstGeom prst="roundRect">
              <a:avLst>
                <a:gd name="adj" fmla="val 7029"/>
              </a:avLst>
            </a:prstGeom>
            <a:solidFill>
              <a:schemeClr val="bg1">
                <a:alpha val="92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72" name="圆角矩形 101"/>
            <p:cNvSpPr/>
            <p:nvPr/>
          </p:nvSpPr>
          <p:spPr>
            <a:xfrm>
              <a:off x="1363302" y="1457170"/>
              <a:ext cx="9457097" cy="4256129"/>
            </a:xfrm>
            <a:prstGeom prst="roundRect">
              <a:avLst>
                <a:gd name="adj" fmla="val 7380"/>
              </a:avLst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693589" y="6120179"/>
            <a:ext cx="131604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67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930534" y="75086"/>
            <a:ext cx="2274268" cy="2242342"/>
            <a:chOff x="10114997" y="1363641"/>
            <a:chExt cx="2070478" cy="2070476"/>
          </a:xfrm>
        </p:grpSpPr>
        <p:grpSp>
          <p:nvGrpSpPr>
            <p:cNvPr id="57" name="组合 56"/>
            <p:cNvGrpSpPr/>
            <p:nvPr/>
          </p:nvGrpSpPr>
          <p:grpSpPr>
            <a:xfrm>
              <a:off x="10114998" y="1412577"/>
              <a:ext cx="1972605" cy="197260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7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78201" y="760413"/>
                <a:ext cx="3825873" cy="382587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40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0114997" y="1363641"/>
              <a:ext cx="2070478" cy="2070476"/>
              <a:chOff x="1752734" y="879940"/>
              <a:chExt cx="2070478" cy="2070476"/>
            </a:xfrm>
          </p:grpSpPr>
          <p:sp>
            <p:nvSpPr>
              <p:cNvPr id="65" name="同心圆 40"/>
              <p:cNvSpPr/>
              <p:nvPr/>
            </p:nvSpPr>
            <p:spPr>
              <a:xfrm>
                <a:off x="1752734" y="879940"/>
                <a:ext cx="2070478" cy="2070476"/>
              </a:xfrm>
              <a:prstGeom prst="donut">
                <a:avLst>
                  <a:gd name="adj" fmla="val 9433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6" name="同心圆 42"/>
              <p:cNvSpPr/>
              <p:nvPr/>
            </p:nvSpPr>
            <p:spPr>
              <a:xfrm rot="9000000">
                <a:off x="1932753" y="1054356"/>
                <a:ext cx="1721046" cy="1740619"/>
              </a:xfrm>
              <a:prstGeom prst="donut">
                <a:avLst>
                  <a:gd name="adj" fmla="val 10641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2710830" y="8112483"/>
            <a:ext cx="2511842" cy="35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FCE84C-35C3-4B78-D420-AD1EF5B0D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7863" y="1568453"/>
            <a:ext cx="4890568" cy="48905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F563AB-2B9B-258E-EEDA-5002B4EE7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12" y="2235200"/>
            <a:ext cx="1208994" cy="1275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ED51B1B-0902-720F-4472-7033A364A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87" y="4211018"/>
            <a:ext cx="1185015" cy="12500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8D50AEE-C78F-C8F8-B935-951402929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92" y="3230605"/>
            <a:ext cx="1185014" cy="12500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CC393FD-B921-C1A6-88B3-2E40E1D3B7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88" y="5192513"/>
            <a:ext cx="1215074" cy="1281711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C44D5D1-6123-D3E5-5AF5-169FEA3A54E6}"/>
              </a:ext>
            </a:extLst>
          </p:cNvPr>
          <p:cNvGrpSpPr/>
          <p:nvPr/>
        </p:nvGrpSpPr>
        <p:grpSpPr>
          <a:xfrm>
            <a:off x="4913821" y="2435143"/>
            <a:ext cx="3523605" cy="870281"/>
            <a:chOff x="3580172" y="3737260"/>
            <a:chExt cx="3523605" cy="87028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B7F8C8C-4850-637B-6B90-80F514862C55}"/>
                </a:ext>
              </a:extLst>
            </p:cNvPr>
            <p:cNvGrpSpPr/>
            <p:nvPr/>
          </p:nvGrpSpPr>
          <p:grpSpPr>
            <a:xfrm>
              <a:off x="3580172" y="3737260"/>
              <a:ext cx="3523605" cy="731062"/>
              <a:chOff x="3580172" y="3737260"/>
              <a:chExt cx="3523605" cy="731062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ACC1C475-7BAE-D653-4591-BDD76A55D8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/>
            </p:blipFill>
            <p:spPr>
              <a:xfrm rot="16200000">
                <a:off x="6614450" y="3978996"/>
                <a:ext cx="718813" cy="259840"/>
              </a:xfrm>
              <a:prstGeom prst="rect">
                <a:avLst/>
              </a:prstGeom>
            </p:spPr>
          </p:pic>
          <p:sp>
            <p:nvSpPr>
              <p:cNvPr id="23" name="圆角矩形 335">
                <a:extLst>
                  <a:ext uri="{FF2B5EF4-FFF2-40B4-BE49-F238E27FC236}">
                    <a16:creationId xmlns:a16="http://schemas.microsoft.com/office/drawing/2014/main" id="{19BCC437-15DA-2521-E40E-FA6ED764A8CE}"/>
                  </a:ext>
                </a:extLst>
              </p:cNvPr>
              <p:cNvSpPr/>
              <p:nvPr/>
            </p:nvSpPr>
            <p:spPr>
              <a:xfrm>
                <a:off x="3580172" y="3737260"/>
                <a:ext cx="3292340" cy="718813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459B624-A21C-497C-0EE0-580791AD165B}"/>
                  </a:ext>
                </a:extLst>
              </p:cNvPr>
              <p:cNvSpPr/>
              <p:nvPr/>
            </p:nvSpPr>
            <p:spPr>
              <a:xfrm>
                <a:off x="4236161" y="3868688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2400" b="1" kern="0" dirty="0">
                    <a:solidFill>
                      <a:srgbClr val="005DA2"/>
                    </a:solidFill>
                    <a:latin typeface="微软雅黑" pitchFamily="34" charset="-122"/>
                    <a:ea typeface="微软雅黑" pitchFamily="34" charset="-122"/>
                  </a:rPr>
                  <a:t>输入标题名称</a:t>
                </a: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011B79C-50E0-45CA-752F-D585E2CB5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>
              <a:off x="3858753" y="4456514"/>
              <a:ext cx="2735177" cy="15102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68C1220-92DC-F8F6-C5F1-53D97CBD416D}"/>
              </a:ext>
            </a:extLst>
          </p:cNvPr>
          <p:cNvGrpSpPr/>
          <p:nvPr/>
        </p:nvGrpSpPr>
        <p:grpSpPr>
          <a:xfrm>
            <a:off x="4921408" y="3415610"/>
            <a:ext cx="3523605" cy="870281"/>
            <a:chOff x="3580172" y="3737260"/>
            <a:chExt cx="3523605" cy="87028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E6926C5-62D5-AEA0-3B80-DE84969E7F55}"/>
                </a:ext>
              </a:extLst>
            </p:cNvPr>
            <p:cNvGrpSpPr/>
            <p:nvPr/>
          </p:nvGrpSpPr>
          <p:grpSpPr>
            <a:xfrm>
              <a:off x="3580172" y="3737260"/>
              <a:ext cx="3523605" cy="731062"/>
              <a:chOff x="3580172" y="3737260"/>
              <a:chExt cx="3523605" cy="731062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36E254D6-0948-6D5B-BC9D-E47E212138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/>
            </p:blipFill>
            <p:spPr>
              <a:xfrm rot="16200000">
                <a:off x="6614450" y="3978996"/>
                <a:ext cx="718813" cy="259840"/>
              </a:xfrm>
              <a:prstGeom prst="rect">
                <a:avLst/>
              </a:prstGeom>
            </p:spPr>
          </p:pic>
          <p:sp>
            <p:nvSpPr>
              <p:cNvPr id="29" name="圆角矩形 335">
                <a:extLst>
                  <a:ext uri="{FF2B5EF4-FFF2-40B4-BE49-F238E27FC236}">
                    <a16:creationId xmlns:a16="http://schemas.microsoft.com/office/drawing/2014/main" id="{79BB9DC6-940C-B2E5-1B9E-5B2852CC54C1}"/>
                  </a:ext>
                </a:extLst>
              </p:cNvPr>
              <p:cNvSpPr/>
              <p:nvPr/>
            </p:nvSpPr>
            <p:spPr>
              <a:xfrm>
                <a:off x="3580172" y="3737260"/>
                <a:ext cx="3292340" cy="718813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39FD5536-6A77-3D2C-F471-4D59AC7E9FED}"/>
                  </a:ext>
                </a:extLst>
              </p:cNvPr>
              <p:cNvSpPr/>
              <p:nvPr/>
            </p:nvSpPr>
            <p:spPr>
              <a:xfrm>
                <a:off x="4236161" y="3868688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2400" b="1" kern="0" dirty="0">
                    <a:solidFill>
                      <a:srgbClr val="005DA2"/>
                    </a:solidFill>
                    <a:latin typeface="微软雅黑" pitchFamily="34" charset="-122"/>
                    <a:ea typeface="微软雅黑" pitchFamily="34" charset="-122"/>
                  </a:rPr>
                  <a:t>输入标题名称</a:t>
                </a: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BEF58E8-19DB-D543-536E-386CDE9E7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>
              <a:off x="3858753" y="4456514"/>
              <a:ext cx="2735177" cy="151027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798F259-1474-0543-6A0E-208D9351FF89}"/>
              </a:ext>
            </a:extLst>
          </p:cNvPr>
          <p:cNvGrpSpPr/>
          <p:nvPr/>
        </p:nvGrpSpPr>
        <p:grpSpPr>
          <a:xfrm>
            <a:off x="4931222" y="4390916"/>
            <a:ext cx="3523605" cy="870281"/>
            <a:chOff x="3580172" y="3737260"/>
            <a:chExt cx="3523605" cy="870281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9657413-22FA-C82A-5C6F-2F847BF4530D}"/>
                </a:ext>
              </a:extLst>
            </p:cNvPr>
            <p:cNvGrpSpPr/>
            <p:nvPr/>
          </p:nvGrpSpPr>
          <p:grpSpPr>
            <a:xfrm>
              <a:off x="3580172" y="3737260"/>
              <a:ext cx="3523605" cy="731062"/>
              <a:chOff x="3580172" y="3737260"/>
              <a:chExt cx="3523605" cy="731062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E0B10B6F-4EE2-51BE-94C9-74B57A3F43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/>
            </p:blipFill>
            <p:spPr>
              <a:xfrm rot="16200000">
                <a:off x="6614450" y="3978996"/>
                <a:ext cx="718813" cy="259840"/>
              </a:xfrm>
              <a:prstGeom prst="rect">
                <a:avLst/>
              </a:prstGeom>
            </p:spPr>
          </p:pic>
          <p:sp>
            <p:nvSpPr>
              <p:cNvPr id="35" name="圆角矩形 335">
                <a:extLst>
                  <a:ext uri="{FF2B5EF4-FFF2-40B4-BE49-F238E27FC236}">
                    <a16:creationId xmlns:a16="http://schemas.microsoft.com/office/drawing/2014/main" id="{9B24EE53-3274-51A4-2943-34A12C7EF908}"/>
                  </a:ext>
                </a:extLst>
              </p:cNvPr>
              <p:cNvSpPr/>
              <p:nvPr/>
            </p:nvSpPr>
            <p:spPr>
              <a:xfrm>
                <a:off x="3580172" y="3737260"/>
                <a:ext cx="3292340" cy="718813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045C547-BD5B-8913-4CAA-3E6DEDA10633}"/>
                  </a:ext>
                </a:extLst>
              </p:cNvPr>
              <p:cNvSpPr/>
              <p:nvPr/>
            </p:nvSpPr>
            <p:spPr>
              <a:xfrm>
                <a:off x="4236161" y="3868688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2400" b="1" kern="0" dirty="0">
                    <a:solidFill>
                      <a:srgbClr val="005DA2"/>
                    </a:solidFill>
                    <a:latin typeface="微软雅黑" pitchFamily="34" charset="-122"/>
                    <a:ea typeface="微软雅黑" pitchFamily="34" charset="-122"/>
                  </a:rPr>
                  <a:t>输入标题名称</a:t>
                </a:r>
              </a:p>
            </p:txBody>
          </p:sp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C050EA5-DEA7-C6B8-EEAE-6CB9916C1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>
              <a:off x="3858753" y="4456514"/>
              <a:ext cx="2735177" cy="151027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B85BECA-F0F3-9DE9-9B64-03DE67C13F1E}"/>
              </a:ext>
            </a:extLst>
          </p:cNvPr>
          <p:cNvGrpSpPr/>
          <p:nvPr/>
        </p:nvGrpSpPr>
        <p:grpSpPr>
          <a:xfrm>
            <a:off x="4947865" y="5401976"/>
            <a:ext cx="3523605" cy="870281"/>
            <a:chOff x="3580172" y="3737260"/>
            <a:chExt cx="3523605" cy="870281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8200E41-00FF-94ED-B163-58CB53A9A1A7}"/>
                </a:ext>
              </a:extLst>
            </p:cNvPr>
            <p:cNvGrpSpPr/>
            <p:nvPr/>
          </p:nvGrpSpPr>
          <p:grpSpPr>
            <a:xfrm>
              <a:off x="3580172" y="3737260"/>
              <a:ext cx="3523605" cy="731062"/>
              <a:chOff x="3580172" y="3737260"/>
              <a:chExt cx="3523605" cy="731062"/>
            </a:xfrm>
          </p:grpSpPr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CFF0E3EB-6A72-8BD3-F186-71F3B00CCD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/>
            </p:blipFill>
            <p:spPr>
              <a:xfrm rot="16200000">
                <a:off x="6614450" y="3978996"/>
                <a:ext cx="718813" cy="259840"/>
              </a:xfrm>
              <a:prstGeom prst="rect">
                <a:avLst/>
              </a:prstGeom>
            </p:spPr>
          </p:pic>
          <p:sp>
            <p:nvSpPr>
              <p:cNvPr id="52" name="圆角矩形 335">
                <a:extLst>
                  <a:ext uri="{FF2B5EF4-FFF2-40B4-BE49-F238E27FC236}">
                    <a16:creationId xmlns:a16="http://schemas.microsoft.com/office/drawing/2014/main" id="{93DCD83C-BAB8-E967-D4B1-24B16556EFB6}"/>
                  </a:ext>
                </a:extLst>
              </p:cNvPr>
              <p:cNvSpPr/>
              <p:nvPr/>
            </p:nvSpPr>
            <p:spPr>
              <a:xfrm>
                <a:off x="3580172" y="3737260"/>
                <a:ext cx="3292340" cy="718813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A09B755C-A513-DBA9-A7F2-A587A6CB167E}"/>
                  </a:ext>
                </a:extLst>
              </p:cNvPr>
              <p:cNvSpPr/>
              <p:nvPr/>
            </p:nvSpPr>
            <p:spPr>
              <a:xfrm>
                <a:off x="4236161" y="3868688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2400" b="1" kern="0" dirty="0">
                    <a:solidFill>
                      <a:srgbClr val="005DA2"/>
                    </a:solidFill>
                    <a:latin typeface="微软雅黑" pitchFamily="34" charset="-122"/>
                    <a:ea typeface="微软雅黑" pitchFamily="34" charset="-122"/>
                  </a:rPr>
                  <a:t>输入标题名称</a:t>
                </a:r>
              </a:p>
            </p:txBody>
          </p:sp>
        </p:grp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97CAA451-3BD8-77CD-54D8-CAEDFA83D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>
              <a:off x="3858753" y="4456514"/>
              <a:ext cx="2735177" cy="151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9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doors dir="ver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-50800" y="2673784"/>
            <a:ext cx="12287894" cy="3685458"/>
            <a:chOff x="1363302" y="1365525"/>
            <a:chExt cx="9457097" cy="4347774"/>
          </a:xfrm>
        </p:grpSpPr>
        <p:sp>
          <p:nvSpPr>
            <p:cNvPr id="80" name="圆角矩形 10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solidFill>
              <a:schemeClr val="bg1">
                <a:alpha val="92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81" name="圆角矩形 101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</p:grpSp>
      <p:sp>
        <p:nvSpPr>
          <p:cNvPr id="105" name="点击文字添加标题"/>
          <p:cNvSpPr txBox="1"/>
          <p:nvPr/>
        </p:nvSpPr>
        <p:spPr>
          <a:xfrm>
            <a:off x="3140832" y="4182413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6000" dirty="0">
                <a:solidFill>
                  <a:srgbClr val="0070C0"/>
                </a:solidFill>
                <a:effectLst/>
              </a:rPr>
              <a:t>01 </a:t>
            </a:r>
            <a:r>
              <a:rPr lang="zh-CN" altLang="en-US" sz="6000" dirty="0">
                <a:solidFill>
                  <a:srgbClr val="0070C0"/>
                </a:solidFill>
                <a:effectLst/>
              </a:rPr>
              <a:t>输入标题名称</a:t>
            </a:r>
          </a:p>
          <a:p>
            <a:pPr algn="l"/>
            <a:endParaRPr lang="en-US" altLang="zh-CN" sz="6000" dirty="0">
              <a:solidFill>
                <a:srgbClr val="0070C0"/>
              </a:solidFill>
              <a:effectLst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25104" y="-744425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862159" y="6297935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9371650" y="-178187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532942" y="1078824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454960" y="6393569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4003060" y="6687227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8254676" y="-325404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1650899" y="983526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2" name="同心圆 1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8899085" y="442631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1080395" y="6026776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65522" y="584459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1" name="同心圆 1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97222" y="5211352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129570" y="5815476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7" name="同心圆 1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2205286" y="7892388"/>
            <a:ext cx="857043" cy="359273"/>
          </a:xfrm>
          <a:prstGeom prst="rect">
            <a:avLst/>
          </a:prstGeom>
          <a:noFill/>
        </p:spPr>
        <p:txBody>
          <a:bodyPr wrap="none" lIns="81477" tIns="40739" rIns="81477" bIns="40739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延迟符</a:t>
            </a:r>
          </a:p>
        </p:txBody>
      </p:sp>
      <p:sp>
        <p:nvSpPr>
          <p:cNvPr id="2" name="矩形 1"/>
          <p:cNvSpPr/>
          <p:nvPr/>
        </p:nvSpPr>
        <p:spPr>
          <a:xfrm>
            <a:off x="3070870" y="5235580"/>
            <a:ext cx="6091652" cy="681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84528" y="983526"/>
            <a:ext cx="2520000" cy="2520000"/>
            <a:chOff x="4784528" y="983526"/>
            <a:chExt cx="2520000" cy="2520000"/>
          </a:xfrm>
        </p:grpSpPr>
        <p:grpSp>
          <p:nvGrpSpPr>
            <p:cNvPr id="61" name="组合 60"/>
            <p:cNvGrpSpPr/>
            <p:nvPr/>
          </p:nvGrpSpPr>
          <p:grpSpPr>
            <a:xfrm>
              <a:off x="4784528" y="983526"/>
              <a:ext cx="2520000" cy="2520000"/>
              <a:chOff x="10114998" y="1363641"/>
              <a:chExt cx="2070478" cy="2070476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10114998" y="1412577"/>
                <a:ext cx="1972605" cy="197260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1" name="同心圆 4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392114" y="760414"/>
                  <a:ext cx="3825873" cy="382587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10114998" y="1363641"/>
                <a:ext cx="2070478" cy="2070476"/>
                <a:chOff x="1752735" y="879940"/>
                <a:chExt cx="2070478" cy="2070476"/>
              </a:xfrm>
            </p:grpSpPr>
            <p:sp>
              <p:nvSpPr>
                <p:cNvPr id="69" name="同心圆 40"/>
                <p:cNvSpPr/>
                <p:nvPr/>
              </p:nvSpPr>
              <p:spPr>
                <a:xfrm>
                  <a:off x="1752735" y="879940"/>
                  <a:ext cx="2070478" cy="2070476"/>
                </a:xfrm>
                <a:prstGeom prst="donut">
                  <a:avLst>
                    <a:gd name="adj" fmla="val 9433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0" name="同心圆 42"/>
                <p:cNvSpPr/>
                <p:nvPr/>
              </p:nvSpPr>
              <p:spPr>
                <a:xfrm rot="9000000">
                  <a:off x="1932753" y="1054356"/>
                  <a:ext cx="1721046" cy="1740619"/>
                </a:xfrm>
                <a:prstGeom prst="donut">
                  <a:avLst>
                    <a:gd name="adj" fmla="val 10641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</p:grpSp>
        <p:grpSp>
          <p:nvGrpSpPr>
            <p:cNvPr id="82" name="Group 34"/>
            <p:cNvGrpSpPr/>
            <p:nvPr/>
          </p:nvGrpSpPr>
          <p:grpSpPr>
            <a:xfrm>
              <a:off x="5310768" y="1510939"/>
              <a:ext cx="1474746" cy="1200310"/>
              <a:chOff x="1550139" y="1314466"/>
              <a:chExt cx="509139" cy="414300"/>
            </a:xfrm>
            <a:solidFill>
              <a:srgbClr val="0070C0"/>
            </a:solidFill>
          </p:grpSpPr>
          <p:sp>
            <p:nvSpPr>
              <p:cNvPr id="83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6"/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306834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81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6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延迟符</a:t>
            </a:r>
          </a:p>
        </p:txBody>
      </p:sp>
      <p:sp>
        <p:nvSpPr>
          <p:cNvPr id="77" name="Freeform 23"/>
          <p:cNvSpPr>
            <a:spLocks/>
          </p:cNvSpPr>
          <p:nvPr/>
        </p:nvSpPr>
        <p:spPr bwMode="auto">
          <a:xfrm>
            <a:off x="622598" y="5056911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Freeform 23"/>
          <p:cNvSpPr>
            <a:spLocks/>
          </p:cNvSpPr>
          <p:nvPr/>
        </p:nvSpPr>
        <p:spPr bwMode="auto">
          <a:xfrm>
            <a:off x="3699662" y="5056911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Freeform 23"/>
          <p:cNvSpPr>
            <a:spLocks/>
          </p:cNvSpPr>
          <p:nvPr/>
        </p:nvSpPr>
        <p:spPr bwMode="auto">
          <a:xfrm>
            <a:off x="2170154" y="5056911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2212156" y="537510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3744839" y="537510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82" name="Rectangle 40"/>
          <p:cNvSpPr>
            <a:spLocks noChangeArrowheads="1"/>
          </p:cNvSpPr>
          <p:nvPr/>
        </p:nvSpPr>
        <p:spPr bwMode="auto">
          <a:xfrm>
            <a:off x="665575" y="537510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15286" y="2504137"/>
            <a:ext cx="47525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12788">
              <a:defRPr/>
            </a:pPr>
            <a:r>
              <a:rPr lang="zh-CN" altLang="en-US" sz="1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91" name="Freeform 23"/>
          <p:cNvSpPr>
            <a:spLocks/>
          </p:cNvSpPr>
          <p:nvPr/>
        </p:nvSpPr>
        <p:spPr bwMode="auto">
          <a:xfrm>
            <a:off x="5300391" y="5066106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Rectangle 38"/>
          <p:cNvSpPr>
            <a:spLocks noChangeArrowheads="1"/>
          </p:cNvSpPr>
          <p:nvPr/>
        </p:nvSpPr>
        <p:spPr bwMode="auto">
          <a:xfrm>
            <a:off x="5345568" y="537510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93" name="矩形 92"/>
          <p:cNvSpPr/>
          <p:nvPr/>
        </p:nvSpPr>
        <p:spPr>
          <a:xfrm>
            <a:off x="6929459" y="1615669"/>
            <a:ext cx="4652255" cy="76857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7200000" scaled="0"/>
            <a:tileRect/>
          </a:gradFill>
          <a:ln w="44450">
            <a:gradFill>
              <a:gsLst>
                <a:gs pos="99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85ECCC-B2EF-5B1E-ABF2-414511C40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5" y="1629648"/>
            <a:ext cx="4834361" cy="3223537"/>
          </a:xfrm>
          <a:prstGeom prst="rect">
            <a:avLst/>
          </a:prstGeom>
          <a:effectLst>
            <a:glow rad="38100">
              <a:srgbClr val="0070C0"/>
            </a:glow>
            <a:softEdge rad="31750"/>
          </a:effectLst>
        </p:spPr>
      </p:pic>
      <p:sp>
        <p:nvSpPr>
          <p:cNvPr id="2" name="Rectangle 40">
            <a:extLst>
              <a:ext uri="{FF2B5EF4-FFF2-40B4-BE49-F238E27FC236}">
                <a16:creationId xmlns:a16="http://schemas.microsoft.com/office/drawing/2014/main" id="{43C86450-3E9F-9B04-D42E-9FD9EC8B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9868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91" grpId="0" animBg="1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52"/>
          <p:cNvGrpSpPr>
            <a:grpSpLocks/>
          </p:cNvGrpSpPr>
          <p:nvPr/>
        </p:nvGrpSpPr>
        <p:grpSpPr bwMode="auto">
          <a:xfrm>
            <a:off x="3168234" y="2596178"/>
            <a:ext cx="1981200" cy="1978025"/>
            <a:chOff x="1344" y="-2400"/>
            <a:chExt cx="2407" cy="2401"/>
          </a:xfrm>
        </p:grpSpPr>
        <p:grpSp>
          <p:nvGrpSpPr>
            <p:cNvPr id="77" name="椭圆 34"/>
            <p:cNvGrpSpPr>
              <a:grpSpLocks/>
            </p:cNvGrpSpPr>
            <p:nvPr/>
          </p:nvGrpSpPr>
          <p:grpSpPr bwMode="auto">
            <a:xfrm>
              <a:off x="1344" y="-2400"/>
              <a:ext cx="2257" cy="2261"/>
              <a:chOff x="1749552" y="1804416"/>
              <a:chExt cx="1865376" cy="1871472"/>
            </a:xfrm>
          </p:grpSpPr>
          <p:pic>
            <p:nvPicPr>
              <p:cNvPr id="79" name="椭圆 34"/>
              <p:cNvPicPr>
                <a:picLocks noChangeArrowheads="1"/>
              </p:cNvPicPr>
              <p:nvPr/>
            </p:nvPicPr>
            <p:blipFill>
              <a:blip r:embed="rId3" cstate="email">
                <a:lum brigh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552" y="1804416"/>
                <a:ext cx="1865376" cy="1871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 Box 55"/>
              <p:cNvSpPr txBox="1">
                <a:spLocks noChangeArrowheads="1"/>
              </p:cNvSpPr>
              <p:nvPr/>
            </p:nvSpPr>
            <p:spPr bwMode="auto">
              <a:xfrm>
                <a:off x="2026194" y="2081756"/>
                <a:ext cx="1313363" cy="1313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en-US" altLang="zh-CN" sz="1000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78" name="椭圆 35"/>
            <p:cNvPicPr>
              <a:picLocks noChangeArrowheads="1"/>
            </p:cNvPicPr>
            <p:nvPr/>
          </p:nvPicPr>
          <p:blipFill>
            <a:blip r:embed="rId4" cstate="email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" y="-2385"/>
              <a:ext cx="2389" cy="2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Oval 5"/>
          <p:cNvSpPr>
            <a:spLocks noChangeArrowheads="1"/>
          </p:cNvSpPr>
          <p:nvPr/>
        </p:nvSpPr>
        <p:spPr bwMode="auto">
          <a:xfrm>
            <a:off x="2291934" y="1746779"/>
            <a:ext cx="3600450" cy="36004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Freeform 23"/>
          <p:cNvSpPr>
            <a:spLocks/>
          </p:cNvSpPr>
          <p:nvPr/>
        </p:nvSpPr>
        <p:spPr bwMode="auto">
          <a:xfrm>
            <a:off x="3489141" y="1179345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Freeform 23"/>
          <p:cNvSpPr>
            <a:spLocks/>
          </p:cNvSpPr>
          <p:nvPr/>
        </p:nvSpPr>
        <p:spPr bwMode="auto">
          <a:xfrm>
            <a:off x="5038541" y="3968582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Freeform 23"/>
          <p:cNvSpPr>
            <a:spLocks/>
          </p:cNvSpPr>
          <p:nvPr/>
        </p:nvSpPr>
        <p:spPr bwMode="auto">
          <a:xfrm>
            <a:off x="1761941" y="3940007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Oval 53"/>
          <p:cNvSpPr>
            <a:spLocks noChangeArrowheads="1"/>
          </p:cNvSpPr>
          <p:nvPr/>
        </p:nvSpPr>
        <p:spPr bwMode="auto">
          <a:xfrm>
            <a:off x="1798283" y="2021098"/>
            <a:ext cx="1293393" cy="1294297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Oval 53"/>
          <p:cNvSpPr>
            <a:spLocks noChangeArrowheads="1"/>
          </p:cNvSpPr>
          <p:nvPr/>
        </p:nvSpPr>
        <p:spPr bwMode="auto">
          <a:xfrm>
            <a:off x="3398483" y="4727785"/>
            <a:ext cx="1293393" cy="1294297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Oval 53"/>
          <p:cNvSpPr>
            <a:spLocks noChangeArrowheads="1"/>
          </p:cNvSpPr>
          <p:nvPr/>
        </p:nvSpPr>
        <p:spPr bwMode="auto">
          <a:xfrm>
            <a:off x="5125683" y="2135398"/>
            <a:ext cx="1293393" cy="1294297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Rectangle 35"/>
          <p:cNvSpPr>
            <a:spLocks noChangeArrowheads="1"/>
          </p:cNvSpPr>
          <p:nvPr/>
        </p:nvSpPr>
        <p:spPr bwMode="auto">
          <a:xfrm>
            <a:off x="3531027" y="3344324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95" name="Rectangle 36"/>
          <p:cNvSpPr>
            <a:spLocks noChangeArrowheads="1"/>
          </p:cNvSpPr>
          <p:nvPr/>
        </p:nvSpPr>
        <p:spPr bwMode="auto">
          <a:xfrm>
            <a:off x="1802835" y="4293129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96" name="Rectangle 37"/>
          <p:cNvSpPr>
            <a:spLocks noChangeArrowheads="1"/>
          </p:cNvSpPr>
          <p:nvPr/>
        </p:nvSpPr>
        <p:spPr bwMode="auto">
          <a:xfrm>
            <a:off x="5187211" y="2572216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97" name="Rectangle 38"/>
          <p:cNvSpPr>
            <a:spLocks noChangeArrowheads="1"/>
          </p:cNvSpPr>
          <p:nvPr/>
        </p:nvSpPr>
        <p:spPr bwMode="auto">
          <a:xfrm>
            <a:off x="5115203" y="4372416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98" name="Rectangle 39"/>
          <p:cNvSpPr>
            <a:spLocks noChangeArrowheads="1"/>
          </p:cNvSpPr>
          <p:nvPr/>
        </p:nvSpPr>
        <p:spPr bwMode="auto">
          <a:xfrm>
            <a:off x="1874843" y="2430991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99" name="Rectangle 40"/>
          <p:cNvSpPr>
            <a:spLocks noChangeArrowheads="1"/>
          </p:cNvSpPr>
          <p:nvPr/>
        </p:nvSpPr>
        <p:spPr bwMode="auto">
          <a:xfrm>
            <a:off x="3531027" y="1564104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00" name="Rectangle 41"/>
          <p:cNvSpPr>
            <a:spLocks noChangeArrowheads="1"/>
          </p:cNvSpPr>
          <p:nvPr/>
        </p:nvSpPr>
        <p:spPr bwMode="auto">
          <a:xfrm>
            <a:off x="3459019" y="5124979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22814" y="2517883"/>
            <a:ext cx="56166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03" name="Rectangle 35"/>
          <p:cNvSpPr>
            <a:spLocks noChangeArrowheads="1"/>
          </p:cNvSpPr>
          <p:nvPr/>
        </p:nvSpPr>
        <p:spPr bwMode="auto">
          <a:xfrm>
            <a:off x="7183441" y="1876993"/>
            <a:ext cx="17235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3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延迟符</a:t>
            </a: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D038563E-A792-7E89-D007-BAC761911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28391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1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6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3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圆角矩形 118"/>
          <p:cNvSpPr/>
          <p:nvPr/>
        </p:nvSpPr>
        <p:spPr>
          <a:xfrm>
            <a:off x="6276021" y="2694590"/>
            <a:ext cx="4987970" cy="851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8100000" scaled="1"/>
            <a:tileRect/>
          </a:gradFill>
          <a:ln w="31750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266700" dist="165100" dir="4140000" algn="ctr" rotWithShape="0">
              <a:schemeClr val="tx1">
                <a:lumMod val="50000"/>
                <a:lumOff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圆角矩形 119"/>
          <p:cNvSpPr/>
          <p:nvPr/>
        </p:nvSpPr>
        <p:spPr>
          <a:xfrm>
            <a:off x="6291812" y="4075496"/>
            <a:ext cx="4987970" cy="851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8100000" scaled="1"/>
            <a:tileRect/>
          </a:gradFill>
          <a:ln w="285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266700" dist="165100" dir="4140000" algn="ctr" rotWithShape="0">
              <a:schemeClr val="tx1">
                <a:lumMod val="50000"/>
                <a:lumOff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圆角矩形 120"/>
          <p:cNvSpPr/>
          <p:nvPr/>
        </p:nvSpPr>
        <p:spPr>
          <a:xfrm>
            <a:off x="5399861" y="5257937"/>
            <a:ext cx="4987970" cy="851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8100000" scaled="1"/>
            <a:tileRect/>
          </a:gradFill>
          <a:ln w="31750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266700" dist="165100" dir="4140000" algn="ctr" rotWithShape="0">
              <a:schemeClr val="tx1">
                <a:lumMod val="50000"/>
                <a:lumOff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圆角矩形 121"/>
          <p:cNvSpPr/>
          <p:nvPr/>
        </p:nvSpPr>
        <p:spPr>
          <a:xfrm>
            <a:off x="5405039" y="1501414"/>
            <a:ext cx="4987970" cy="851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8100000" scaled="1"/>
            <a:tileRect/>
          </a:gradFill>
          <a:ln w="31750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266700" dist="165100" dir="4140000" algn="ctr" rotWithShape="0">
              <a:schemeClr val="tx1">
                <a:lumMod val="50000"/>
                <a:lumOff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空心弧 122"/>
          <p:cNvSpPr/>
          <p:nvPr/>
        </p:nvSpPr>
        <p:spPr>
          <a:xfrm rot="5400000">
            <a:off x="739009" y="1831029"/>
            <a:ext cx="4191608" cy="3899111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4" rIns="121786" bIns="60894" anchor="ctr"/>
          <a:lstStyle/>
          <a:p>
            <a:pPr algn="ctr" defTabSz="12178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175810" y="1746092"/>
            <a:ext cx="1271873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28" name="椭圆 127"/>
          <p:cNvSpPr/>
          <p:nvPr/>
        </p:nvSpPr>
        <p:spPr>
          <a:xfrm>
            <a:off x="3344395" y="1655287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9" name="椭圆 128"/>
          <p:cNvSpPr/>
          <p:nvPr/>
        </p:nvSpPr>
        <p:spPr>
          <a:xfrm>
            <a:off x="4400375" y="2936813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0" name="椭圆 129"/>
          <p:cNvSpPr/>
          <p:nvPr/>
        </p:nvSpPr>
        <p:spPr>
          <a:xfrm>
            <a:off x="4372459" y="4246973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1" name="椭圆 130"/>
          <p:cNvSpPr/>
          <p:nvPr/>
        </p:nvSpPr>
        <p:spPr>
          <a:xfrm>
            <a:off x="3344395" y="5380843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2" name="矩形 131"/>
          <p:cNvSpPr/>
          <p:nvPr/>
        </p:nvSpPr>
        <p:spPr>
          <a:xfrm>
            <a:off x="7027471" y="2945439"/>
            <a:ext cx="1271873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33" name="矩形 132"/>
          <p:cNvSpPr/>
          <p:nvPr/>
        </p:nvSpPr>
        <p:spPr>
          <a:xfrm>
            <a:off x="7102464" y="4322421"/>
            <a:ext cx="1271873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34" name="矩形 133"/>
          <p:cNvSpPr/>
          <p:nvPr/>
        </p:nvSpPr>
        <p:spPr>
          <a:xfrm>
            <a:off x="6175810" y="5495098"/>
            <a:ext cx="1271873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4861734" y="1341562"/>
            <a:ext cx="1171255" cy="1171254"/>
            <a:chOff x="10114998" y="1363641"/>
            <a:chExt cx="2070478" cy="2070476"/>
          </a:xfrm>
        </p:grpSpPr>
        <p:grpSp>
          <p:nvGrpSpPr>
            <p:cNvPr id="136" name="组合 135"/>
            <p:cNvGrpSpPr/>
            <p:nvPr/>
          </p:nvGrpSpPr>
          <p:grpSpPr>
            <a:xfrm>
              <a:off x="10114998" y="1412577"/>
              <a:ext cx="1972605" cy="197260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1" name="同心圆 1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92114" y="760414"/>
                <a:ext cx="3825873" cy="382587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10114998" y="1363641"/>
              <a:ext cx="2070478" cy="2070476"/>
              <a:chOff x="1752735" y="879940"/>
              <a:chExt cx="2070478" cy="2070476"/>
            </a:xfrm>
          </p:grpSpPr>
          <p:sp>
            <p:nvSpPr>
              <p:cNvPr id="139" name="同心圆 138"/>
              <p:cNvSpPr/>
              <p:nvPr/>
            </p:nvSpPr>
            <p:spPr>
              <a:xfrm>
                <a:off x="1752735" y="879940"/>
                <a:ext cx="2070478" cy="2070476"/>
              </a:xfrm>
              <a:prstGeom prst="donut">
                <a:avLst>
                  <a:gd name="adj" fmla="val 9433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40" name="同心圆 139"/>
              <p:cNvSpPr/>
              <p:nvPr/>
            </p:nvSpPr>
            <p:spPr>
              <a:xfrm rot="9000000">
                <a:off x="1932753" y="1054356"/>
                <a:ext cx="1721046" cy="1740619"/>
              </a:xfrm>
              <a:prstGeom prst="donut">
                <a:avLst>
                  <a:gd name="adj" fmla="val 10641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>
            <a:off x="5734710" y="2534738"/>
            <a:ext cx="1171255" cy="1171254"/>
            <a:chOff x="10114998" y="1363641"/>
            <a:chExt cx="2070478" cy="2070476"/>
          </a:xfrm>
        </p:grpSpPr>
        <p:grpSp>
          <p:nvGrpSpPr>
            <p:cNvPr id="152" name="组合 151"/>
            <p:cNvGrpSpPr/>
            <p:nvPr/>
          </p:nvGrpSpPr>
          <p:grpSpPr>
            <a:xfrm>
              <a:off x="10114998" y="1412577"/>
              <a:ext cx="1972605" cy="197260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6" name="同心圆 1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92114" y="760414"/>
                <a:ext cx="3825873" cy="382587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10114998" y="1363641"/>
              <a:ext cx="2070478" cy="2070476"/>
              <a:chOff x="1752735" y="879940"/>
              <a:chExt cx="2070478" cy="2070476"/>
            </a:xfrm>
          </p:grpSpPr>
          <p:sp>
            <p:nvSpPr>
              <p:cNvPr id="154" name="同心圆 153"/>
              <p:cNvSpPr/>
              <p:nvPr/>
            </p:nvSpPr>
            <p:spPr>
              <a:xfrm>
                <a:off x="1752735" y="879940"/>
                <a:ext cx="2070478" cy="2070476"/>
              </a:xfrm>
              <a:prstGeom prst="donut">
                <a:avLst>
                  <a:gd name="adj" fmla="val 9433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55" name="同心圆 154"/>
              <p:cNvSpPr/>
              <p:nvPr/>
            </p:nvSpPr>
            <p:spPr>
              <a:xfrm rot="9000000">
                <a:off x="1932753" y="1054356"/>
                <a:ext cx="1721046" cy="1740619"/>
              </a:xfrm>
              <a:prstGeom prst="donut">
                <a:avLst>
                  <a:gd name="adj" fmla="val 10641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5734710" y="3910277"/>
            <a:ext cx="1171255" cy="1171254"/>
            <a:chOff x="10114998" y="1363641"/>
            <a:chExt cx="2070478" cy="2070476"/>
          </a:xfrm>
        </p:grpSpPr>
        <p:grpSp>
          <p:nvGrpSpPr>
            <p:cNvPr id="159" name="组合 158"/>
            <p:cNvGrpSpPr/>
            <p:nvPr/>
          </p:nvGrpSpPr>
          <p:grpSpPr>
            <a:xfrm>
              <a:off x="10114998" y="1412577"/>
              <a:ext cx="1972605" cy="197260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3" name="同心圆 1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392114" y="760414"/>
                <a:ext cx="3825873" cy="382587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>
              <a:off x="10114998" y="1363641"/>
              <a:ext cx="2070478" cy="2070476"/>
              <a:chOff x="1752735" y="879940"/>
              <a:chExt cx="2070478" cy="2070476"/>
            </a:xfrm>
          </p:grpSpPr>
          <p:sp>
            <p:nvSpPr>
              <p:cNvPr id="161" name="同心圆 160"/>
              <p:cNvSpPr/>
              <p:nvPr/>
            </p:nvSpPr>
            <p:spPr>
              <a:xfrm>
                <a:off x="1752735" y="879940"/>
                <a:ext cx="2070478" cy="2070476"/>
              </a:xfrm>
              <a:prstGeom prst="donut">
                <a:avLst>
                  <a:gd name="adj" fmla="val 9433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62" name="同心圆 161"/>
              <p:cNvSpPr/>
              <p:nvPr/>
            </p:nvSpPr>
            <p:spPr>
              <a:xfrm rot="9000000">
                <a:off x="1932753" y="1054356"/>
                <a:ext cx="1721046" cy="1740619"/>
              </a:xfrm>
              <a:prstGeom prst="donut">
                <a:avLst>
                  <a:gd name="adj" fmla="val 10641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4842512" y="5098085"/>
            <a:ext cx="1171255" cy="1171254"/>
            <a:chOff x="10114998" y="1363641"/>
            <a:chExt cx="2070478" cy="2070476"/>
          </a:xfrm>
        </p:grpSpPr>
        <p:grpSp>
          <p:nvGrpSpPr>
            <p:cNvPr id="166" name="组合 165"/>
            <p:cNvGrpSpPr/>
            <p:nvPr/>
          </p:nvGrpSpPr>
          <p:grpSpPr>
            <a:xfrm>
              <a:off x="10114998" y="1412577"/>
              <a:ext cx="1972605" cy="197260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0" name="同心圆 16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392114" y="760414"/>
                <a:ext cx="3825873" cy="382587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>
              <a:off x="10114998" y="1363641"/>
              <a:ext cx="2070478" cy="2070476"/>
              <a:chOff x="1752735" y="879940"/>
              <a:chExt cx="2070478" cy="2070476"/>
            </a:xfrm>
          </p:grpSpPr>
          <p:sp>
            <p:nvSpPr>
              <p:cNvPr id="168" name="同心圆 167"/>
              <p:cNvSpPr/>
              <p:nvPr/>
            </p:nvSpPr>
            <p:spPr>
              <a:xfrm>
                <a:off x="1752735" y="879940"/>
                <a:ext cx="2070478" cy="2070476"/>
              </a:xfrm>
              <a:prstGeom prst="donut">
                <a:avLst>
                  <a:gd name="adj" fmla="val 9433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69" name="同心圆 168"/>
              <p:cNvSpPr/>
              <p:nvPr/>
            </p:nvSpPr>
            <p:spPr>
              <a:xfrm rot="9000000">
                <a:off x="1932753" y="1054356"/>
                <a:ext cx="1721046" cy="1740619"/>
              </a:xfrm>
              <a:prstGeom prst="donut">
                <a:avLst>
                  <a:gd name="adj" fmla="val 10641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sp>
        <p:nvSpPr>
          <p:cNvPr id="172" name="矩形 171"/>
          <p:cNvSpPr/>
          <p:nvPr/>
        </p:nvSpPr>
        <p:spPr>
          <a:xfrm>
            <a:off x="5048683" y="1717179"/>
            <a:ext cx="861504" cy="307643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74" name="矩形 173"/>
          <p:cNvSpPr/>
          <p:nvPr/>
        </p:nvSpPr>
        <p:spPr>
          <a:xfrm>
            <a:off x="5934046" y="2904988"/>
            <a:ext cx="861504" cy="307643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76" name="矩形 175"/>
          <p:cNvSpPr/>
          <p:nvPr/>
        </p:nvSpPr>
        <p:spPr>
          <a:xfrm>
            <a:off x="5934046" y="4280527"/>
            <a:ext cx="861504" cy="307643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78" name="矩形 177"/>
          <p:cNvSpPr/>
          <p:nvPr/>
        </p:nvSpPr>
        <p:spPr>
          <a:xfrm>
            <a:off x="5051683" y="5495098"/>
            <a:ext cx="861504" cy="307643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延迟符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0B4F9AA-E1DB-6983-8238-2819D71EBE40}"/>
              </a:ext>
            </a:extLst>
          </p:cNvPr>
          <p:cNvGrpSpPr/>
          <p:nvPr/>
        </p:nvGrpSpPr>
        <p:grpSpPr>
          <a:xfrm>
            <a:off x="1025460" y="2271256"/>
            <a:ext cx="3012465" cy="3013555"/>
            <a:chOff x="800328" y="2317172"/>
            <a:chExt cx="3012465" cy="3013555"/>
          </a:xfrm>
        </p:grpSpPr>
        <p:grpSp>
          <p:nvGrpSpPr>
            <p:cNvPr id="125" name="组合 124"/>
            <p:cNvGrpSpPr>
              <a:grpSpLocks/>
            </p:cNvGrpSpPr>
            <p:nvPr/>
          </p:nvGrpSpPr>
          <p:grpSpPr bwMode="auto">
            <a:xfrm>
              <a:off x="800328" y="2317172"/>
              <a:ext cx="3012465" cy="3013555"/>
              <a:chOff x="1103084" y="2155824"/>
              <a:chExt cx="3176815" cy="3176815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1103084" y="2155824"/>
                <a:ext cx="3176815" cy="317681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7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1281790" y="2334530"/>
                <a:ext cx="2819403" cy="2819403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 l="-20000" r="-20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7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1956B75-4B6A-1949-84A7-D2AF9CE0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50" y="2459230"/>
              <a:ext cx="2759191" cy="2759191"/>
            </a:xfrm>
            <a:prstGeom prst="rect">
              <a:avLst/>
            </a:prstGeom>
          </p:spPr>
        </p:pic>
      </p:grpSp>
      <p:sp>
        <p:nvSpPr>
          <p:cNvPr id="2" name="Rectangle 40">
            <a:extLst>
              <a:ext uri="{FF2B5EF4-FFF2-40B4-BE49-F238E27FC236}">
                <a16:creationId xmlns:a16="http://schemas.microsoft.com/office/drawing/2014/main" id="{7E4083CF-DB23-6654-FA18-0E37538F0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22365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5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5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8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35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3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4" grpId="0"/>
      <p:bldP spid="128" grpId="0" animBg="1"/>
      <p:bldP spid="129" grpId="0" animBg="1"/>
      <p:bldP spid="130" grpId="0" animBg="1"/>
      <p:bldP spid="131" grpId="0" animBg="1"/>
      <p:bldP spid="132" grpId="0"/>
      <p:bldP spid="133" grpId="0"/>
      <p:bldP spid="134" grpId="0"/>
      <p:bldP spid="172" grpId="0"/>
      <p:bldP spid="174" grpId="0"/>
      <p:bldP spid="176" grpId="0"/>
      <p:bldP spid="178" grpId="0"/>
      <p:bldP spid="1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0" y="2521939"/>
            <a:ext cx="12217269" cy="3520818"/>
            <a:chOff x="1363302" y="1365525"/>
            <a:chExt cx="9457097" cy="4347774"/>
          </a:xfrm>
        </p:grpSpPr>
        <p:sp>
          <p:nvSpPr>
            <p:cNvPr id="59" name="圆角矩形 10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solidFill>
              <a:schemeClr val="bg1">
                <a:alpha val="92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60" name="圆角矩形 101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925104" y="-744425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862159" y="6297935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9371650" y="-178187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532942" y="1078824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454960" y="6393569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4003060" y="6687227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8254676" y="-325404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1650899" y="983526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2" name="同心圆 1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8899085" y="442631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1080395" y="6026776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65522" y="584459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1" name="同心圆 1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97222" y="5211352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129570" y="5815476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7" name="同心圆 1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2205286" y="7892388"/>
            <a:ext cx="857043" cy="359273"/>
          </a:xfrm>
          <a:prstGeom prst="rect">
            <a:avLst/>
          </a:prstGeom>
          <a:noFill/>
        </p:spPr>
        <p:txBody>
          <a:bodyPr wrap="none" lIns="81477" tIns="40739" rIns="81477" bIns="40739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延迟符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84528" y="983526"/>
            <a:ext cx="2520000" cy="2520000"/>
            <a:chOff x="4784528" y="983526"/>
            <a:chExt cx="2520000" cy="2520000"/>
          </a:xfrm>
        </p:grpSpPr>
        <p:grpSp>
          <p:nvGrpSpPr>
            <p:cNvPr id="61" name="组合 60"/>
            <p:cNvGrpSpPr/>
            <p:nvPr/>
          </p:nvGrpSpPr>
          <p:grpSpPr>
            <a:xfrm>
              <a:off x="4784528" y="983526"/>
              <a:ext cx="2520000" cy="2520000"/>
              <a:chOff x="10114998" y="1363641"/>
              <a:chExt cx="2070478" cy="2070476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10114998" y="1412577"/>
                <a:ext cx="1972605" cy="197260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8" name="同心圆 4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392114" y="760414"/>
                  <a:ext cx="3825873" cy="382587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10114998" y="1363641"/>
                <a:ext cx="2070478" cy="2070476"/>
                <a:chOff x="1752735" y="879940"/>
                <a:chExt cx="2070478" cy="2070476"/>
              </a:xfrm>
            </p:grpSpPr>
            <p:sp>
              <p:nvSpPr>
                <p:cNvPr id="66" name="同心圆 40"/>
                <p:cNvSpPr/>
                <p:nvPr/>
              </p:nvSpPr>
              <p:spPr>
                <a:xfrm>
                  <a:off x="1752735" y="879940"/>
                  <a:ext cx="2070478" cy="2070476"/>
                </a:xfrm>
                <a:prstGeom prst="donut">
                  <a:avLst>
                    <a:gd name="adj" fmla="val 9433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7" name="同心圆 42"/>
                <p:cNvSpPr/>
                <p:nvPr/>
              </p:nvSpPr>
              <p:spPr>
                <a:xfrm rot="9000000">
                  <a:off x="1932753" y="1054356"/>
                  <a:ext cx="1721046" cy="1740619"/>
                </a:xfrm>
                <a:prstGeom prst="donut">
                  <a:avLst>
                    <a:gd name="adj" fmla="val 10641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</p:grpSp>
        <p:sp>
          <p:nvSpPr>
            <p:cNvPr id="62" name="KSO_Shape"/>
            <p:cNvSpPr>
              <a:spLocks/>
            </p:cNvSpPr>
            <p:nvPr/>
          </p:nvSpPr>
          <p:spPr bwMode="auto">
            <a:xfrm>
              <a:off x="5290949" y="1791153"/>
              <a:ext cx="1510179" cy="1227850"/>
            </a:xfrm>
            <a:custGeom>
              <a:avLst/>
              <a:gdLst>
                <a:gd name="T0" fmla="*/ 651924 w 6442393"/>
                <a:gd name="T1" fmla="*/ 577512 h 5234968"/>
                <a:gd name="T2" fmla="*/ 900199 w 6442393"/>
                <a:gd name="T3" fmla="*/ 1116181 h 5234968"/>
                <a:gd name="T4" fmla="*/ 1148473 w 6442393"/>
                <a:gd name="T5" fmla="*/ 577512 h 5234968"/>
                <a:gd name="T6" fmla="*/ 900199 w 6442393"/>
                <a:gd name="T7" fmla="*/ 618930 h 5234968"/>
                <a:gd name="T8" fmla="*/ 1518895 w 6442393"/>
                <a:gd name="T9" fmla="*/ 516204 h 5234968"/>
                <a:gd name="T10" fmla="*/ 1270621 w 6442393"/>
                <a:gd name="T11" fmla="*/ 556920 h 5234968"/>
                <a:gd name="T12" fmla="*/ 1021879 w 6442393"/>
                <a:gd name="T13" fmla="*/ 1095823 h 5234968"/>
                <a:gd name="T14" fmla="*/ 281502 w 6442393"/>
                <a:gd name="T15" fmla="*/ 516204 h 5234968"/>
                <a:gd name="T16" fmla="*/ 778519 w 6442393"/>
                <a:gd name="T17" fmla="*/ 1095823 h 5234968"/>
                <a:gd name="T18" fmla="*/ 529776 w 6442393"/>
                <a:gd name="T19" fmla="*/ 556920 h 5234968"/>
                <a:gd name="T20" fmla="*/ 900199 w 6442393"/>
                <a:gd name="T21" fmla="*/ 253422 h 5234968"/>
                <a:gd name="T22" fmla="*/ 748098 w 6442393"/>
                <a:gd name="T23" fmla="*/ 481338 h 5234968"/>
                <a:gd name="T24" fmla="*/ 900199 w 6442393"/>
                <a:gd name="T25" fmla="*/ 506142 h 5234968"/>
                <a:gd name="T26" fmla="*/ 1052299 w 6442393"/>
                <a:gd name="T27" fmla="*/ 481338 h 5234968"/>
                <a:gd name="T28" fmla="*/ 1382473 w 6442393"/>
                <a:gd name="T29" fmla="*/ 209196 h 5234968"/>
                <a:gd name="T30" fmla="*/ 1237777 w 6442393"/>
                <a:gd name="T31" fmla="*/ 449966 h 5234968"/>
                <a:gd name="T32" fmla="*/ 1236274 w 6442393"/>
                <a:gd name="T33" fmla="*/ 450216 h 5234968"/>
                <a:gd name="T34" fmla="*/ 1236102 w 6442393"/>
                <a:gd name="T35" fmla="*/ 450216 h 5234968"/>
                <a:gd name="T36" fmla="*/ 1236105 w 6442393"/>
                <a:gd name="T37" fmla="*/ 450245 h 5234968"/>
                <a:gd name="T38" fmla="*/ 1236274 w 6442393"/>
                <a:gd name="T39" fmla="*/ 450216 h 5234968"/>
                <a:gd name="T40" fmla="*/ 1237627 w 6442393"/>
                <a:gd name="T41" fmla="*/ 450216 h 5234968"/>
                <a:gd name="T42" fmla="*/ 1237777 w 6442393"/>
                <a:gd name="T43" fmla="*/ 449966 h 5234968"/>
                <a:gd name="T44" fmla="*/ 1535509 w 6442393"/>
                <a:gd name="T45" fmla="*/ 400374 h 5234968"/>
                <a:gd name="T46" fmla="*/ 418158 w 6442393"/>
                <a:gd name="T47" fmla="*/ 209196 h 5234968"/>
                <a:gd name="T48" fmla="*/ 264888 w 6442393"/>
                <a:gd name="T49" fmla="*/ 400374 h 5234968"/>
                <a:gd name="T50" fmla="*/ 562361 w 6442393"/>
                <a:gd name="T51" fmla="*/ 449923 h 5234968"/>
                <a:gd name="T52" fmla="*/ 562536 w 6442393"/>
                <a:gd name="T53" fmla="*/ 450216 h 5234968"/>
                <a:gd name="T54" fmla="*/ 563962 w 6442393"/>
                <a:gd name="T55" fmla="*/ 450216 h 5234968"/>
                <a:gd name="T56" fmla="*/ 563956 w 6442393"/>
                <a:gd name="T57" fmla="*/ 450189 h 5234968"/>
                <a:gd name="T58" fmla="*/ 562361 w 6442393"/>
                <a:gd name="T59" fmla="*/ 449923 h 5234968"/>
                <a:gd name="T60" fmla="*/ 956592 w 6442393"/>
                <a:gd name="T61" fmla="*/ 168714 h 5234968"/>
                <a:gd name="T62" fmla="*/ 1134199 w 6442393"/>
                <a:gd name="T63" fmla="*/ 435240 h 5234968"/>
                <a:gd name="T64" fmla="*/ 1294021 w 6442393"/>
                <a:gd name="T65" fmla="*/ 168714 h 5234968"/>
                <a:gd name="T66" fmla="*/ 506610 w 6442393"/>
                <a:gd name="T67" fmla="*/ 168714 h 5234968"/>
                <a:gd name="T68" fmla="*/ 666432 w 6442393"/>
                <a:gd name="T69" fmla="*/ 435240 h 5234968"/>
                <a:gd name="T70" fmla="*/ 843805 w 6442393"/>
                <a:gd name="T71" fmla="*/ 168714 h 5234968"/>
                <a:gd name="T72" fmla="*/ 337428 w 6442393"/>
                <a:gd name="T73" fmla="*/ 0 h 5234968"/>
                <a:gd name="T74" fmla="*/ 1463203 w 6442393"/>
                <a:gd name="T75" fmla="*/ 0 h 5234968"/>
                <a:gd name="T76" fmla="*/ 1800397 w 6442393"/>
                <a:gd name="T77" fmla="*/ 450216 h 5234968"/>
                <a:gd name="T78" fmla="*/ 900199 w 6442393"/>
                <a:gd name="T79" fmla="*/ 1462969 h 5234968"/>
                <a:gd name="T80" fmla="*/ 0 w 6442393"/>
                <a:gd name="T81" fmla="*/ 450216 h 52349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42393" h="5234968">
                  <a:moveTo>
                    <a:pt x="2332793" y="2066523"/>
                  </a:moveTo>
                  <a:lnTo>
                    <a:pt x="3221197" y="3994050"/>
                  </a:lnTo>
                  <a:lnTo>
                    <a:pt x="4109600" y="2066523"/>
                  </a:lnTo>
                  <a:lnTo>
                    <a:pt x="3221197" y="2214730"/>
                  </a:lnTo>
                  <a:lnTo>
                    <a:pt x="2332793" y="2066523"/>
                  </a:lnTo>
                  <a:close/>
                  <a:moveTo>
                    <a:pt x="5435089" y="1847143"/>
                  </a:moveTo>
                  <a:lnTo>
                    <a:pt x="4546685" y="1992838"/>
                  </a:lnTo>
                  <a:lnTo>
                    <a:pt x="3656607" y="3921202"/>
                  </a:lnTo>
                  <a:lnTo>
                    <a:pt x="5435089" y="1847143"/>
                  </a:lnTo>
                  <a:close/>
                  <a:moveTo>
                    <a:pt x="1007304" y="1847143"/>
                  </a:moveTo>
                  <a:lnTo>
                    <a:pt x="2785787" y="3921202"/>
                  </a:lnTo>
                  <a:lnTo>
                    <a:pt x="1895708" y="1992838"/>
                  </a:lnTo>
                  <a:lnTo>
                    <a:pt x="1007304" y="1847143"/>
                  </a:lnTo>
                  <a:close/>
                  <a:moveTo>
                    <a:pt x="3221197" y="906825"/>
                  </a:moveTo>
                  <a:lnTo>
                    <a:pt x="2676934" y="1722382"/>
                  </a:lnTo>
                  <a:lnTo>
                    <a:pt x="3221197" y="1811138"/>
                  </a:lnTo>
                  <a:lnTo>
                    <a:pt x="3765459" y="1722382"/>
                  </a:lnTo>
                  <a:lnTo>
                    <a:pt x="3221197" y="906825"/>
                  </a:lnTo>
                  <a:close/>
                  <a:moveTo>
                    <a:pt x="4946927" y="748570"/>
                  </a:moveTo>
                  <a:lnTo>
                    <a:pt x="4429161" y="1610121"/>
                  </a:lnTo>
                  <a:lnTo>
                    <a:pt x="4423781" y="1611017"/>
                  </a:lnTo>
                  <a:lnTo>
                    <a:pt x="4423167" y="1611017"/>
                  </a:lnTo>
                  <a:lnTo>
                    <a:pt x="4423178" y="1611118"/>
                  </a:lnTo>
                  <a:lnTo>
                    <a:pt x="4423781" y="1611017"/>
                  </a:lnTo>
                  <a:lnTo>
                    <a:pt x="4428622" y="1611017"/>
                  </a:lnTo>
                  <a:lnTo>
                    <a:pt x="4429161" y="1610121"/>
                  </a:lnTo>
                  <a:lnTo>
                    <a:pt x="5494539" y="1432667"/>
                  </a:lnTo>
                  <a:lnTo>
                    <a:pt x="4946927" y="748570"/>
                  </a:lnTo>
                  <a:close/>
                  <a:moveTo>
                    <a:pt x="1496303" y="748570"/>
                  </a:moveTo>
                  <a:lnTo>
                    <a:pt x="947854" y="1432667"/>
                  </a:lnTo>
                  <a:lnTo>
                    <a:pt x="2012305" y="1609967"/>
                  </a:lnTo>
                  <a:lnTo>
                    <a:pt x="2012934" y="1611017"/>
                  </a:lnTo>
                  <a:lnTo>
                    <a:pt x="2018036" y="1611017"/>
                  </a:lnTo>
                  <a:lnTo>
                    <a:pt x="2018015" y="1610918"/>
                  </a:lnTo>
                  <a:lnTo>
                    <a:pt x="2012305" y="1609967"/>
                  </a:lnTo>
                  <a:lnTo>
                    <a:pt x="1496303" y="748570"/>
                  </a:lnTo>
                  <a:close/>
                  <a:moveTo>
                    <a:pt x="3422992" y="603713"/>
                  </a:moveTo>
                  <a:lnTo>
                    <a:pt x="4058524" y="1557428"/>
                  </a:lnTo>
                  <a:lnTo>
                    <a:pt x="4630418" y="603713"/>
                  </a:lnTo>
                  <a:lnTo>
                    <a:pt x="3422992" y="603713"/>
                  </a:lnTo>
                  <a:close/>
                  <a:moveTo>
                    <a:pt x="1812813" y="603713"/>
                  </a:moveTo>
                  <a:lnTo>
                    <a:pt x="2384707" y="1557428"/>
                  </a:lnTo>
                  <a:lnTo>
                    <a:pt x="3019401" y="603713"/>
                  </a:lnTo>
                  <a:lnTo>
                    <a:pt x="1812813" y="603713"/>
                  </a:lnTo>
                  <a:close/>
                  <a:moveTo>
                    <a:pt x="1207426" y="0"/>
                  </a:moveTo>
                  <a:lnTo>
                    <a:pt x="5235805" y="0"/>
                  </a:lnTo>
                  <a:lnTo>
                    <a:pt x="6442393" y="1611017"/>
                  </a:lnTo>
                  <a:lnTo>
                    <a:pt x="3221197" y="5234968"/>
                  </a:lnTo>
                  <a:lnTo>
                    <a:pt x="0" y="1611017"/>
                  </a:lnTo>
                  <a:lnTo>
                    <a:pt x="120742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点击文字添加标题">
            <a:extLst>
              <a:ext uri="{FF2B5EF4-FFF2-40B4-BE49-F238E27FC236}">
                <a16:creationId xmlns:a16="http://schemas.microsoft.com/office/drawing/2014/main" id="{C4B41AB9-2B71-5A0A-3776-34230F9CAF42}"/>
              </a:ext>
            </a:extLst>
          </p:cNvPr>
          <p:cNvSpPr txBox="1"/>
          <p:nvPr/>
        </p:nvSpPr>
        <p:spPr>
          <a:xfrm>
            <a:off x="3140832" y="4182413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6000" dirty="0">
                <a:solidFill>
                  <a:srgbClr val="0070C0"/>
                </a:solidFill>
                <a:effectLst/>
              </a:rPr>
              <a:t>02 </a:t>
            </a:r>
            <a:r>
              <a:rPr lang="zh-CN" altLang="en-US" sz="6000" dirty="0">
                <a:solidFill>
                  <a:srgbClr val="0070C0"/>
                </a:solidFill>
                <a:effectLst/>
              </a:rPr>
              <a:t>输入标题名称</a:t>
            </a:r>
          </a:p>
          <a:p>
            <a:pPr algn="l"/>
            <a:endParaRPr lang="en-US" altLang="zh-CN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513E06-D6A3-E788-952C-519209FEACDB}"/>
              </a:ext>
            </a:extLst>
          </p:cNvPr>
          <p:cNvSpPr/>
          <p:nvPr/>
        </p:nvSpPr>
        <p:spPr>
          <a:xfrm>
            <a:off x="3070870" y="5235580"/>
            <a:ext cx="6091652" cy="681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9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1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91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2341029" y="80447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485" name="六边形 484"/>
          <p:cNvSpPr/>
          <p:nvPr/>
        </p:nvSpPr>
        <p:spPr>
          <a:xfrm>
            <a:off x="756041" y="4509914"/>
            <a:ext cx="3178925" cy="696101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6" name="Rectangle 60"/>
          <p:cNvSpPr>
            <a:spLocks noChangeArrowheads="1"/>
          </p:cNvSpPr>
          <p:nvPr/>
        </p:nvSpPr>
        <p:spPr bwMode="auto">
          <a:xfrm>
            <a:off x="946711" y="4627133"/>
            <a:ext cx="2769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添加内容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87" name="六边形 486"/>
          <p:cNvSpPr/>
          <p:nvPr/>
        </p:nvSpPr>
        <p:spPr>
          <a:xfrm>
            <a:off x="4564523" y="4509914"/>
            <a:ext cx="3178925" cy="696101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8" name="Rectangle 60"/>
          <p:cNvSpPr>
            <a:spLocks noChangeArrowheads="1"/>
          </p:cNvSpPr>
          <p:nvPr/>
        </p:nvSpPr>
        <p:spPr bwMode="auto">
          <a:xfrm>
            <a:off x="4755193" y="4627133"/>
            <a:ext cx="2769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添加内容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89" name="六边形 488"/>
          <p:cNvSpPr/>
          <p:nvPr/>
        </p:nvSpPr>
        <p:spPr>
          <a:xfrm>
            <a:off x="8355297" y="4509914"/>
            <a:ext cx="3178925" cy="696101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0" name="Rectangle 60"/>
          <p:cNvSpPr>
            <a:spLocks noChangeArrowheads="1"/>
          </p:cNvSpPr>
          <p:nvPr/>
        </p:nvSpPr>
        <p:spPr bwMode="auto">
          <a:xfrm>
            <a:off x="8545967" y="4627133"/>
            <a:ext cx="2769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添加内容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762940" y="5446018"/>
            <a:ext cx="10666058" cy="461122"/>
          </a:xfrm>
          <a:prstGeom prst="rect">
            <a:avLst/>
          </a:prstGeom>
          <a:noFill/>
        </p:spPr>
        <p:txBody>
          <a:bodyPr wrap="square" lIns="121890" tIns="60945" rIns="121890" bIns="60945">
            <a:spAutoFit/>
          </a:bodyPr>
          <a:lstStyle>
            <a:defPPr>
              <a:defRPr lang="zh-CN"/>
            </a:defPPr>
            <a:lvl1pPr>
              <a:buFont typeface="Arial" pitchFamily="34" charset="0"/>
              <a:buNone/>
              <a:defRPr>
                <a:solidFill>
                  <a:srgbClr val="333333"/>
                </a:solidFill>
                <a:latin typeface="微软雅黑"/>
                <a:ea typeface="微软雅黑"/>
              </a:defRPr>
            </a:lvl1pPr>
          </a:lstStyle>
          <a:p>
            <a:pPr defTabSz="1218895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添加内容</a:t>
            </a:r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2AFD3FF-FA23-4C81-2B9E-4EAF6A136F4E}"/>
              </a:ext>
            </a:extLst>
          </p:cNvPr>
          <p:cNvGrpSpPr/>
          <p:nvPr/>
        </p:nvGrpSpPr>
        <p:grpSpPr>
          <a:xfrm>
            <a:off x="8271120" y="1671858"/>
            <a:ext cx="3319159" cy="2458779"/>
            <a:chOff x="681449" y="1697027"/>
            <a:chExt cx="3319159" cy="2458779"/>
          </a:xfrm>
        </p:grpSpPr>
        <p:grpSp>
          <p:nvGrpSpPr>
            <p:cNvPr id="470" name="组合 469"/>
            <p:cNvGrpSpPr/>
            <p:nvPr/>
          </p:nvGrpSpPr>
          <p:grpSpPr>
            <a:xfrm>
              <a:off x="681449" y="1697027"/>
              <a:ext cx="3319159" cy="2458779"/>
              <a:chOff x="-6229200" y="1473170"/>
              <a:chExt cx="1896069" cy="1661730"/>
            </a:xfrm>
          </p:grpSpPr>
          <p:sp>
            <p:nvSpPr>
              <p:cNvPr id="471" name="矩形 470"/>
              <p:cNvSpPr/>
              <p:nvPr/>
            </p:nvSpPr>
            <p:spPr>
              <a:xfrm>
                <a:off x="-6229200" y="1473170"/>
                <a:ext cx="1896069" cy="1661730"/>
              </a:xfrm>
              <a:prstGeom prst="rect">
                <a:avLst/>
              </a:prstGeom>
              <a:gradFill flip="none" rotWithShape="1">
                <a:gsLst>
                  <a:gs pos="64000">
                    <a:srgbClr val="ECECEC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noFill/>
              </a:ln>
              <a:effectLst>
                <a:outerShdw blurRad="127000" dist="381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3" name="矩形 472"/>
              <p:cNvSpPr/>
              <p:nvPr/>
            </p:nvSpPr>
            <p:spPr>
              <a:xfrm>
                <a:off x="-6129957" y="1573167"/>
                <a:ext cx="1697582" cy="1461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B1E155-953E-700C-E146-EF70A1B54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32" y="1857860"/>
              <a:ext cx="2951898" cy="2134864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429E2AA-F204-7415-95B6-7C490A2DF293}"/>
              </a:ext>
            </a:extLst>
          </p:cNvPr>
          <p:cNvGrpSpPr/>
          <p:nvPr/>
        </p:nvGrpSpPr>
        <p:grpSpPr>
          <a:xfrm>
            <a:off x="4494407" y="1671858"/>
            <a:ext cx="3319159" cy="2458779"/>
            <a:chOff x="4558029" y="1671858"/>
            <a:chExt cx="3319159" cy="2458779"/>
          </a:xfrm>
        </p:grpSpPr>
        <p:grpSp>
          <p:nvGrpSpPr>
            <p:cNvPr id="480" name="组合 479"/>
            <p:cNvGrpSpPr/>
            <p:nvPr/>
          </p:nvGrpSpPr>
          <p:grpSpPr>
            <a:xfrm>
              <a:off x="4558029" y="1671858"/>
              <a:ext cx="3319159" cy="2458779"/>
              <a:chOff x="-6229200" y="1473170"/>
              <a:chExt cx="1896069" cy="1661730"/>
            </a:xfrm>
          </p:grpSpPr>
          <p:sp>
            <p:nvSpPr>
              <p:cNvPr id="481" name="矩形 480"/>
              <p:cNvSpPr/>
              <p:nvPr/>
            </p:nvSpPr>
            <p:spPr>
              <a:xfrm>
                <a:off x="-6229200" y="1473170"/>
                <a:ext cx="1896069" cy="1661730"/>
              </a:xfrm>
              <a:prstGeom prst="rect">
                <a:avLst/>
              </a:prstGeom>
              <a:gradFill flip="none" rotWithShape="1">
                <a:gsLst>
                  <a:gs pos="64000">
                    <a:srgbClr val="ECECEC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noFill/>
              </a:ln>
              <a:effectLst>
                <a:outerShdw blurRad="127000" dist="381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3" name="矩形 482"/>
              <p:cNvSpPr/>
              <p:nvPr/>
            </p:nvSpPr>
            <p:spPr>
              <a:xfrm>
                <a:off x="-6129957" y="1573167"/>
                <a:ext cx="1697582" cy="1461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87DD2B3-711D-C093-C9F6-9F9844DCC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759" y="1819818"/>
              <a:ext cx="2971698" cy="2162858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1BE0D57-8DBC-80FE-C26F-182E5811B82F}"/>
              </a:ext>
            </a:extLst>
          </p:cNvPr>
          <p:cNvGrpSpPr/>
          <p:nvPr/>
        </p:nvGrpSpPr>
        <p:grpSpPr>
          <a:xfrm>
            <a:off x="681449" y="1671858"/>
            <a:ext cx="3319159" cy="2458779"/>
            <a:chOff x="8322168" y="1671857"/>
            <a:chExt cx="3319159" cy="2458779"/>
          </a:xfrm>
        </p:grpSpPr>
        <p:grpSp>
          <p:nvGrpSpPr>
            <p:cNvPr id="475" name="组合 474"/>
            <p:cNvGrpSpPr/>
            <p:nvPr/>
          </p:nvGrpSpPr>
          <p:grpSpPr>
            <a:xfrm>
              <a:off x="8322168" y="1671857"/>
              <a:ext cx="3319159" cy="2458779"/>
              <a:chOff x="-6229200" y="1473170"/>
              <a:chExt cx="1896069" cy="1661730"/>
            </a:xfrm>
          </p:grpSpPr>
          <p:sp>
            <p:nvSpPr>
              <p:cNvPr id="476" name="矩形 475"/>
              <p:cNvSpPr/>
              <p:nvPr/>
            </p:nvSpPr>
            <p:spPr>
              <a:xfrm>
                <a:off x="-6229200" y="1473170"/>
                <a:ext cx="1896069" cy="1661730"/>
              </a:xfrm>
              <a:prstGeom prst="rect">
                <a:avLst/>
              </a:prstGeom>
              <a:gradFill flip="none" rotWithShape="1">
                <a:gsLst>
                  <a:gs pos="64000">
                    <a:srgbClr val="ECECEC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noFill/>
              </a:ln>
              <a:effectLst>
                <a:outerShdw blurRad="127000" dist="381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8" name="矩形 477"/>
              <p:cNvSpPr/>
              <p:nvPr/>
            </p:nvSpPr>
            <p:spPr>
              <a:xfrm>
                <a:off x="-6129957" y="1573167"/>
                <a:ext cx="1697582" cy="1461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D0F7C13-56C7-C80A-9A81-96312534F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899" y="1819818"/>
              <a:ext cx="2971698" cy="2162858"/>
            </a:xfrm>
            <a:prstGeom prst="rect">
              <a:avLst/>
            </a:prstGeom>
          </p:spPr>
        </p:pic>
      </p:grpSp>
      <p:sp>
        <p:nvSpPr>
          <p:cNvPr id="2" name="Rectangle 40">
            <a:extLst>
              <a:ext uri="{FF2B5EF4-FFF2-40B4-BE49-F238E27FC236}">
                <a16:creationId xmlns:a16="http://schemas.microsoft.com/office/drawing/2014/main" id="{828722FB-2A22-2FCE-454C-BA929E38F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42466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486" grpId="0"/>
      <p:bldP spid="487" grpId="0" animBg="1"/>
      <p:bldP spid="488" grpId="0"/>
      <p:bldP spid="489" grpId="0" animBg="1"/>
      <p:bldP spid="490" grpId="0"/>
      <p:bldP spid="4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7A6BBA6-7851-9998-C463-9E6F4CAC6150}"/>
              </a:ext>
            </a:extLst>
          </p:cNvPr>
          <p:cNvSpPr/>
          <p:nvPr/>
        </p:nvSpPr>
        <p:spPr>
          <a:xfrm>
            <a:off x="838622" y="1053530"/>
            <a:ext cx="2584764" cy="39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a typeface="微软雅黑" pitchFamily="34" charset="-122"/>
              </a:rPr>
              <a:t>添加内容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B0C39A4-0497-B25C-4BF7-09721CEDA9AD}"/>
              </a:ext>
            </a:extLst>
          </p:cNvPr>
          <p:cNvCxnSpPr/>
          <p:nvPr/>
        </p:nvCxnSpPr>
        <p:spPr>
          <a:xfrm flipV="1">
            <a:off x="7761893" y="5885400"/>
            <a:ext cx="146915" cy="193912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4">
            <a:extLst>
              <a:ext uri="{FF2B5EF4-FFF2-40B4-BE49-F238E27FC236}">
                <a16:creationId xmlns:a16="http://schemas.microsoft.com/office/drawing/2014/main" id="{31186C9E-F4BF-DBF9-2F2F-5A196FBA98FD}"/>
              </a:ext>
            </a:extLst>
          </p:cNvPr>
          <p:cNvSpPr/>
          <p:nvPr/>
        </p:nvSpPr>
        <p:spPr>
          <a:xfrm rot="197558">
            <a:off x="5248616" y="1584378"/>
            <a:ext cx="4591006" cy="4388854"/>
          </a:xfrm>
          <a:custGeom>
            <a:avLst/>
            <a:gdLst/>
            <a:ahLst/>
            <a:cxnLst/>
            <a:rect l="l" t="t" r="r" b="b"/>
            <a:pathLst>
              <a:path w="6373853" h="6453678">
                <a:moveTo>
                  <a:pt x="1748789" y="3781"/>
                </a:moveTo>
                <a:cubicBezTo>
                  <a:pt x="1773410" y="1281"/>
                  <a:pt x="1798391" y="0"/>
                  <a:pt x="1823671" y="0"/>
                </a:cubicBezTo>
                <a:cubicBezTo>
                  <a:pt x="2222376" y="0"/>
                  <a:pt x="2546668" y="318599"/>
                  <a:pt x="2555176" y="715114"/>
                </a:cubicBezTo>
                <a:cubicBezTo>
                  <a:pt x="2646063" y="945229"/>
                  <a:pt x="2815509" y="1149545"/>
                  <a:pt x="3050234" y="1286278"/>
                </a:cubicBezTo>
                <a:cubicBezTo>
                  <a:pt x="3277270" y="1418531"/>
                  <a:pt x="3529180" y="1466470"/>
                  <a:pt x="3767051" y="1437382"/>
                </a:cubicBezTo>
                <a:cubicBezTo>
                  <a:pt x="4043009" y="1173698"/>
                  <a:pt x="4417184" y="1012566"/>
                  <a:pt x="4828995" y="1012566"/>
                </a:cubicBezTo>
                <a:cubicBezTo>
                  <a:pt x="5682197" y="1012566"/>
                  <a:pt x="6373853" y="1704222"/>
                  <a:pt x="6373853" y="2557424"/>
                </a:cubicBezTo>
                <a:cubicBezTo>
                  <a:pt x="6373853" y="3315640"/>
                  <a:pt x="5827627" y="3946278"/>
                  <a:pt x="5106977" y="4075988"/>
                </a:cubicBezTo>
                <a:cubicBezTo>
                  <a:pt x="4860269" y="4198053"/>
                  <a:pt x="4655938" y="4415360"/>
                  <a:pt x="4548276" y="4699239"/>
                </a:cubicBezTo>
                <a:cubicBezTo>
                  <a:pt x="4488061" y="4858013"/>
                  <a:pt x="4464290" y="5021251"/>
                  <a:pt x="4473846" y="5178965"/>
                </a:cubicBezTo>
                <a:cubicBezTo>
                  <a:pt x="4624448" y="5311033"/>
                  <a:pt x="4718008" y="5505241"/>
                  <a:pt x="4718008" y="5721301"/>
                </a:cubicBezTo>
                <a:cubicBezTo>
                  <a:pt x="4718008" y="6125782"/>
                  <a:pt x="4390112" y="6453678"/>
                  <a:pt x="3985631" y="6453678"/>
                </a:cubicBezTo>
                <a:cubicBezTo>
                  <a:pt x="3581150" y="6453678"/>
                  <a:pt x="3253254" y="6125782"/>
                  <a:pt x="3253254" y="5721301"/>
                </a:cubicBezTo>
                <a:cubicBezTo>
                  <a:pt x="3253254" y="5342100"/>
                  <a:pt x="3541444" y="5030211"/>
                  <a:pt x="3910750" y="4992705"/>
                </a:cubicBezTo>
                <a:lnTo>
                  <a:pt x="3970068" y="4989710"/>
                </a:lnTo>
                <a:cubicBezTo>
                  <a:pt x="4089426" y="4874941"/>
                  <a:pt x="4186035" y="4731148"/>
                  <a:pt x="4249282" y="4564379"/>
                </a:cubicBezTo>
                <a:cubicBezTo>
                  <a:pt x="4318623" y="4381544"/>
                  <a:pt x="4339635" y="4192787"/>
                  <a:pt x="4317136" y="4013436"/>
                </a:cubicBezTo>
                <a:cubicBezTo>
                  <a:pt x="4256166" y="3992601"/>
                  <a:pt x="4197322" y="3967056"/>
                  <a:pt x="4140584" y="3937908"/>
                </a:cubicBezTo>
                <a:cubicBezTo>
                  <a:pt x="3785942" y="3880704"/>
                  <a:pt x="3361104" y="3968836"/>
                  <a:pt x="2972750" y="4207511"/>
                </a:cubicBezTo>
                <a:cubicBezTo>
                  <a:pt x="2649524" y="4406159"/>
                  <a:pt x="2407922" y="4674458"/>
                  <a:pt x="2273557" y="4956562"/>
                </a:cubicBezTo>
                <a:cubicBezTo>
                  <a:pt x="2243728" y="5333109"/>
                  <a:pt x="1928537" y="5629160"/>
                  <a:pt x="1544199" y="5629160"/>
                </a:cubicBezTo>
                <a:cubicBezTo>
                  <a:pt x="1139718" y="5629161"/>
                  <a:pt x="811822" y="5301265"/>
                  <a:pt x="811822" y="4896783"/>
                </a:cubicBezTo>
                <a:cubicBezTo>
                  <a:pt x="811822" y="4517582"/>
                  <a:pt x="1100012" y="4205693"/>
                  <a:pt x="1469317" y="4168187"/>
                </a:cubicBezTo>
                <a:cubicBezTo>
                  <a:pt x="1493938" y="4165687"/>
                  <a:pt x="1518919" y="4164406"/>
                  <a:pt x="1544199" y="4164406"/>
                </a:cubicBezTo>
                <a:cubicBezTo>
                  <a:pt x="1614188" y="4164406"/>
                  <a:pt x="1681885" y="4174224"/>
                  <a:pt x="1745054" y="4195817"/>
                </a:cubicBezTo>
                <a:cubicBezTo>
                  <a:pt x="2080595" y="4225945"/>
                  <a:pt x="2467608" y="4133688"/>
                  <a:pt x="2823912" y="3914711"/>
                </a:cubicBezTo>
                <a:cubicBezTo>
                  <a:pt x="3105509" y="3741648"/>
                  <a:pt x="3325152" y="3515718"/>
                  <a:pt x="3465145" y="3273270"/>
                </a:cubicBezTo>
                <a:cubicBezTo>
                  <a:pt x="3451578" y="3254462"/>
                  <a:pt x="3441393" y="3233849"/>
                  <a:pt x="3431663" y="3212981"/>
                </a:cubicBezTo>
                <a:cubicBezTo>
                  <a:pt x="3160269" y="2960984"/>
                  <a:pt x="2737001" y="2800878"/>
                  <a:pt x="2261862" y="2800878"/>
                </a:cubicBezTo>
                <a:cubicBezTo>
                  <a:pt x="1915427" y="2800878"/>
                  <a:pt x="1596569" y="2885993"/>
                  <a:pt x="1343736" y="3029603"/>
                </a:cubicBezTo>
                <a:cubicBezTo>
                  <a:pt x="1213416" y="3228799"/>
                  <a:pt x="988216" y="3359981"/>
                  <a:pt x="732377" y="3359981"/>
                </a:cubicBezTo>
                <a:cubicBezTo>
                  <a:pt x="327896" y="3359981"/>
                  <a:pt x="0" y="3032085"/>
                  <a:pt x="0" y="2627604"/>
                </a:cubicBezTo>
                <a:cubicBezTo>
                  <a:pt x="0" y="2248403"/>
                  <a:pt x="288190" y="1936513"/>
                  <a:pt x="657496" y="1899008"/>
                </a:cubicBezTo>
                <a:cubicBezTo>
                  <a:pt x="682116" y="1896508"/>
                  <a:pt x="707097" y="1895227"/>
                  <a:pt x="732377" y="1895227"/>
                </a:cubicBezTo>
                <a:cubicBezTo>
                  <a:pt x="990216" y="1895227"/>
                  <a:pt x="1216935" y="2028468"/>
                  <a:pt x="1346404" y="2230521"/>
                </a:cubicBezTo>
                <a:cubicBezTo>
                  <a:pt x="1602758" y="2382858"/>
                  <a:pt x="1930881" y="2473491"/>
                  <a:pt x="2288367" y="2473491"/>
                </a:cubicBezTo>
                <a:cubicBezTo>
                  <a:pt x="2697774" y="2473492"/>
                  <a:pt x="3068669" y="2354621"/>
                  <a:pt x="3337053" y="2160075"/>
                </a:cubicBezTo>
                <a:cubicBezTo>
                  <a:pt x="3340926" y="2141545"/>
                  <a:pt x="3346143" y="2123420"/>
                  <a:pt x="3351687" y="2105436"/>
                </a:cubicBezTo>
                <a:cubicBezTo>
                  <a:pt x="3259746" y="1885205"/>
                  <a:pt x="3094211" y="1690778"/>
                  <a:pt x="2868101" y="1559064"/>
                </a:cubicBezTo>
                <a:cubicBezTo>
                  <a:pt x="2612420" y="1410124"/>
                  <a:pt x="2325191" y="1368116"/>
                  <a:pt x="2062135" y="1421669"/>
                </a:cubicBezTo>
                <a:cubicBezTo>
                  <a:pt x="2020112" y="1439592"/>
                  <a:pt x="1975220" y="1450584"/>
                  <a:pt x="1928800" y="1456357"/>
                </a:cubicBezTo>
                <a:cubicBezTo>
                  <a:pt x="1920816" y="1457887"/>
                  <a:pt x="1913196" y="1460508"/>
                  <a:pt x="1905608" y="1463212"/>
                </a:cubicBezTo>
                <a:lnTo>
                  <a:pt x="1907728" y="1459572"/>
                </a:lnTo>
                <a:cubicBezTo>
                  <a:pt x="1880177" y="1463133"/>
                  <a:pt x="1852113" y="1464754"/>
                  <a:pt x="1823671" y="1464754"/>
                </a:cubicBezTo>
                <a:cubicBezTo>
                  <a:pt x="1419190" y="1464754"/>
                  <a:pt x="1091294" y="1136858"/>
                  <a:pt x="1091294" y="732377"/>
                </a:cubicBezTo>
                <a:cubicBezTo>
                  <a:pt x="1091294" y="353176"/>
                  <a:pt x="1379484" y="41286"/>
                  <a:pt x="1748789" y="3781"/>
                </a:cubicBezTo>
                <a:close/>
              </a:path>
            </a:pathLst>
          </a:custGeom>
          <a:solidFill>
            <a:srgbClr val="0070C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4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TextBox 75">
            <a:extLst>
              <a:ext uri="{FF2B5EF4-FFF2-40B4-BE49-F238E27FC236}">
                <a16:creationId xmlns:a16="http://schemas.microsoft.com/office/drawing/2014/main" id="{D053D7BD-6E42-D82F-E3CF-698D4E92CB07}"/>
              </a:ext>
            </a:extLst>
          </p:cNvPr>
          <p:cNvSpPr txBox="1"/>
          <p:nvPr/>
        </p:nvSpPr>
        <p:spPr>
          <a:xfrm>
            <a:off x="1993003" y="1397254"/>
            <a:ext cx="2142032" cy="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B599A48-700B-962B-0AFF-DA867D493FB3}"/>
              </a:ext>
            </a:extLst>
          </p:cNvPr>
          <p:cNvCxnSpPr/>
          <p:nvPr/>
        </p:nvCxnSpPr>
        <p:spPr>
          <a:xfrm flipH="1">
            <a:off x="1992212" y="2377863"/>
            <a:ext cx="4195334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37F766F-15A8-5C50-54CC-B5FF264601DE}"/>
              </a:ext>
            </a:extLst>
          </p:cNvPr>
          <p:cNvCxnSpPr/>
          <p:nvPr/>
        </p:nvCxnSpPr>
        <p:spPr>
          <a:xfrm flipH="1">
            <a:off x="1204005" y="3646337"/>
            <a:ext cx="4130203" cy="1031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806A08A-4BC4-63D1-0D6F-D45D3054D4B8}"/>
              </a:ext>
            </a:extLst>
          </p:cNvPr>
          <p:cNvCxnSpPr/>
          <p:nvPr/>
        </p:nvCxnSpPr>
        <p:spPr>
          <a:xfrm flipH="1">
            <a:off x="1992212" y="4974588"/>
            <a:ext cx="3928777" cy="19202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F02B393-3E18-CA8F-8E1B-6CDF36AFA95B}"/>
              </a:ext>
            </a:extLst>
          </p:cNvPr>
          <p:cNvCxnSpPr/>
          <p:nvPr/>
        </p:nvCxnSpPr>
        <p:spPr>
          <a:xfrm flipH="1">
            <a:off x="3512516" y="6094089"/>
            <a:ext cx="4226782" cy="1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9B2678-1947-FA18-B1B5-4A6CC2DA9FBA}"/>
              </a:ext>
            </a:extLst>
          </p:cNvPr>
          <p:cNvGrpSpPr/>
          <p:nvPr/>
        </p:nvGrpSpPr>
        <p:grpSpPr>
          <a:xfrm>
            <a:off x="7835352" y="2485895"/>
            <a:ext cx="1925918" cy="1773705"/>
            <a:chOff x="2821080" y="1860029"/>
            <a:chExt cx="3903324" cy="380750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5C3F8F1-423A-0D75-67D4-CF9A76229D13}"/>
                </a:ext>
              </a:extLst>
            </p:cNvPr>
            <p:cNvSpPr/>
            <p:nvPr/>
          </p:nvSpPr>
          <p:spPr>
            <a:xfrm>
              <a:off x="2848131" y="1860029"/>
              <a:ext cx="3807501" cy="3807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94">
              <a:extLst>
                <a:ext uri="{FF2B5EF4-FFF2-40B4-BE49-F238E27FC236}">
                  <a16:creationId xmlns:a16="http://schemas.microsoft.com/office/drawing/2014/main" id="{4E5B004A-84C0-3301-6F6C-A21D1A83E07C}"/>
                </a:ext>
              </a:extLst>
            </p:cNvPr>
            <p:cNvSpPr txBox="1"/>
            <p:nvPr/>
          </p:nvSpPr>
          <p:spPr>
            <a:xfrm>
              <a:off x="2821080" y="3013430"/>
              <a:ext cx="3903324" cy="1621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endParaRPr lang="en-US" altLang="zh-CN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9D2FE0B-1BF5-6FFC-694E-F2C98899DF1E}"/>
              </a:ext>
            </a:extLst>
          </p:cNvPr>
          <p:cNvGrpSpPr/>
          <p:nvPr/>
        </p:nvGrpSpPr>
        <p:grpSpPr>
          <a:xfrm>
            <a:off x="6262903" y="1644008"/>
            <a:ext cx="795808" cy="751358"/>
            <a:chOff x="6962369" y="1155522"/>
            <a:chExt cx="928603" cy="928603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D302703-87B2-E665-2B4B-5B08B4CB9EE4}"/>
                </a:ext>
              </a:extLst>
            </p:cNvPr>
            <p:cNvSpPr/>
            <p:nvPr/>
          </p:nvSpPr>
          <p:spPr>
            <a:xfrm>
              <a:off x="6962369" y="1155522"/>
              <a:ext cx="928603" cy="9286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2">
              <a:extLst>
                <a:ext uri="{FF2B5EF4-FFF2-40B4-BE49-F238E27FC236}">
                  <a16:creationId xmlns:a16="http://schemas.microsoft.com/office/drawing/2014/main" id="{506D889E-4B81-3C55-6175-E8A5FEB90652}"/>
                </a:ext>
              </a:extLst>
            </p:cNvPr>
            <p:cNvSpPr txBox="1"/>
            <p:nvPr/>
          </p:nvSpPr>
          <p:spPr>
            <a:xfrm>
              <a:off x="7157222" y="1405226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D7C0D7D-0275-5A50-0F6C-5B7327BC350D}"/>
              </a:ext>
            </a:extLst>
          </p:cNvPr>
          <p:cNvGrpSpPr/>
          <p:nvPr/>
        </p:nvGrpSpPr>
        <p:grpSpPr>
          <a:xfrm>
            <a:off x="5410272" y="2894979"/>
            <a:ext cx="795807" cy="751357"/>
            <a:chOff x="6962369" y="1155522"/>
            <a:chExt cx="928602" cy="928602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5F6FFE-2640-ED59-6467-D77A674E7927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24">
              <a:extLst>
                <a:ext uri="{FF2B5EF4-FFF2-40B4-BE49-F238E27FC236}">
                  <a16:creationId xmlns:a16="http://schemas.microsoft.com/office/drawing/2014/main" id="{7B28709D-DEEA-4B11-6468-CD2DE89E5FEC}"/>
                </a:ext>
              </a:extLst>
            </p:cNvPr>
            <p:cNvSpPr txBox="1"/>
            <p:nvPr/>
          </p:nvSpPr>
          <p:spPr>
            <a:xfrm>
              <a:off x="7150481" y="1408514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DB4538-0C2D-834A-7F2C-17AC68558D5E}"/>
              </a:ext>
            </a:extLst>
          </p:cNvPr>
          <p:cNvGrpSpPr/>
          <p:nvPr/>
        </p:nvGrpSpPr>
        <p:grpSpPr>
          <a:xfrm>
            <a:off x="5902449" y="4468185"/>
            <a:ext cx="795807" cy="751357"/>
            <a:chOff x="6962369" y="1155522"/>
            <a:chExt cx="928602" cy="92860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DB5E69C-E395-6805-FCCB-3077F3179A2E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30">
              <a:extLst>
                <a:ext uri="{FF2B5EF4-FFF2-40B4-BE49-F238E27FC236}">
                  <a16:creationId xmlns:a16="http://schemas.microsoft.com/office/drawing/2014/main" id="{A9A1AAC8-52B4-5BB4-E6E7-D5892F9D1303}"/>
                </a:ext>
              </a:extLst>
            </p:cNvPr>
            <p:cNvSpPr txBox="1"/>
            <p:nvPr/>
          </p:nvSpPr>
          <p:spPr>
            <a:xfrm>
              <a:off x="7120001" y="1426325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0CB94C9-1479-2B12-FC90-64ADEBCA43E6}"/>
              </a:ext>
            </a:extLst>
          </p:cNvPr>
          <p:cNvGrpSpPr/>
          <p:nvPr/>
        </p:nvGrpSpPr>
        <p:grpSpPr>
          <a:xfrm>
            <a:off x="7614972" y="5134044"/>
            <a:ext cx="795807" cy="751357"/>
            <a:chOff x="6962369" y="1155522"/>
            <a:chExt cx="928602" cy="928602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B916353-79AB-7FFB-0332-9F44B09CBA3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136">
              <a:extLst>
                <a:ext uri="{FF2B5EF4-FFF2-40B4-BE49-F238E27FC236}">
                  <a16:creationId xmlns:a16="http://schemas.microsoft.com/office/drawing/2014/main" id="{2EE4A8C8-1016-9039-C484-6C0A4295C2D1}"/>
                </a:ext>
              </a:extLst>
            </p:cNvPr>
            <p:cNvSpPr txBox="1"/>
            <p:nvPr/>
          </p:nvSpPr>
          <p:spPr>
            <a:xfrm>
              <a:off x="7108091" y="1399149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1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TextBox 75">
            <a:extLst>
              <a:ext uri="{FF2B5EF4-FFF2-40B4-BE49-F238E27FC236}">
                <a16:creationId xmlns:a16="http://schemas.microsoft.com/office/drawing/2014/main" id="{B06CAD2B-5AD8-70DA-769B-6D001517F875}"/>
              </a:ext>
            </a:extLst>
          </p:cNvPr>
          <p:cNvSpPr txBox="1"/>
          <p:nvPr/>
        </p:nvSpPr>
        <p:spPr>
          <a:xfrm>
            <a:off x="1195141" y="2649256"/>
            <a:ext cx="2142032" cy="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705825D7-FC46-1714-DB0E-C904E2075A8F}"/>
              </a:ext>
            </a:extLst>
          </p:cNvPr>
          <p:cNvSpPr txBox="1"/>
          <p:nvPr/>
        </p:nvSpPr>
        <p:spPr>
          <a:xfrm>
            <a:off x="1905262" y="3995678"/>
            <a:ext cx="2142032" cy="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7" name="TextBox 75">
            <a:extLst>
              <a:ext uri="{FF2B5EF4-FFF2-40B4-BE49-F238E27FC236}">
                <a16:creationId xmlns:a16="http://schemas.microsoft.com/office/drawing/2014/main" id="{66658AC2-0E2B-068F-DE29-247D7CEEA115}"/>
              </a:ext>
            </a:extLst>
          </p:cNvPr>
          <p:cNvSpPr txBox="1"/>
          <p:nvPr/>
        </p:nvSpPr>
        <p:spPr>
          <a:xfrm>
            <a:off x="3512516" y="5095979"/>
            <a:ext cx="2142032" cy="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此处添加文本内容</a:t>
            </a:r>
            <a:endParaRPr lang="en-US" altLang="zh-CN" sz="1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8" name="Rectangle 40">
            <a:extLst>
              <a:ext uri="{FF2B5EF4-FFF2-40B4-BE49-F238E27FC236}">
                <a16:creationId xmlns:a16="http://schemas.microsoft.com/office/drawing/2014/main" id="{823E6C8D-F87A-0BE3-8C7E-E74F82F9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58" y="3978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12788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4210159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ULTRA_SCORM_COURSE_ID" val="4F056BAB-3498-4254-A7B6-82E6769BF24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wEEl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B3sBBJgCPPFksAAABqAAAAGwAAAHVuaXZlcnNhbC91bml2ZXJzYWwucG5nLnhtbLOxr8jNUShLLSrOzM+zVTLUM1Cyt+PlsikoSi3LTC1XqACKAQUhQEmh0lbJxAjBLc9MKcmwVbIwNUOIZaRmpmeU2CqZISnUBxoJAFBLAQIAABQAAgAIAESUV0cjtE77+wIAALAIAAAUAAAAAAAAAAEAAAAAAAAAAAB1bml2ZXJzYWwvcGxheWVyLnhtbFBLAQIAABQAAgAIAHewEElGiNCAFT4AABqGAAAXAAAAAAAAAAAAAAAAAC0DAAB1bml2ZXJzYWwvdW5pdmVyc2FsLnBuZ1BLAQIAABQAAgAIAHewEEmAI88WSwAAAGoAAAAbAAAAAAAAAAEAAAAAAHdBAAB1bml2ZXJzYWwvdW5pdmVyc2FsLnBuZy54bWxQSwUGAAAAAAMAAwDQAAAA+0EAAAAA"/>
  <p:tag name="ISPRING_ULTRA_SCORM_SLIDE_COUNT" val="3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0085.pptx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2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wqeweq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自定义</PresentationFormat>
  <Paragraphs>183</Paragraphs>
  <Slides>19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微软雅黑</vt:lpstr>
      <vt:lpstr>Agency FB</vt:lpstr>
      <vt:lpstr>Arial</vt:lpstr>
      <vt:lpstr>Calibri</vt:lpstr>
      <vt:lpstr>Impact</vt:lpstr>
      <vt:lpstr>2_Office 主题​​</vt:lpstr>
      <vt:lpstr>自定义设计方案</vt:lpstr>
      <vt:lpstr>wewqeweq</vt:lpstr>
      <vt:lpstr>1_Office 主题​​</vt:lpstr>
      <vt:lpstr>2_自定义设计方案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10085.pptx</dc:title>
  <dc:creator/>
  <cp:keywords/>
  <cp:lastModifiedBy/>
  <cp:revision>1</cp:revision>
  <dcterms:created xsi:type="dcterms:W3CDTF">2017-02-23T03:45:15Z</dcterms:created>
  <dcterms:modified xsi:type="dcterms:W3CDTF">2022-09-09T13:13:30Z</dcterms:modified>
  <cp:category/>
</cp:coreProperties>
</file>