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22" r:id="rId1"/>
    <p:sldMasterId id="2147483798" r:id="rId2"/>
    <p:sldMasterId id="2147483664" r:id="rId3"/>
    <p:sldMasterId id="2147483726" r:id="rId4"/>
    <p:sldMasterId id="2147483738" r:id="rId5"/>
    <p:sldMasterId id="2147483750" r:id="rId6"/>
    <p:sldMasterId id="2147483762" r:id="rId7"/>
    <p:sldMasterId id="2147483774" r:id="rId8"/>
    <p:sldMasterId id="2147483786" r:id="rId9"/>
    <p:sldMasterId id="2147483688" r:id="rId10"/>
    <p:sldMasterId id="2147483702" r:id="rId11"/>
    <p:sldMasterId id="2147483810" r:id="rId12"/>
    <p:sldMasterId id="2147483714" r:id="rId13"/>
    <p:sldMasterId id="2147483676" r:id="rId14"/>
  </p:sldMasterIdLst>
  <p:notesMasterIdLst>
    <p:notesMasterId r:id="rId43"/>
  </p:notesMasterIdLst>
  <p:sldIdLst>
    <p:sldId id="331" r:id="rId15"/>
    <p:sldId id="256" r:id="rId16"/>
    <p:sldId id="325" r:id="rId17"/>
    <p:sldId id="321" r:id="rId18"/>
    <p:sldId id="310" r:id="rId19"/>
    <p:sldId id="300" r:id="rId20"/>
    <p:sldId id="324" r:id="rId21"/>
    <p:sldId id="289" r:id="rId22"/>
    <p:sldId id="320" r:id="rId23"/>
    <p:sldId id="288" r:id="rId24"/>
    <p:sldId id="308" r:id="rId25"/>
    <p:sldId id="326" r:id="rId26"/>
    <p:sldId id="314" r:id="rId27"/>
    <p:sldId id="287" r:id="rId28"/>
    <p:sldId id="258" r:id="rId29"/>
    <p:sldId id="327" r:id="rId30"/>
    <p:sldId id="290" r:id="rId31"/>
    <p:sldId id="294" r:id="rId32"/>
    <p:sldId id="307" r:id="rId33"/>
    <p:sldId id="296" r:id="rId34"/>
    <p:sldId id="293" r:id="rId35"/>
    <p:sldId id="328" r:id="rId36"/>
    <p:sldId id="298" r:id="rId37"/>
    <p:sldId id="299" r:id="rId38"/>
    <p:sldId id="312" r:id="rId39"/>
    <p:sldId id="302" r:id="rId40"/>
    <p:sldId id="303" r:id="rId41"/>
    <p:sldId id="306" r:id="rId42"/>
  </p:sldIdLst>
  <p:sldSz cx="12198350" cy="6859588"/>
  <p:notesSz cx="6858000" cy="9144000"/>
  <p:embeddedFontLst>
    <p:embeddedFont>
      <p:font typeface="Gulim" panose="020B0600000101010101" pitchFamily="34" charset="-127"/>
      <p:regular r:id="rId44"/>
    </p:embeddedFont>
    <p:embeddedFont>
      <p:font typeface="Calibri" panose="020F0502020204030204" pitchFamily="34" charset="0"/>
      <p:regular r:id="rId45"/>
      <p:bold r:id="rId46"/>
      <p:italic r:id="rId47"/>
      <p:boldItalic r:id="rId48"/>
    </p:embeddedFont>
    <p:embeddedFont>
      <p:font typeface="Impact" panose="020B0806030902050204" pitchFamily="34" charset="0"/>
      <p:regular r:id="rId49"/>
    </p:embeddedFont>
    <p:embeddedFont>
      <p:font typeface="等线" panose="02010600030101010101" pitchFamily="2" charset="-122"/>
      <p:regular r:id="rId50"/>
      <p:bold r:id="rId51"/>
    </p:embeddedFont>
    <p:embeddedFont>
      <p:font typeface="等线 Light" panose="02010600030101010101" pitchFamily="2" charset="-122"/>
      <p:regular r:id="rId52"/>
    </p:embeddedFont>
    <p:embeddedFont>
      <p:font typeface="隶书" panose="02010509060101010101" pitchFamily="49" charset="-122"/>
      <p:regular r:id="rId53"/>
    </p:embeddedFont>
    <p:embeddedFont>
      <p:font typeface="微软雅黑" panose="020B0503020204020204" pitchFamily="34" charset="-122"/>
      <p:regular r:id="rId54"/>
      <p:bold r:id="rId55"/>
    </p:embeddedFont>
  </p:embeddedFontLst>
  <p:defaultTex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835" algn="l" defTabSz="1219200" rtl="0" eaLnBrk="1" latinLnBrk="0" hangingPunct="1">
      <a:defRPr sz="2400" kern="1200">
        <a:solidFill>
          <a:schemeClr val="tx1"/>
        </a:solidFill>
        <a:latin typeface="+mn-lt"/>
        <a:ea typeface="+mn-ea"/>
        <a:cs typeface="+mn-cs"/>
      </a:defRPr>
    </a:lvl3pPr>
    <a:lvl4pPr marL="1829435" algn="l" defTabSz="1219200" rtl="0" eaLnBrk="1" latinLnBrk="0" hangingPunct="1">
      <a:defRPr sz="2400" kern="1200">
        <a:solidFill>
          <a:schemeClr val="tx1"/>
        </a:solidFill>
        <a:latin typeface="+mn-lt"/>
        <a:ea typeface="+mn-ea"/>
        <a:cs typeface="+mn-cs"/>
      </a:defRPr>
    </a:lvl4pPr>
    <a:lvl5pPr marL="2439035" algn="l" defTabSz="1219200" rtl="0" eaLnBrk="1" latinLnBrk="0" hangingPunct="1">
      <a:defRPr sz="2400" kern="1200">
        <a:solidFill>
          <a:schemeClr val="tx1"/>
        </a:solidFill>
        <a:latin typeface="+mn-lt"/>
        <a:ea typeface="+mn-ea"/>
        <a:cs typeface="+mn-cs"/>
      </a:defRPr>
    </a:lvl5pPr>
    <a:lvl6pPr marL="3049270" algn="l" defTabSz="1219200" rtl="0" eaLnBrk="1" latinLnBrk="0" hangingPunct="1">
      <a:defRPr sz="2400" kern="1200">
        <a:solidFill>
          <a:schemeClr val="tx1"/>
        </a:solidFill>
        <a:latin typeface="+mn-lt"/>
        <a:ea typeface="+mn-ea"/>
        <a:cs typeface="+mn-cs"/>
      </a:defRPr>
    </a:lvl6pPr>
    <a:lvl7pPr marL="3658870" algn="l" defTabSz="1219200" rtl="0" eaLnBrk="1" latinLnBrk="0" hangingPunct="1">
      <a:defRPr sz="2400" kern="1200">
        <a:solidFill>
          <a:schemeClr val="tx1"/>
        </a:solidFill>
        <a:latin typeface="+mn-lt"/>
        <a:ea typeface="+mn-ea"/>
        <a:cs typeface="+mn-cs"/>
      </a:defRPr>
    </a:lvl7pPr>
    <a:lvl8pPr marL="4268470" algn="l" defTabSz="1219200" rtl="0" eaLnBrk="1" latinLnBrk="0" hangingPunct="1">
      <a:defRPr sz="2400" kern="1200">
        <a:solidFill>
          <a:schemeClr val="tx1"/>
        </a:solidFill>
        <a:latin typeface="+mn-lt"/>
        <a:ea typeface="+mn-ea"/>
        <a:cs typeface="+mn-cs"/>
      </a:defRPr>
    </a:lvl8pPr>
    <a:lvl9pPr marL="4878705" algn="l" defTabSz="121920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00"/>
    <a:srgbClr val="005DA2"/>
    <a:srgbClr val="FFD347"/>
    <a:srgbClr val="FFC91D"/>
    <a:srgbClr val="0071C1"/>
    <a:srgbClr val="414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4660"/>
  </p:normalViewPr>
  <p:slideViewPr>
    <p:cSldViewPr>
      <p:cViewPr varScale="1">
        <p:scale>
          <a:sx n="78" d="100"/>
          <a:sy n="78" d="100"/>
        </p:scale>
        <p:origin x="686" y="58"/>
      </p:cViewPr>
      <p:guideLst>
        <p:guide orient="horz" pos="2160"/>
        <p:guide pos="3842"/>
      </p:guideLst>
    </p:cSldViewPr>
  </p:slideViewPr>
  <p:notesTextViewPr>
    <p:cViewPr>
      <p:scale>
        <a:sx n="1" d="1"/>
        <a:sy n="1" d="1"/>
      </p:scale>
      <p:origin x="0" y="0"/>
    </p:cViewPr>
  </p:notesTextViewPr>
  <p:sorterViewPr>
    <p:cViewPr>
      <p:scale>
        <a:sx n="130" d="100"/>
        <a:sy n="130" d="100"/>
      </p:scale>
      <p:origin x="0" y="44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2AE03-6EE8-41FD-8A37-86C6BC5E264F}" type="datetimeFigureOut">
              <a:rPr lang="zh-CN" altLang="en-US" smtClean="0"/>
              <a:t>2022/9/10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1FD59-C920-460C-B1C9-0346C59420B0}" type="slidenum">
              <a:rPr lang="zh-CN" altLang="en-US" smtClean="0"/>
              <a:t>‹#›</a:t>
            </a:fld>
            <a:endParaRPr lang="zh-CN" altLang="en-US"/>
          </a:p>
        </p:txBody>
      </p:sp>
    </p:spTree>
    <p:extLst>
      <p:ext uri="{BB962C8B-B14F-4D97-AF65-F5344CB8AC3E}">
        <p14:creationId xmlns:p14="http://schemas.microsoft.com/office/powerpoint/2010/main" val="1289655037"/>
      </p:ext>
    </p:extLst>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835" algn="l" defTabSz="1219200" rtl="0" eaLnBrk="1" latinLnBrk="0" hangingPunct="1">
      <a:defRPr sz="1600" kern="1200">
        <a:solidFill>
          <a:schemeClr val="tx1"/>
        </a:solidFill>
        <a:latin typeface="+mn-lt"/>
        <a:ea typeface="+mn-ea"/>
        <a:cs typeface="+mn-cs"/>
      </a:defRPr>
    </a:lvl3pPr>
    <a:lvl4pPr marL="1829435" algn="l" defTabSz="1219200" rtl="0" eaLnBrk="1" latinLnBrk="0" hangingPunct="1">
      <a:defRPr sz="1600" kern="1200">
        <a:solidFill>
          <a:schemeClr val="tx1"/>
        </a:solidFill>
        <a:latin typeface="+mn-lt"/>
        <a:ea typeface="+mn-ea"/>
        <a:cs typeface="+mn-cs"/>
      </a:defRPr>
    </a:lvl4pPr>
    <a:lvl5pPr marL="2439035" algn="l" defTabSz="1219200" rtl="0" eaLnBrk="1" latinLnBrk="0" hangingPunct="1">
      <a:defRPr sz="1600" kern="1200">
        <a:solidFill>
          <a:schemeClr val="tx1"/>
        </a:solidFill>
        <a:latin typeface="+mn-lt"/>
        <a:ea typeface="+mn-ea"/>
        <a:cs typeface="+mn-cs"/>
      </a:defRPr>
    </a:lvl5pPr>
    <a:lvl6pPr marL="3049270" algn="l" defTabSz="1219200" rtl="0" eaLnBrk="1" latinLnBrk="0" hangingPunct="1">
      <a:defRPr sz="1600" kern="1200">
        <a:solidFill>
          <a:schemeClr val="tx1"/>
        </a:solidFill>
        <a:latin typeface="+mn-lt"/>
        <a:ea typeface="+mn-ea"/>
        <a:cs typeface="+mn-cs"/>
      </a:defRPr>
    </a:lvl6pPr>
    <a:lvl7pPr marL="3658870" algn="l" defTabSz="1219200" rtl="0" eaLnBrk="1" latinLnBrk="0" hangingPunct="1">
      <a:defRPr sz="1600" kern="1200">
        <a:solidFill>
          <a:schemeClr val="tx1"/>
        </a:solidFill>
        <a:latin typeface="+mn-lt"/>
        <a:ea typeface="+mn-ea"/>
        <a:cs typeface="+mn-cs"/>
      </a:defRPr>
    </a:lvl7pPr>
    <a:lvl8pPr marL="4268470" algn="l" defTabSz="1219200" rtl="0" eaLnBrk="1" latinLnBrk="0" hangingPunct="1">
      <a:defRPr sz="1600" kern="1200">
        <a:solidFill>
          <a:schemeClr val="tx1"/>
        </a:solidFill>
        <a:latin typeface="+mn-lt"/>
        <a:ea typeface="+mn-ea"/>
        <a:cs typeface="+mn-cs"/>
      </a:defRPr>
    </a:lvl8pPr>
    <a:lvl9pPr marL="4878705"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1</a:t>
            </a:fld>
            <a:endParaRPr lang="zh-CN" altLang="en-US"/>
          </a:p>
        </p:txBody>
      </p:sp>
    </p:spTree>
    <p:extLst>
      <p:ext uri="{BB962C8B-B14F-4D97-AF65-F5344CB8AC3E}">
        <p14:creationId xmlns:p14="http://schemas.microsoft.com/office/powerpoint/2010/main" val="2099798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4.xml"/><Relationship Id="rId4" Type="http://schemas.openxmlformats.org/officeDocument/2006/relationships/image" Target="../media/image2.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506673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6463529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258214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6065907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7714203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180030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2567864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1822392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2518277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9465990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1679695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543546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4237037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0464454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0994344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194761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8137298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2375047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6458346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6458853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cxnSp>
        <p:nvCxnSpPr>
          <p:cNvPr id="6" name="直接连接符 5">
            <a:extLst>
              <a:ext uri="{FF2B5EF4-FFF2-40B4-BE49-F238E27FC236}">
                <a16:creationId xmlns:a16="http://schemas.microsoft.com/office/drawing/2014/main" id="{D73F94A5-2218-4E43-5FDD-47805FBDFEE0}"/>
              </a:ext>
            </a:extLst>
          </p:cNvPr>
          <p:cNvCxnSpPr>
            <a:cxnSpLocks/>
          </p:cNvCxnSpPr>
          <p:nvPr userDrawn="1"/>
        </p:nvCxnSpPr>
        <p:spPr>
          <a:xfrm>
            <a:off x="3002831" y="72530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944ED30-3459-A390-CB4E-E045CBEC07DC}"/>
              </a:ext>
            </a:extLst>
          </p:cNvPr>
          <p:cNvCxnSpPr/>
          <p:nvPr userDrawn="1"/>
        </p:nvCxnSpPr>
        <p:spPr>
          <a:xfrm>
            <a:off x="3002831" y="62148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5577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8948337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216321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9432114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1715342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6609503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0564140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0784293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1537207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6685735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2443048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0351947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cxnSp>
        <p:nvCxnSpPr>
          <p:cNvPr id="6" name="直接连接符 5">
            <a:extLst>
              <a:ext uri="{FF2B5EF4-FFF2-40B4-BE49-F238E27FC236}">
                <a16:creationId xmlns:a16="http://schemas.microsoft.com/office/drawing/2014/main" id="{D73F94A5-2218-4E43-5FDD-47805FBDFEE0}"/>
              </a:ext>
            </a:extLst>
          </p:cNvPr>
          <p:cNvCxnSpPr>
            <a:cxnSpLocks/>
          </p:cNvCxnSpPr>
          <p:nvPr userDrawn="1"/>
        </p:nvCxnSpPr>
        <p:spPr>
          <a:xfrm>
            <a:off x="3002831" y="72530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944ED30-3459-A390-CB4E-E045CBEC07DC}"/>
              </a:ext>
            </a:extLst>
          </p:cNvPr>
          <p:cNvCxnSpPr/>
          <p:nvPr userDrawn="1"/>
        </p:nvCxnSpPr>
        <p:spPr>
          <a:xfrm>
            <a:off x="3002831" y="62148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128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039415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6258532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2829631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9127425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1630200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3499830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6436513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9955894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9163395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8264555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7159134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cxnSp>
        <p:nvCxnSpPr>
          <p:cNvPr id="6" name="直接连接符 5">
            <a:extLst>
              <a:ext uri="{FF2B5EF4-FFF2-40B4-BE49-F238E27FC236}">
                <a16:creationId xmlns:a16="http://schemas.microsoft.com/office/drawing/2014/main" id="{D73F94A5-2218-4E43-5FDD-47805FBDFEE0}"/>
              </a:ext>
            </a:extLst>
          </p:cNvPr>
          <p:cNvCxnSpPr>
            <a:cxnSpLocks/>
          </p:cNvCxnSpPr>
          <p:nvPr userDrawn="1"/>
        </p:nvCxnSpPr>
        <p:spPr>
          <a:xfrm>
            <a:off x="3002831" y="72530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944ED30-3459-A390-CB4E-E045CBEC07DC}"/>
              </a:ext>
            </a:extLst>
          </p:cNvPr>
          <p:cNvCxnSpPr/>
          <p:nvPr userDrawn="1"/>
        </p:nvCxnSpPr>
        <p:spPr>
          <a:xfrm>
            <a:off x="3002831" y="62148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667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6749078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4879639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9964370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3644179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1821315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2842B8-D2D0-D736-2D2C-8B540079DA79}"/>
              </a:ext>
            </a:extLst>
          </p:cNvPr>
          <p:cNvSpPr>
            <a:spLocks noGrp="1"/>
          </p:cNvSpPr>
          <p:nvPr>
            <p:ph type="ctrTitle"/>
          </p:nvPr>
        </p:nvSpPr>
        <p:spPr>
          <a:xfrm>
            <a:off x="1525588" y="1122363"/>
            <a:ext cx="9148762" cy="2389187"/>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FEFAED9-F852-FD89-BED5-6834D63A7762}"/>
              </a:ext>
            </a:extLst>
          </p:cNvPr>
          <p:cNvSpPr>
            <a:spLocks noGrp="1"/>
          </p:cNvSpPr>
          <p:nvPr>
            <p:ph type="subTitle" idx="1"/>
          </p:nvPr>
        </p:nvSpPr>
        <p:spPr>
          <a:xfrm>
            <a:off x="1525588" y="3603625"/>
            <a:ext cx="9148762"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AF1229F-7C81-665E-E85D-4D6C6F9B1E04}"/>
              </a:ext>
            </a:extLst>
          </p:cNvPr>
          <p:cNvSpPr>
            <a:spLocks noGrp="1"/>
          </p:cNvSpPr>
          <p:nvPr>
            <p:ph type="dt" sz="half" idx="10"/>
          </p:nvPr>
        </p:nvSpPr>
        <p:spPr/>
        <p:txBody>
          <a:bodyPr/>
          <a:lstStyle/>
          <a:p>
            <a:fld id="{D165BCBF-545F-4043-8C72-7CD1B1BA2850}"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5D735B9-BE4E-5A95-547A-FD6747961B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8692D-BE50-BDF5-74E9-A64DFCFAD093}"/>
              </a:ext>
            </a:extLst>
          </p:cNvPr>
          <p:cNvSpPr>
            <a:spLocks noGrp="1"/>
          </p:cNvSpPr>
          <p:nvPr>
            <p:ph type="sldNum" sz="quarter" idx="12"/>
          </p:nvPr>
        </p:nvSpPr>
        <p:spPr/>
        <p:txBody>
          <a:bodyPr/>
          <a:lstStyle/>
          <a:p>
            <a:fld id="{222AFDF2-4476-4B3D-AA0E-A5D1B6CBB320}" type="slidenum">
              <a:rPr lang="zh-CN" altLang="en-US" smtClean="0"/>
              <a:t>‹#›</a:t>
            </a:fld>
            <a:endParaRPr lang="zh-CN" altLang="en-US"/>
          </a:p>
        </p:txBody>
      </p:sp>
    </p:spTree>
    <p:extLst>
      <p:ext uri="{BB962C8B-B14F-4D97-AF65-F5344CB8AC3E}">
        <p14:creationId xmlns:p14="http://schemas.microsoft.com/office/powerpoint/2010/main" val="9759279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125ECF-972C-443A-8577-41016040CC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7AECE9D-6E24-A5B4-A8A9-8EC6A1A7D5D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F0ECBC4-3258-535A-D107-5BD3980FE20B}"/>
              </a:ext>
            </a:extLst>
          </p:cNvPr>
          <p:cNvSpPr>
            <a:spLocks noGrp="1"/>
          </p:cNvSpPr>
          <p:nvPr>
            <p:ph type="dt" sz="half" idx="10"/>
          </p:nvPr>
        </p:nvSpPr>
        <p:spPr/>
        <p:txBody>
          <a:bodyPr/>
          <a:lstStyle/>
          <a:p>
            <a:fld id="{D165BCBF-545F-4043-8C72-7CD1B1BA2850}"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D1DF3030-FDB2-DB12-18D4-C755B32006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07D0E4-4A7B-EC87-8848-5AD14F10DDB6}"/>
              </a:ext>
            </a:extLst>
          </p:cNvPr>
          <p:cNvSpPr>
            <a:spLocks noGrp="1"/>
          </p:cNvSpPr>
          <p:nvPr>
            <p:ph type="sldNum" sz="quarter" idx="12"/>
          </p:nvPr>
        </p:nvSpPr>
        <p:spPr/>
        <p:txBody>
          <a:bodyPr/>
          <a:lstStyle/>
          <a:p>
            <a:fld id="{222AFDF2-4476-4B3D-AA0E-A5D1B6CBB320}" type="slidenum">
              <a:rPr lang="zh-CN" altLang="en-US" smtClean="0"/>
              <a:t>‹#›</a:t>
            </a:fld>
            <a:endParaRPr lang="zh-CN" altLang="en-US"/>
          </a:p>
        </p:txBody>
      </p:sp>
    </p:spTree>
    <p:extLst>
      <p:ext uri="{BB962C8B-B14F-4D97-AF65-F5344CB8AC3E}">
        <p14:creationId xmlns:p14="http://schemas.microsoft.com/office/powerpoint/2010/main" val="33184798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6E8F31-04FD-9755-E91B-E11C096390B8}"/>
              </a:ext>
            </a:extLst>
          </p:cNvPr>
          <p:cNvSpPr>
            <a:spLocks noGrp="1"/>
          </p:cNvSpPr>
          <p:nvPr>
            <p:ph type="title"/>
          </p:nvPr>
        </p:nvSpPr>
        <p:spPr>
          <a:xfrm>
            <a:off x="831850" y="1709738"/>
            <a:ext cx="10521950" cy="2854325"/>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C165B9-7020-7A31-5C36-CFD64135E693}"/>
              </a:ext>
            </a:extLst>
          </p:cNvPr>
          <p:cNvSpPr>
            <a:spLocks noGrp="1"/>
          </p:cNvSpPr>
          <p:nvPr>
            <p:ph type="body" idx="1"/>
          </p:nvPr>
        </p:nvSpPr>
        <p:spPr>
          <a:xfrm>
            <a:off x="831850" y="4591050"/>
            <a:ext cx="10521950" cy="15001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5856F47-D5A8-8D29-E950-1DF0713C6BDD}"/>
              </a:ext>
            </a:extLst>
          </p:cNvPr>
          <p:cNvSpPr>
            <a:spLocks noGrp="1"/>
          </p:cNvSpPr>
          <p:nvPr>
            <p:ph type="dt" sz="half" idx="10"/>
          </p:nvPr>
        </p:nvSpPr>
        <p:spPr/>
        <p:txBody>
          <a:bodyPr/>
          <a:lstStyle/>
          <a:p>
            <a:fld id="{D165BCBF-545F-4043-8C72-7CD1B1BA2850}"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B397E2B0-FF29-1A0B-55BC-8E91989ECB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A66DB7-A8FE-0044-030D-54C764719400}"/>
              </a:ext>
            </a:extLst>
          </p:cNvPr>
          <p:cNvSpPr>
            <a:spLocks noGrp="1"/>
          </p:cNvSpPr>
          <p:nvPr>
            <p:ph type="sldNum" sz="quarter" idx="12"/>
          </p:nvPr>
        </p:nvSpPr>
        <p:spPr/>
        <p:txBody>
          <a:bodyPr/>
          <a:lstStyle/>
          <a:p>
            <a:fld id="{222AFDF2-4476-4B3D-AA0E-A5D1B6CBB320}" type="slidenum">
              <a:rPr lang="zh-CN" altLang="en-US" smtClean="0"/>
              <a:t>‹#›</a:t>
            </a:fld>
            <a:endParaRPr lang="zh-CN" altLang="en-US"/>
          </a:p>
        </p:txBody>
      </p:sp>
    </p:spTree>
    <p:extLst>
      <p:ext uri="{BB962C8B-B14F-4D97-AF65-F5344CB8AC3E}">
        <p14:creationId xmlns:p14="http://schemas.microsoft.com/office/powerpoint/2010/main" val="38234000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1588AF-01ED-035E-D42B-FD2B2E6B516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4C53E36-BE76-2224-6248-5751978A3AE1}"/>
              </a:ext>
            </a:extLst>
          </p:cNvPr>
          <p:cNvSpPr>
            <a:spLocks noGrp="1"/>
          </p:cNvSpPr>
          <p:nvPr>
            <p:ph sz="half" idx="1"/>
          </p:nvPr>
        </p:nvSpPr>
        <p:spPr>
          <a:xfrm>
            <a:off x="838200" y="1825625"/>
            <a:ext cx="5184775" cy="43529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CD22A1-A13C-3270-07A8-C34D76339EBF}"/>
              </a:ext>
            </a:extLst>
          </p:cNvPr>
          <p:cNvSpPr>
            <a:spLocks noGrp="1"/>
          </p:cNvSpPr>
          <p:nvPr>
            <p:ph sz="half" idx="2"/>
          </p:nvPr>
        </p:nvSpPr>
        <p:spPr>
          <a:xfrm>
            <a:off x="6175375" y="1825625"/>
            <a:ext cx="5184775" cy="43529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B267D7A-1867-0457-F88D-2F30458A74A3}"/>
              </a:ext>
            </a:extLst>
          </p:cNvPr>
          <p:cNvSpPr>
            <a:spLocks noGrp="1"/>
          </p:cNvSpPr>
          <p:nvPr>
            <p:ph type="dt" sz="half" idx="10"/>
          </p:nvPr>
        </p:nvSpPr>
        <p:spPr/>
        <p:txBody>
          <a:bodyPr/>
          <a:lstStyle/>
          <a:p>
            <a:fld id="{D165BCBF-545F-4043-8C72-7CD1B1BA2850}"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A46D5080-5618-3634-835D-C9A79029EB2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2B7472-0AB3-0B88-43AE-5B0DEC375AE4}"/>
              </a:ext>
            </a:extLst>
          </p:cNvPr>
          <p:cNvSpPr>
            <a:spLocks noGrp="1"/>
          </p:cNvSpPr>
          <p:nvPr>
            <p:ph type="sldNum" sz="quarter" idx="12"/>
          </p:nvPr>
        </p:nvSpPr>
        <p:spPr/>
        <p:txBody>
          <a:bodyPr/>
          <a:lstStyle/>
          <a:p>
            <a:fld id="{222AFDF2-4476-4B3D-AA0E-A5D1B6CBB320}" type="slidenum">
              <a:rPr lang="zh-CN" altLang="en-US" smtClean="0"/>
              <a:t>‹#›</a:t>
            </a:fld>
            <a:endParaRPr lang="zh-CN" altLang="en-US"/>
          </a:p>
        </p:txBody>
      </p:sp>
    </p:spTree>
    <p:extLst>
      <p:ext uri="{BB962C8B-B14F-4D97-AF65-F5344CB8AC3E}">
        <p14:creationId xmlns:p14="http://schemas.microsoft.com/office/powerpoint/2010/main" val="22507301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CFB3D6-1BAC-86A2-FB56-2BD9295C8C5A}"/>
              </a:ext>
            </a:extLst>
          </p:cNvPr>
          <p:cNvSpPr>
            <a:spLocks noGrp="1"/>
          </p:cNvSpPr>
          <p:nvPr>
            <p:ph type="title"/>
          </p:nvPr>
        </p:nvSpPr>
        <p:spPr>
          <a:xfrm>
            <a:off x="839788" y="365125"/>
            <a:ext cx="1052195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D8FA5F5-09EC-B401-D970-6174F3EC79E8}"/>
              </a:ext>
            </a:extLst>
          </p:cNvPr>
          <p:cNvSpPr>
            <a:spLocks noGrp="1"/>
          </p:cNvSpPr>
          <p:nvPr>
            <p:ph type="body" idx="1"/>
          </p:nvPr>
        </p:nvSpPr>
        <p:spPr>
          <a:xfrm>
            <a:off x="839788" y="1681163"/>
            <a:ext cx="51609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3453CC7-507B-D1C9-796A-927DCD727A36}"/>
              </a:ext>
            </a:extLst>
          </p:cNvPr>
          <p:cNvSpPr>
            <a:spLocks noGrp="1"/>
          </p:cNvSpPr>
          <p:nvPr>
            <p:ph sz="half" idx="2"/>
          </p:nvPr>
        </p:nvSpPr>
        <p:spPr>
          <a:xfrm>
            <a:off x="839788" y="2505075"/>
            <a:ext cx="5160962" cy="36861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526E9D-D81B-9301-B98F-4B9BAB48CF88}"/>
              </a:ext>
            </a:extLst>
          </p:cNvPr>
          <p:cNvSpPr>
            <a:spLocks noGrp="1"/>
          </p:cNvSpPr>
          <p:nvPr>
            <p:ph type="body" sz="quarter" idx="3"/>
          </p:nvPr>
        </p:nvSpPr>
        <p:spPr>
          <a:xfrm>
            <a:off x="6175375" y="1681163"/>
            <a:ext cx="51863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5F6AB0E-7CD5-8BFE-1FBE-B507B5D82D46}"/>
              </a:ext>
            </a:extLst>
          </p:cNvPr>
          <p:cNvSpPr>
            <a:spLocks noGrp="1"/>
          </p:cNvSpPr>
          <p:nvPr>
            <p:ph sz="quarter" idx="4"/>
          </p:nvPr>
        </p:nvSpPr>
        <p:spPr>
          <a:xfrm>
            <a:off x="6175375" y="2505075"/>
            <a:ext cx="5186363" cy="36861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54A8FB-329D-4D67-931F-FF1D49B7E83E}"/>
              </a:ext>
            </a:extLst>
          </p:cNvPr>
          <p:cNvSpPr>
            <a:spLocks noGrp="1"/>
          </p:cNvSpPr>
          <p:nvPr>
            <p:ph type="dt" sz="half" idx="10"/>
          </p:nvPr>
        </p:nvSpPr>
        <p:spPr/>
        <p:txBody>
          <a:bodyPr/>
          <a:lstStyle/>
          <a:p>
            <a:fld id="{D165BCBF-545F-4043-8C72-7CD1B1BA2850}"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5712DDD9-2BBE-9357-2B12-A2F58ED725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65A437B-6799-A1DA-0864-6705D24E79FB}"/>
              </a:ext>
            </a:extLst>
          </p:cNvPr>
          <p:cNvSpPr>
            <a:spLocks noGrp="1"/>
          </p:cNvSpPr>
          <p:nvPr>
            <p:ph type="sldNum" sz="quarter" idx="12"/>
          </p:nvPr>
        </p:nvSpPr>
        <p:spPr/>
        <p:txBody>
          <a:bodyPr/>
          <a:lstStyle/>
          <a:p>
            <a:fld id="{222AFDF2-4476-4B3D-AA0E-A5D1B6CBB320}" type="slidenum">
              <a:rPr lang="zh-CN" altLang="en-US" smtClean="0"/>
              <a:t>‹#›</a:t>
            </a:fld>
            <a:endParaRPr lang="zh-CN" altLang="en-US"/>
          </a:p>
        </p:txBody>
      </p:sp>
    </p:spTree>
    <p:extLst>
      <p:ext uri="{BB962C8B-B14F-4D97-AF65-F5344CB8AC3E}">
        <p14:creationId xmlns:p14="http://schemas.microsoft.com/office/powerpoint/2010/main" val="3990248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8701D8-31CC-3EE6-AD6F-29256A183CC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720765D-6117-98E7-1D01-62D2FC7FAB0C}"/>
              </a:ext>
            </a:extLst>
          </p:cNvPr>
          <p:cNvSpPr>
            <a:spLocks noGrp="1"/>
          </p:cNvSpPr>
          <p:nvPr>
            <p:ph type="dt" sz="half" idx="10"/>
          </p:nvPr>
        </p:nvSpPr>
        <p:spPr/>
        <p:txBody>
          <a:bodyPr/>
          <a:lstStyle/>
          <a:p>
            <a:fld id="{D165BCBF-545F-4043-8C72-7CD1B1BA2850}"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9B128422-A7A1-A81A-21D3-E2A3B7E336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0BA01B1-F63E-D7C8-7214-72028303B779}"/>
              </a:ext>
            </a:extLst>
          </p:cNvPr>
          <p:cNvSpPr>
            <a:spLocks noGrp="1"/>
          </p:cNvSpPr>
          <p:nvPr>
            <p:ph type="sldNum" sz="quarter" idx="12"/>
          </p:nvPr>
        </p:nvSpPr>
        <p:spPr/>
        <p:txBody>
          <a:bodyPr/>
          <a:lstStyle/>
          <a:p>
            <a:fld id="{222AFDF2-4476-4B3D-AA0E-A5D1B6CBB320}" type="slidenum">
              <a:rPr lang="zh-CN" altLang="en-US" smtClean="0"/>
              <a:t>‹#›</a:t>
            </a:fld>
            <a:endParaRPr lang="zh-CN" altLang="en-US"/>
          </a:p>
        </p:txBody>
      </p:sp>
    </p:spTree>
    <p:extLst>
      <p:ext uri="{BB962C8B-B14F-4D97-AF65-F5344CB8AC3E}">
        <p14:creationId xmlns:p14="http://schemas.microsoft.com/office/powerpoint/2010/main" val="329449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2155707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13E37-F334-7F2A-B490-E3A089D1F140}"/>
              </a:ext>
            </a:extLst>
          </p:cNvPr>
          <p:cNvSpPr>
            <a:spLocks noGrp="1"/>
          </p:cNvSpPr>
          <p:nvPr>
            <p:ph type="dt" sz="half" idx="10"/>
          </p:nvPr>
        </p:nvSpPr>
        <p:spPr/>
        <p:txBody>
          <a:bodyPr/>
          <a:lstStyle/>
          <a:p>
            <a:fld id="{D165BCBF-545F-4043-8C72-7CD1B1BA2850}"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31589B6B-B9D7-A772-C4DA-F40D87F4D23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2C40D9-71FE-25AA-166B-76147575202C}"/>
              </a:ext>
            </a:extLst>
          </p:cNvPr>
          <p:cNvSpPr>
            <a:spLocks noGrp="1"/>
          </p:cNvSpPr>
          <p:nvPr>
            <p:ph type="sldNum" sz="quarter" idx="12"/>
          </p:nvPr>
        </p:nvSpPr>
        <p:spPr/>
        <p:txBody>
          <a:bodyPr/>
          <a:lstStyle/>
          <a:p>
            <a:fld id="{222AFDF2-4476-4B3D-AA0E-A5D1B6CBB320}" type="slidenum">
              <a:rPr lang="zh-CN" altLang="en-US" smtClean="0"/>
              <a:t>‹#›</a:t>
            </a:fld>
            <a:endParaRPr lang="zh-CN" altLang="en-US"/>
          </a:p>
        </p:txBody>
      </p:sp>
    </p:spTree>
    <p:extLst>
      <p:ext uri="{BB962C8B-B14F-4D97-AF65-F5344CB8AC3E}">
        <p14:creationId xmlns:p14="http://schemas.microsoft.com/office/powerpoint/2010/main" val="6234487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9A1D56-0283-051B-B8B3-B6E7B9F18171}"/>
              </a:ext>
            </a:extLst>
          </p:cNvPr>
          <p:cNvSpPr>
            <a:spLocks noGrp="1"/>
          </p:cNvSpPr>
          <p:nvPr>
            <p:ph type="title"/>
          </p:nvPr>
        </p:nvSpPr>
        <p:spPr>
          <a:xfrm>
            <a:off x="839788" y="457200"/>
            <a:ext cx="3935412"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326D64-2F64-DA75-520D-F82FECAA9D71}"/>
              </a:ext>
            </a:extLst>
          </p:cNvPr>
          <p:cNvSpPr>
            <a:spLocks noGrp="1"/>
          </p:cNvSpPr>
          <p:nvPr>
            <p:ph idx="1"/>
          </p:nvPr>
        </p:nvSpPr>
        <p:spPr>
          <a:xfrm>
            <a:off x="5186363" y="987425"/>
            <a:ext cx="6175375" cy="48752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D56FB45-EF2F-15E2-041B-6FB9A3F75217}"/>
              </a:ext>
            </a:extLst>
          </p:cNvPr>
          <p:cNvSpPr>
            <a:spLocks noGrp="1"/>
          </p:cNvSpPr>
          <p:nvPr>
            <p:ph type="body" sz="half" idx="2"/>
          </p:nvPr>
        </p:nvSpPr>
        <p:spPr>
          <a:xfrm>
            <a:off x="839788" y="2057400"/>
            <a:ext cx="3935412" cy="381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A1998DE-2E03-114D-B911-74C427EE0DDD}"/>
              </a:ext>
            </a:extLst>
          </p:cNvPr>
          <p:cNvSpPr>
            <a:spLocks noGrp="1"/>
          </p:cNvSpPr>
          <p:nvPr>
            <p:ph type="dt" sz="half" idx="10"/>
          </p:nvPr>
        </p:nvSpPr>
        <p:spPr/>
        <p:txBody>
          <a:bodyPr/>
          <a:lstStyle/>
          <a:p>
            <a:fld id="{D165BCBF-545F-4043-8C72-7CD1B1BA2850}"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85B7CAB4-B210-6918-1FFF-F718810FC5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E932A2-CA56-5CB1-71AC-525F4968A0AE}"/>
              </a:ext>
            </a:extLst>
          </p:cNvPr>
          <p:cNvSpPr>
            <a:spLocks noGrp="1"/>
          </p:cNvSpPr>
          <p:nvPr>
            <p:ph type="sldNum" sz="quarter" idx="12"/>
          </p:nvPr>
        </p:nvSpPr>
        <p:spPr/>
        <p:txBody>
          <a:bodyPr/>
          <a:lstStyle/>
          <a:p>
            <a:fld id="{222AFDF2-4476-4B3D-AA0E-A5D1B6CBB320}" type="slidenum">
              <a:rPr lang="zh-CN" altLang="en-US" smtClean="0"/>
              <a:t>‹#›</a:t>
            </a:fld>
            <a:endParaRPr lang="zh-CN" altLang="en-US"/>
          </a:p>
        </p:txBody>
      </p:sp>
    </p:spTree>
    <p:extLst>
      <p:ext uri="{BB962C8B-B14F-4D97-AF65-F5344CB8AC3E}">
        <p14:creationId xmlns:p14="http://schemas.microsoft.com/office/powerpoint/2010/main" val="12817898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AE628B-5258-BC17-AE1C-7A1DC0BFD784}"/>
              </a:ext>
            </a:extLst>
          </p:cNvPr>
          <p:cNvSpPr>
            <a:spLocks noGrp="1"/>
          </p:cNvSpPr>
          <p:nvPr>
            <p:ph type="title"/>
          </p:nvPr>
        </p:nvSpPr>
        <p:spPr>
          <a:xfrm>
            <a:off x="839788" y="457200"/>
            <a:ext cx="3935412"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AF2CDFB-137D-EC0E-A09D-342A6F8D4CE8}"/>
              </a:ext>
            </a:extLst>
          </p:cNvPr>
          <p:cNvSpPr>
            <a:spLocks noGrp="1"/>
          </p:cNvSpPr>
          <p:nvPr>
            <p:ph type="pic" idx="1"/>
          </p:nvPr>
        </p:nvSpPr>
        <p:spPr>
          <a:xfrm>
            <a:off x="5186363" y="987425"/>
            <a:ext cx="6175375" cy="4875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A8AB5E-9A95-244C-89E6-9B622FE53325}"/>
              </a:ext>
            </a:extLst>
          </p:cNvPr>
          <p:cNvSpPr>
            <a:spLocks noGrp="1"/>
          </p:cNvSpPr>
          <p:nvPr>
            <p:ph type="body" sz="half" idx="2"/>
          </p:nvPr>
        </p:nvSpPr>
        <p:spPr>
          <a:xfrm>
            <a:off x="839788" y="2057400"/>
            <a:ext cx="3935412" cy="381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27307D9-EAA9-5580-2D49-D3FC6729A9BF}"/>
              </a:ext>
            </a:extLst>
          </p:cNvPr>
          <p:cNvSpPr>
            <a:spLocks noGrp="1"/>
          </p:cNvSpPr>
          <p:nvPr>
            <p:ph type="dt" sz="half" idx="10"/>
          </p:nvPr>
        </p:nvSpPr>
        <p:spPr/>
        <p:txBody>
          <a:bodyPr/>
          <a:lstStyle/>
          <a:p>
            <a:fld id="{D165BCBF-545F-4043-8C72-7CD1B1BA2850}"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91EA558B-2898-CD75-6B74-4473E1374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7DE398-F48E-49A8-E487-933BE40477DB}"/>
              </a:ext>
            </a:extLst>
          </p:cNvPr>
          <p:cNvSpPr>
            <a:spLocks noGrp="1"/>
          </p:cNvSpPr>
          <p:nvPr>
            <p:ph type="sldNum" sz="quarter" idx="12"/>
          </p:nvPr>
        </p:nvSpPr>
        <p:spPr/>
        <p:txBody>
          <a:bodyPr/>
          <a:lstStyle/>
          <a:p>
            <a:fld id="{222AFDF2-4476-4B3D-AA0E-A5D1B6CBB320}" type="slidenum">
              <a:rPr lang="zh-CN" altLang="en-US" smtClean="0"/>
              <a:t>‹#›</a:t>
            </a:fld>
            <a:endParaRPr lang="zh-CN" altLang="en-US"/>
          </a:p>
        </p:txBody>
      </p:sp>
    </p:spTree>
    <p:extLst>
      <p:ext uri="{BB962C8B-B14F-4D97-AF65-F5344CB8AC3E}">
        <p14:creationId xmlns:p14="http://schemas.microsoft.com/office/powerpoint/2010/main" val="42596949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9CAA9F-B5FD-AF9F-9908-8CB6C10D98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196856-E849-0B42-770C-83E7F65292C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6944B8-42DB-F2F3-79E6-21767047B8DB}"/>
              </a:ext>
            </a:extLst>
          </p:cNvPr>
          <p:cNvSpPr>
            <a:spLocks noGrp="1"/>
          </p:cNvSpPr>
          <p:nvPr>
            <p:ph type="dt" sz="half" idx="10"/>
          </p:nvPr>
        </p:nvSpPr>
        <p:spPr/>
        <p:txBody>
          <a:bodyPr/>
          <a:lstStyle/>
          <a:p>
            <a:fld id="{D165BCBF-545F-4043-8C72-7CD1B1BA2850}"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7529A0B2-EAD2-FFFA-2693-991ECD3F92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8123C3-6399-2D2D-6F09-6E854CDEA7F4}"/>
              </a:ext>
            </a:extLst>
          </p:cNvPr>
          <p:cNvSpPr>
            <a:spLocks noGrp="1"/>
          </p:cNvSpPr>
          <p:nvPr>
            <p:ph type="sldNum" sz="quarter" idx="12"/>
          </p:nvPr>
        </p:nvSpPr>
        <p:spPr/>
        <p:txBody>
          <a:bodyPr/>
          <a:lstStyle/>
          <a:p>
            <a:fld id="{222AFDF2-4476-4B3D-AA0E-A5D1B6CBB320}" type="slidenum">
              <a:rPr lang="zh-CN" altLang="en-US" smtClean="0"/>
              <a:t>‹#›</a:t>
            </a:fld>
            <a:endParaRPr lang="zh-CN" altLang="en-US"/>
          </a:p>
        </p:txBody>
      </p:sp>
    </p:spTree>
    <p:extLst>
      <p:ext uri="{BB962C8B-B14F-4D97-AF65-F5344CB8AC3E}">
        <p14:creationId xmlns:p14="http://schemas.microsoft.com/office/powerpoint/2010/main" val="22838328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3948CDA-DA93-A329-F0B3-22B31F451BC5}"/>
              </a:ext>
            </a:extLst>
          </p:cNvPr>
          <p:cNvSpPr>
            <a:spLocks noGrp="1"/>
          </p:cNvSpPr>
          <p:nvPr>
            <p:ph type="title" orient="vert"/>
          </p:nvPr>
        </p:nvSpPr>
        <p:spPr>
          <a:xfrm>
            <a:off x="8729663" y="365125"/>
            <a:ext cx="2630487" cy="5813425"/>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FBAA18F-2D84-FE76-1AD9-FABDFE3FE4A9}"/>
              </a:ext>
            </a:extLst>
          </p:cNvPr>
          <p:cNvSpPr>
            <a:spLocks noGrp="1"/>
          </p:cNvSpPr>
          <p:nvPr>
            <p:ph type="body" orient="vert" idx="1"/>
          </p:nvPr>
        </p:nvSpPr>
        <p:spPr>
          <a:xfrm>
            <a:off x="838200" y="365125"/>
            <a:ext cx="7739063" cy="58134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C8E14FE-769E-E7B9-18FE-AEA7105D0179}"/>
              </a:ext>
            </a:extLst>
          </p:cNvPr>
          <p:cNvSpPr>
            <a:spLocks noGrp="1"/>
          </p:cNvSpPr>
          <p:nvPr>
            <p:ph type="dt" sz="half" idx="10"/>
          </p:nvPr>
        </p:nvSpPr>
        <p:spPr/>
        <p:txBody>
          <a:bodyPr/>
          <a:lstStyle/>
          <a:p>
            <a:fld id="{D165BCBF-545F-4043-8C72-7CD1B1BA2850}"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63CCCC50-B838-4200-FBE0-82373C6929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B81207-F0D6-88C9-C201-A038AC0902D5}"/>
              </a:ext>
            </a:extLst>
          </p:cNvPr>
          <p:cNvSpPr>
            <a:spLocks noGrp="1"/>
          </p:cNvSpPr>
          <p:nvPr>
            <p:ph type="sldNum" sz="quarter" idx="12"/>
          </p:nvPr>
        </p:nvSpPr>
        <p:spPr/>
        <p:txBody>
          <a:bodyPr/>
          <a:lstStyle/>
          <a:p>
            <a:fld id="{222AFDF2-4476-4B3D-AA0E-A5D1B6CBB320}" type="slidenum">
              <a:rPr lang="zh-CN" altLang="en-US" smtClean="0"/>
              <a:t>‹#›</a:t>
            </a:fld>
            <a:endParaRPr lang="zh-CN" altLang="en-US"/>
          </a:p>
        </p:txBody>
      </p:sp>
    </p:spTree>
    <p:extLst>
      <p:ext uri="{BB962C8B-B14F-4D97-AF65-F5344CB8AC3E}">
        <p14:creationId xmlns:p14="http://schemas.microsoft.com/office/powerpoint/2010/main" val="27492301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1774" cy="6859588"/>
          </a:xfrm>
          <a:prstGeom prst="rect">
            <a:avLst/>
          </a:prstGeom>
        </p:spPr>
      </p:pic>
      <p:grpSp>
        <p:nvGrpSpPr>
          <p:cNvPr id="2" name="组合 1">
            <a:extLst>
              <a:ext uri="{FF2B5EF4-FFF2-40B4-BE49-F238E27FC236}">
                <a16:creationId xmlns:a16="http://schemas.microsoft.com/office/drawing/2014/main" id="{832EA632-D8DD-3D75-88B0-A820674DEED2}"/>
              </a:ext>
            </a:extLst>
          </p:cNvPr>
          <p:cNvGrpSpPr/>
          <p:nvPr userDrawn="1"/>
        </p:nvGrpSpPr>
        <p:grpSpPr>
          <a:xfrm>
            <a:off x="266527" y="261442"/>
            <a:ext cx="9649072" cy="726823"/>
            <a:chOff x="266527" y="261442"/>
            <a:chExt cx="9649072" cy="726823"/>
          </a:xfrm>
        </p:grpSpPr>
        <p:grpSp>
          <p:nvGrpSpPr>
            <p:cNvPr id="4" name="组合 3">
              <a:extLst>
                <a:ext uri="{FF2B5EF4-FFF2-40B4-BE49-F238E27FC236}">
                  <a16:creationId xmlns:a16="http://schemas.microsoft.com/office/drawing/2014/main" id="{5C0F05DF-3526-A322-0111-C24AE6D6B43F}"/>
                </a:ext>
              </a:extLst>
            </p:cNvPr>
            <p:cNvGrpSpPr/>
            <p:nvPr userDrawn="1"/>
          </p:nvGrpSpPr>
          <p:grpSpPr>
            <a:xfrm>
              <a:off x="266527" y="261442"/>
              <a:ext cx="2759225" cy="726823"/>
              <a:chOff x="338535" y="433277"/>
              <a:chExt cx="2759225" cy="726823"/>
            </a:xfrm>
          </p:grpSpPr>
          <p:pic>
            <p:nvPicPr>
              <p:cNvPr id="7" name="图片 6">
                <a:extLst>
                  <a:ext uri="{FF2B5EF4-FFF2-40B4-BE49-F238E27FC236}">
                    <a16:creationId xmlns:a16="http://schemas.microsoft.com/office/drawing/2014/main" id="{A3238A37-82BE-80D2-7772-556B3FB23A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8535" y="433277"/>
                <a:ext cx="724509" cy="726823"/>
              </a:xfrm>
              <a:prstGeom prst="rect">
                <a:avLst/>
              </a:prstGeom>
            </p:spPr>
          </p:pic>
          <p:pic>
            <p:nvPicPr>
              <p:cNvPr id="8" name="图片 7">
                <a:extLst>
                  <a:ext uri="{FF2B5EF4-FFF2-40B4-BE49-F238E27FC236}">
                    <a16:creationId xmlns:a16="http://schemas.microsoft.com/office/drawing/2014/main" id="{407B0399-E654-FEEB-CC17-1980532245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44" y="533361"/>
                <a:ext cx="2034716" cy="586791"/>
              </a:xfrm>
              <a:prstGeom prst="rect">
                <a:avLst/>
              </a:prstGeom>
            </p:spPr>
          </p:pic>
        </p:grpSp>
        <p:cxnSp>
          <p:nvCxnSpPr>
            <p:cNvPr id="5" name="直接连接符 4">
              <a:extLst>
                <a:ext uri="{FF2B5EF4-FFF2-40B4-BE49-F238E27FC236}">
                  <a16:creationId xmlns:a16="http://schemas.microsoft.com/office/drawing/2014/main" id="{FC41DEE1-198D-8451-53E9-8424E7D77C9A}"/>
                </a:ext>
              </a:extLst>
            </p:cNvPr>
            <p:cNvCxnSpPr>
              <a:cxnSpLocks/>
            </p:cNvCxnSpPr>
            <p:nvPr userDrawn="1"/>
          </p:nvCxnSpPr>
          <p:spPr>
            <a:xfrm>
              <a:off x="3002831" y="72530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6028450-EAC1-D4D3-AD45-63899655405F}"/>
                </a:ext>
              </a:extLst>
            </p:cNvPr>
            <p:cNvCxnSpPr/>
            <p:nvPr userDrawn="1"/>
          </p:nvCxnSpPr>
          <p:spPr>
            <a:xfrm>
              <a:off x="3002831" y="62148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00570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cxnSp>
        <p:nvCxnSpPr>
          <p:cNvPr id="6" name="直接连接符 5">
            <a:extLst>
              <a:ext uri="{FF2B5EF4-FFF2-40B4-BE49-F238E27FC236}">
                <a16:creationId xmlns:a16="http://schemas.microsoft.com/office/drawing/2014/main" id="{D73F94A5-2218-4E43-5FDD-47805FBDFEE0}"/>
              </a:ext>
            </a:extLst>
          </p:cNvPr>
          <p:cNvCxnSpPr>
            <a:cxnSpLocks/>
          </p:cNvCxnSpPr>
          <p:nvPr userDrawn="1"/>
        </p:nvCxnSpPr>
        <p:spPr>
          <a:xfrm>
            <a:off x="3002831" y="72530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944ED30-3459-A390-CB4E-E045CBEC07DC}"/>
              </a:ext>
            </a:extLst>
          </p:cNvPr>
          <p:cNvCxnSpPr/>
          <p:nvPr userDrawn="1"/>
        </p:nvCxnSpPr>
        <p:spPr>
          <a:xfrm>
            <a:off x="3002831" y="62148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715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506972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861583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882263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98749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955794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093889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666667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598773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781658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486927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561937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451584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882504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224802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015891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832519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648897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82112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373674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010387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356410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833570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765739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793214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68600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340716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1988143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943807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502381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162945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610357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8646873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7791706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673024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1437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9037250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58073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4268175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122416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2847914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2101967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9354135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139811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666513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2581990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0869907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134770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150699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873651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008724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066317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403202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909555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201235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1857686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7315184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2531986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337359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75228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3096641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7667256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1048442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1148294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5200053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521179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1549790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0694694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5185946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9727981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70104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167395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9653096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4490530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5226315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8281744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974757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0273335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1466577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806997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7768707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18923-7CAF-4C10-AEEB-DB9D4D6D8E55}"/>
              </a:ext>
            </a:extLst>
          </p:cNvPr>
          <p:cNvSpPr>
            <a:spLocks noGrp="1"/>
          </p:cNvSpPr>
          <p:nvPr>
            <p:ph type="ctrTitle"/>
          </p:nvPr>
        </p:nvSpPr>
        <p:spPr>
          <a:xfrm>
            <a:off x="1525588" y="1122363"/>
            <a:ext cx="9148762" cy="2389187"/>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9F3732-7B2C-DF61-D0CE-892E3F27AA67}"/>
              </a:ext>
            </a:extLst>
          </p:cNvPr>
          <p:cNvSpPr>
            <a:spLocks noGrp="1"/>
          </p:cNvSpPr>
          <p:nvPr>
            <p:ph type="subTitle" idx="1"/>
          </p:nvPr>
        </p:nvSpPr>
        <p:spPr>
          <a:xfrm>
            <a:off x="1525588" y="3603625"/>
            <a:ext cx="9148762"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F9634-58C9-4104-3311-4A5E59EDED78}"/>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3C4362A-EDE5-6A1D-2412-59BFC962A3A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1518B9-6D86-6121-4FAE-6EE468C4299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00208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4147173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64559-C135-B6BC-B12F-046F0CA61F5B}"/>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2E1FF3-F612-DA5E-D5E0-A2F1228B6FCA}"/>
              </a:ext>
            </a:extLst>
          </p:cNvPr>
          <p:cNvSpPr>
            <a:spLocks noGrp="1"/>
          </p:cNvSpPr>
          <p:nvPr>
            <p:ph idx="1"/>
          </p:nvPr>
        </p:nvSpPr>
        <p:spPr>
          <a:xfrm>
            <a:off x="838200" y="1825625"/>
            <a:ext cx="10521950"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A415E1-0F70-CCC3-C720-A5CC17671B6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F305E9AA-E496-ABDA-F698-7F375DAE80F5}"/>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90E0EF-E491-E307-5460-62CA0140DBD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21904100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63DBA-50FE-EC28-72E6-A77591DC3BB4}"/>
              </a:ext>
            </a:extLst>
          </p:cNvPr>
          <p:cNvSpPr>
            <a:spLocks noGrp="1"/>
          </p:cNvSpPr>
          <p:nvPr>
            <p:ph type="title"/>
          </p:nvPr>
        </p:nvSpPr>
        <p:spPr>
          <a:xfrm>
            <a:off x="831850" y="1709738"/>
            <a:ext cx="10521950" cy="2854325"/>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ED2339-5C0E-CE55-8933-B8E488118730}"/>
              </a:ext>
            </a:extLst>
          </p:cNvPr>
          <p:cNvSpPr>
            <a:spLocks noGrp="1"/>
          </p:cNvSpPr>
          <p:nvPr>
            <p:ph type="body" idx="1"/>
          </p:nvPr>
        </p:nvSpPr>
        <p:spPr>
          <a:xfrm>
            <a:off x="831850" y="4591050"/>
            <a:ext cx="1052195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8834AE-E703-9821-4668-0BEC9EE7584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FD42B42-3D68-F19B-B8D1-F78B1494286A}"/>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BB0DC3-77BE-C48F-5F92-CA5251849D31}"/>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469353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5AA3B-435F-CD61-97E8-88E46617A574}"/>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2D1DD-0688-BCFA-BAAA-36D0ED219AA3}"/>
              </a:ext>
            </a:extLst>
          </p:cNvPr>
          <p:cNvSpPr>
            <a:spLocks noGrp="1"/>
          </p:cNvSpPr>
          <p:nvPr>
            <p:ph sz="half" idx="1"/>
          </p:nvPr>
        </p:nvSpPr>
        <p:spPr>
          <a:xfrm>
            <a:off x="838200"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254CE0-C578-580E-D533-CB1B6003BFC9}"/>
              </a:ext>
            </a:extLst>
          </p:cNvPr>
          <p:cNvSpPr>
            <a:spLocks noGrp="1"/>
          </p:cNvSpPr>
          <p:nvPr>
            <p:ph sz="half" idx="2"/>
          </p:nvPr>
        </p:nvSpPr>
        <p:spPr>
          <a:xfrm>
            <a:off x="6175375" y="1825625"/>
            <a:ext cx="5184775" cy="43529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CBF5B0-F0C4-B9B1-959E-2BCC4344B539}"/>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1B63A72A-F2A9-7DE5-390E-8579F7941CB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15DABD-FBBD-5AB4-BF2F-3A83A8C13217}"/>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969999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F869-50AE-6F6C-9D28-CBC88CEA3C77}"/>
              </a:ext>
            </a:extLst>
          </p:cNvPr>
          <p:cNvSpPr>
            <a:spLocks noGrp="1"/>
          </p:cNvSpPr>
          <p:nvPr>
            <p:ph type="title"/>
          </p:nvPr>
        </p:nvSpPr>
        <p:spPr>
          <a:xfrm>
            <a:off x="839788" y="365125"/>
            <a:ext cx="1052195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FFE316-7102-B9F8-61CA-DE15F4770A18}"/>
              </a:ext>
            </a:extLst>
          </p:cNvPr>
          <p:cNvSpPr>
            <a:spLocks noGrp="1"/>
          </p:cNvSpPr>
          <p:nvPr>
            <p:ph type="body" idx="1"/>
          </p:nvPr>
        </p:nvSpPr>
        <p:spPr>
          <a:xfrm>
            <a:off x="839788" y="1681163"/>
            <a:ext cx="516096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411CEB-DF20-0BCF-EA2F-2CF8B20E035D}"/>
              </a:ext>
            </a:extLst>
          </p:cNvPr>
          <p:cNvSpPr>
            <a:spLocks noGrp="1"/>
          </p:cNvSpPr>
          <p:nvPr>
            <p:ph sz="half" idx="2"/>
          </p:nvPr>
        </p:nvSpPr>
        <p:spPr>
          <a:xfrm>
            <a:off x="839788" y="2505075"/>
            <a:ext cx="5160962"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D87F42-D550-2F9E-6476-9B391533D5AA}"/>
              </a:ext>
            </a:extLst>
          </p:cNvPr>
          <p:cNvSpPr>
            <a:spLocks noGrp="1"/>
          </p:cNvSpPr>
          <p:nvPr>
            <p:ph type="body" sz="quarter" idx="3"/>
          </p:nvPr>
        </p:nvSpPr>
        <p:spPr>
          <a:xfrm>
            <a:off x="6175375" y="1681163"/>
            <a:ext cx="518636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DB57DF-2095-359F-9A41-4C1D91691442}"/>
              </a:ext>
            </a:extLst>
          </p:cNvPr>
          <p:cNvSpPr>
            <a:spLocks noGrp="1"/>
          </p:cNvSpPr>
          <p:nvPr>
            <p:ph sz="quarter" idx="4"/>
          </p:nvPr>
        </p:nvSpPr>
        <p:spPr>
          <a:xfrm>
            <a:off x="6175375" y="2505075"/>
            <a:ext cx="5186363" cy="36861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9AA70B-E18F-26A9-E923-B80245480DA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8" name="页脚占位符 7">
            <a:extLst>
              <a:ext uri="{FF2B5EF4-FFF2-40B4-BE49-F238E27FC236}">
                <a16:creationId xmlns:a16="http://schemas.microsoft.com/office/drawing/2014/main" id="{912F3D1C-6351-5327-1C12-9834BE1F976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7BE9287-BE76-063B-673E-CF97E283BE4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282231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E679F-3C49-901B-D46F-F7B0421A6F76}"/>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CBD65F-2C70-A7A4-E480-61071B6DFCCE}"/>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4" name="页脚占位符 3">
            <a:extLst>
              <a:ext uri="{FF2B5EF4-FFF2-40B4-BE49-F238E27FC236}">
                <a16:creationId xmlns:a16="http://schemas.microsoft.com/office/drawing/2014/main" id="{8AEFD9DA-3C9A-B02B-5738-6F175AE4492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5860B0A-847E-D77A-65EC-453DA0A5A7D0}"/>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8198756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394DBD-36CF-AB1A-333A-DE0747BB7BDD}"/>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3" name="页脚占位符 2">
            <a:extLst>
              <a:ext uri="{FF2B5EF4-FFF2-40B4-BE49-F238E27FC236}">
                <a16:creationId xmlns:a16="http://schemas.microsoft.com/office/drawing/2014/main" id="{723FBC12-25CD-0726-4A9F-4B45A9539BB1}"/>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E87E8F3-B67B-65D4-41A3-A6AB1BB6FC34}"/>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41207551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68033-932B-2175-58B3-B32AD3AC1788}"/>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698E0B-75AD-CFF1-5451-50BF8D3F5BFA}"/>
              </a:ext>
            </a:extLst>
          </p:cNvPr>
          <p:cNvSpPr>
            <a:spLocks noGrp="1"/>
          </p:cNvSpPr>
          <p:nvPr>
            <p:ph idx="1"/>
          </p:nvPr>
        </p:nvSpPr>
        <p:spPr>
          <a:xfrm>
            <a:off x="5186363" y="987425"/>
            <a:ext cx="6175375"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A5D8A6-D8FF-2DA0-CC2F-8785C0BEA97F}"/>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280CC-D4F2-D7CD-2345-66E48E13609C}"/>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DCE0B1E8-2330-9DFC-04DA-03EB769F0314}"/>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3DE989-EE4F-6A7B-32C2-01D9FC3CAB9E}"/>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4295600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8544C-AB55-FB39-4675-853B4ACACBA9}"/>
              </a:ext>
            </a:extLst>
          </p:cNvPr>
          <p:cNvSpPr>
            <a:spLocks noGrp="1"/>
          </p:cNvSpPr>
          <p:nvPr>
            <p:ph type="title"/>
          </p:nvPr>
        </p:nvSpPr>
        <p:spPr>
          <a:xfrm>
            <a:off x="839788" y="457200"/>
            <a:ext cx="3935412"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031C74-91A5-D7EF-C017-EF8924EE046A}"/>
              </a:ext>
            </a:extLst>
          </p:cNvPr>
          <p:cNvSpPr>
            <a:spLocks noGrp="1"/>
          </p:cNvSpPr>
          <p:nvPr>
            <p:ph type="pic" idx="1"/>
          </p:nvPr>
        </p:nvSpPr>
        <p:spPr>
          <a:xfrm>
            <a:off x="5186363" y="987425"/>
            <a:ext cx="6175375"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E183D5-28F7-DC91-F1D9-8242134D37F5}"/>
              </a:ext>
            </a:extLst>
          </p:cNvPr>
          <p:cNvSpPr>
            <a:spLocks noGrp="1"/>
          </p:cNvSpPr>
          <p:nvPr>
            <p:ph type="body" sz="half" idx="2"/>
          </p:nvPr>
        </p:nvSpPr>
        <p:spPr>
          <a:xfrm>
            <a:off x="839788" y="2057400"/>
            <a:ext cx="3935412"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292005-C531-4C75-9842-1D01D8152AA3}"/>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6" name="页脚占位符 5">
            <a:extLst>
              <a:ext uri="{FF2B5EF4-FFF2-40B4-BE49-F238E27FC236}">
                <a16:creationId xmlns:a16="http://schemas.microsoft.com/office/drawing/2014/main" id="{687D8070-56FF-BAF5-0B7A-CE14EC7D164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3D12CC-8082-0182-54CD-875A31FF3AA8}"/>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0768274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B4A77-E2E5-BC9F-B868-11E15DAB5EF8}"/>
              </a:ext>
            </a:extLst>
          </p:cNvPr>
          <p:cNvSpPr>
            <a:spLocks noGrp="1"/>
          </p:cNvSpPr>
          <p:nvPr>
            <p:ph type="title"/>
          </p:nvPr>
        </p:nvSpPr>
        <p:spPr>
          <a:xfrm>
            <a:off x="838200" y="365125"/>
            <a:ext cx="1052195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3F8A1E-10D7-C665-5139-3636039FEBBD}"/>
              </a:ext>
            </a:extLst>
          </p:cNvPr>
          <p:cNvSpPr>
            <a:spLocks noGrp="1"/>
          </p:cNvSpPr>
          <p:nvPr>
            <p:ph type="body" orient="vert" idx="1"/>
          </p:nvPr>
        </p:nvSpPr>
        <p:spPr>
          <a:xfrm>
            <a:off x="838200" y="1825625"/>
            <a:ext cx="10521950" cy="43529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BF19B2-8631-0FAF-53D0-08CD5D696A9A}"/>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2296816D-21B3-5E0F-6C89-72CF0B5D0288}"/>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736A69B-29C9-01AB-F265-F62AB9038F6F}"/>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15089730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8A0A4D-F0CF-5192-5688-A357247BAE54}"/>
              </a:ext>
            </a:extLst>
          </p:cNvPr>
          <p:cNvSpPr>
            <a:spLocks noGrp="1"/>
          </p:cNvSpPr>
          <p:nvPr>
            <p:ph type="title" orient="vert"/>
          </p:nvPr>
        </p:nvSpPr>
        <p:spPr>
          <a:xfrm>
            <a:off x="8729663" y="365125"/>
            <a:ext cx="2630487" cy="5813425"/>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B69EF2D-0946-0446-7121-825C56F3877F}"/>
              </a:ext>
            </a:extLst>
          </p:cNvPr>
          <p:cNvSpPr>
            <a:spLocks noGrp="1"/>
          </p:cNvSpPr>
          <p:nvPr>
            <p:ph type="body" orient="vert" idx="1"/>
          </p:nvPr>
        </p:nvSpPr>
        <p:spPr>
          <a:xfrm>
            <a:off x="838200" y="365125"/>
            <a:ext cx="7739063" cy="58134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B231D2-CC0D-B7C5-88CC-0470BE66A161}"/>
              </a:ext>
            </a:extLst>
          </p:cNvPr>
          <p:cNvSpPr>
            <a:spLocks noGrp="1"/>
          </p:cNvSpPr>
          <p:nvPr>
            <p:ph type="dt" sz="half" idx="10"/>
          </p:nvPr>
        </p:nvSpPr>
        <p:spPr>
          <a:xfrm>
            <a:off x="838200" y="6357938"/>
            <a:ext cx="2744788" cy="365125"/>
          </a:xfrm>
          <a:prstGeom prst="rect">
            <a:avLst/>
          </a:prstGeom>
        </p:spPr>
        <p:txBody>
          <a:bodyPr/>
          <a:lstStyle/>
          <a:p>
            <a:fld id="{29995DAE-8B78-4923-9B9D-53B8CE36BE65}"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E977C394-1D67-EC5A-09B0-A11B8CC24E27}"/>
              </a:ext>
            </a:extLst>
          </p:cNvPr>
          <p:cNvSpPr>
            <a:spLocks noGrp="1"/>
          </p:cNvSpPr>
          <p:nvPr>
            <p:ph type="ftr" sz="quarter" idx="11"/>
          </p:nvPr>
        </p:nvSpPr>
        <p:spPr>
          <a:xfrm>
            <a:off x="4040188" y="6357938"/>
            <a:ext cx="411797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F5AC54-17E9-2F8C-FC43-B037FA88687A}"/>
              </a:ext>
            </a:extLst>
          </p:cNvPr>
          <p:cNvSpPr>
            <a:spLocks noGrp="1"/>
          </p:cNvSpPr>
          <p:nvPr>
            <p:ph type="sldNum" sz="quarter" idx="12"/>
          </p:nvPr>
        </p:nvSpPr>
        <p:spPr>
          <a:xfrm>
            <a:off x="8615363" y="6357938"/>
            <a:ext cx="2744787" cy="365125"/>
          </a:xfrm>
          <a:prstGeom prst="rect">
            <a:avLst/>
          </a:prstGeom>
        </p:spPr>
        <p:txBody>
          <a:bodyPr/>
          <a:lstStyle/>
          <a:p>
            <a:fld id="{7EDC97C5-43E9-4641-AB0D-EA8A55BBA476}" type="slidenum">
              <a:rPr lang="zh-CN" altLang="en-US" smtClean="0"/>
              <a:t>‹#›</a:t>
            </a:fld>
            <a:endParaRPr lang="zh-CN" altLang="en-US"/>
          </a:p>
        </p:txBody>
      </p:sp>
    </p:spTree>
    <p:extLst>
      <p:ext uri="{BB962C8B-B14F-4D97-AF65-F5344CB8AC3E}">
        <p14:creationId xmlns:p14="http://schemas.microsoft.com/office/powerpoint/2010/main" val="3416022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4.jpg"/><Relationship Id="rId18" Type="http://schemas.openxmlformats.org/officeDocument/2006/relationships/image" Target="../media/image12.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17" Type="http://schemas.openxmlformats.org/officeDocument/2006/relationships/image" Target="../media/image11.png"/><Relationship Id="rId2" Type="http://schemas.openxmlformats.org/officeDocument/2006/relationships/slideLayout" Target="../slideLayouts/slideLayout101.xml"/><Relationship Id="rId16" Type="http://schemas.openxmlformats.org/officeDocument/2006/relationships/image" Target="../media/image10.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6.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13.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1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4.jpg"/><Relationship Id="rId18" Type="http://schemas.openxmlformats.org/officeDocument/2006/relationships/image" Target="../media/image9.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image" Target="../media/image8.jpeg"/><Relationship Id="rId2" Type="http://schemas.openxmlformats.org/officeDocument/2006/relationships/slideLayout" Target="../slideLayouts/slideLayout90.xml"/><Relationship Id="rId16" Type="http://schemas.openxmlformats.org/officeDocument/2006/relationships/image" Target="../media/image7.jpe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6.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9194CA-44AB-1B97-2C69-35734FF05DE5}"/>
              </a:ext>
            </a:extLst>
          </p:cNvPr>
          <p:cNvGrpSpPr/>
          <p:nvPr userDrawn="1"/>
        </p:nvGrpSpPr>
        <p:grpSpPr>
          <a:xfrm>
            <a:off x="9267527" y="261442"/>
            <a:ext cx="2759225" cy="726823"/>
            <a:chOff x="338535" y="433277"/>
            <a:chExt cx="2759225" cy="726823"/>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8535" y="433277"/>
              <a:ext cx="724509" cy="726823"/>
            </a:xfrm>
            <a:prstGeom prst="rect">
              <a:avLst/>
            </a:prstGeom>
          </p:spPr>
        </p:pic>
        <p:pic>
          <p:nvPicPr>
            <p:cNvPr id="3" name="图片 2">
              <a:extLst>
                <a:ext uri="{FF2B5EF4-FFF2-40B4-BE49-F238E27FC236}">
                  <a16:creationId xmlns:a16="http://schemas.microsoft.com/office/drawing/2014/main" id="{5503D60A-F7A9-159E-BB89-58E5526926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3044" y="533361"/>
              <a:ext cx="2034716" cy="586791"/>
            </a:xfrm>
            <a:prstGeom prst="rect">
              <a:avLst/>
            </a:prstGeom>
          </p:spPr>
        </p:pic>
      </p:grpSp>
      <p:pic>
        <p:nvPicPr>
          <p:cNvPr id="6" name="图片 5">
            <a:extLst>
              <a:ext uri="{FF2B5EF4-FFF2-40B4-BE49-F238E27FC236}">
                <a16:creationId xmlns:a16="http://schemas.microsoft.com/office/drawing/2014/main" id="{C844640B-10C3-294C-5FCA-820C626A31B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57008" y="230908"/>
            <a:ext cx="574302" cy="574302"/>
          </a:xfrm>
          <a:prstGeom prst="rect">
            <a:avLst/>
          </a:prstGeom>
        </p:spPr>
      </p:pic>
      <p:cxnSp>
        <p:nvCxnSpPr>
          <p:cNvPr id="9" name="直接连接符 8">
            <a:extLst>
              <a:ext uri="{FF2B5EF4-FFF2-40B4-BE49-F238E27FC236}">
                <a16:creationId xmlns:a16="http://schemas.microsoft.com/office/drawing/2014/main" id="{247685C5-9807-DE16-089D-179200D7C773}"/>
              </a:ext>
            </a:extLst>
          </p:cNvPr>
          <p:cNvCxnSpPr/>
          <p:nvPr userDrawn="1"/>
        </p:nvCxnSpPr>
        <p:spPr>
          <a:xfrm>
            <a:off x="922074" y="782091"/>
            <a:ext cx="295232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12494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9F1179DA-E6A6-B6E0-0EE8-4B184D6DF712}"/>
              </a:ext>
            </a:extLst>
          </p:cNvPr>
          <p:cNvSpPr txBox="1"/>
          <p:nvPr userDrawn="1"/>
        </p:nvSpPr>
        <p:spPr>
          <a:xfrm>
            <a:off x="-4714" y="4438877"/>
            <a:ext cx="12193636" cy="2677656"/>
          </a:xfrm>
          <a:prstGeom prst="rect">
            <a:avLst/>
          </a:prstGeom>
          <a:solidFill>
            <a:schemeClr val="accent5">
              <a:lumMod val="20000"/>
              <a:lumOff val="80000"/>
            </a:schemeClr>
          </a:solidFill>
        </p:spPr>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pic>
        <p:nvPicPr>
          <p:cNvPr id="8" name="图片 7">
            <a:extLst>
              <a:ext uri="{FF2B5EF4-FFF2-40B4-BE49-F238E27FC236}">
                <a16:creationId xmlns:a16="http://schemas.microsoft.com/office/drawing/2014/main" id="{E6D0D2A9-D161-1231-3E3D-B254F4F6ECC1}"/>
              </a:ext>
            </a:extLst>
          </p:cNvPr>
          <p:cNvPicPr>
            <a:picLocks noChangeAspect="1"/>
          </p:cNvPicPr>
          <p:nvPr userDrawn="1"/>
        </p:nvPicPr>
        <p:blipFill>
          <a:blip r:embed="rId13">
            <a:alphaModFix amt="7000"/>
            <a:extLst>
              <a:ext uri="{28A0092B-C50C-407E-A947-70E740481C1C}">
                <a14:useLocalDpi xmlns:a14="http://schemas.microsoft.com/office/drawing/2010/main" val="0"/>
              </a:ext>
            </a:extLst>
          </a:blip>
          <a:stretch>
            <a:fillRect/>
          </a:stretch>
        </p:blipFill>
        <p:spPr>
          <a:xfrm>
            <a:off x="-4714" y="-20662"/>
            <a:ext cx="12198350" cy="4459539"/>
          </a:xfrm>
          <a:prstGeom prst="rect">
            <a:avLst/>
          </a:prstGeom>
        </p:spPr>
      </p:pic>
      <p:grpSp>
        <p:nvGrpSpPr>
          <p:cNvPr id="11" name="组合 10">
            <a:extLst>
              <a:ext uri="{FF2B5EF4-FFF2-40B4-BE49-F238E27FC236}">
                <a16:creationId xmlns:a16="http://schemas.microsoft.com/office/drawing/2014/main" id="{46DDE89B-E559-604F-C0DE-B39C5EA8AFCE}"/>
              </a:ext>
            </a:extLst>
          </p:cNvPr>
          <p:cNvGrpSpPr/>
          <p:nvPr userDrawn="1"/>
        </p:nvGrpSpPr>
        <p:grpSpPr>
          <a:xfrm>
            <a:off x="437595" y="401108"/>
            <a:ext cx="2803810" cy="839717"/>
            <a:chOff x="437595" y="401108"/>
            <a:chExt cx="2803810" cy="839717"/>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7595" y="401108"/>
              <a:ext cx="837044" cy="839717"/>
            </a:xfrm>
            <a:prstGeom prst="rect">
              <a:avLst/>
            </a:prstGeom>
          </p:spPr>
        </p:pic>
        <p:pic>
          <p:nvPicPr>
            <p:cNvPr id="3" name="图片 2">
              <a:extLst>
                <a:ext uri="{FF2B5EF4-FFF2-40B4-BE49-F238E27FC236}">
                  <a16:creationId xmlns:a16="http://schemas.microsoft.com/office/drawing/2014/main" id="{440C8309-DA7D-30EF-6581-D9C64887BE3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74639" y="405458"/>
              <a:ext cx="1966766" cy="786707"/>
            </a:xfrm>
            <a:prstGeom prst="rect">
              <a:avLst/>
            </a:prstGeom>
          </p:spPr>
        </p:pic>
      </p:grpSp>
      <p:pic>
        <p:nvPicPr>
          <p:cNvPr id="16" name="图片 15">
            <a:extLst>
              <a:ext uri="{FF2B5EF4-FFF2-40B4-BE49-F238E27FC236}">
                <a16:creationId xmlns:a16="http://schemas.microsoft.com/office/drawing/2014/main" id="{D0E97C59-77A8-58BD-5CBE-7F13BFDF787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98853" y="4682485"/>
            <a:ext cx="2063948" cy="2128510"/>
          </a:xfrm>
          <a:prstGeom prst="rect">
            <a:avLst/>
          </a:prstGeom>
        </p:spPr>
      </p:pic>
      <p:pic>
        <p:nvPicPr>
          <p:cNvPr id="18" name="图片 17">
            <a:extLst>
              <a:ext uri="{FF2B5EF4-FFF2-40B4-BE49-F238E27FC236}">
                <a16:creationId xmlns:a16="http://schemas.microsoft.com/office/drawing/2014/main" id="{6F4F8EB1-E9E8-513C-BDF8-6932A49FA8C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859975" y="4685762"/>
            <a:ext cx="2115206" cy="2128510"/>
          </a:xfrm>
          <a:prstGeom prst="rect">
            <a:avLst/>
          </a:prstGeom>
        </p:spPr>
      </p:pic>
      <p:pic>
        <p:nvPicPr>
          <p:cNvPr id="20" name="图片 19">
            <a:extLst>
              <a:ext uri="{FF2B5EF4-FFF2-40B4-BE49-F238E27FC236}">
                <a16:creationId xmlns:a16="http://schemas.microsoft.com/office/drawing/2014/main" id="{02B98AB8-62F3-7353-0D56-8B44548B5CB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460375" y="4682485"/>
            <a:ext cx="2160240" cy="2131786"/>
          </a:xfrm>
          <a:prstGeom prst="rect">
            <a:avLst/>
          </a:prstGeom>
        </p:spPr>
      </p:pic>
    </p:spTree>
    <p:extLst>
      <p:ext uri="{BB962C8B-B14F-4D97-AF65-F5344CB8AC3E}">
        <p14:creationId xmlns:p14="http://schemas.microsoft.com/office/powerpoint/2010/main" val="422322120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E06DE565-45E6-C134-AE37-18F8DB3BAE25}"/>
              </a:ext>
            </a:extLst>
          </p:cNvPr>
          <p:cNvGrpSpPr/>
          <p:nvPr userDrawn="1"/>
        </p:nvGrpSpPr>
        <p:grpSpPr>
          <a:xfrm>
            <a:off x="266527" y="261442"/>
            <a:ext cx="9649072" cy="726823"/>
            <a:chOff x="266527" y="261442"/>
            <a:chExt cx="9649072" cy="726823"/>
          </a:xfrm>
        </p:grpSpPr>
        <p:grpSp>
          <p:nvGrpSpPr>
            <p:cNvPr id="4" name="组合 3">
              <a:extLst>
                <a:ext uri="{FF2B5EF4-FFF2-40B4-BE49-F238E27FC236}">
                  <a16:creationId xmlns:a16="http://schemas.microsoft.com/office/drawing/2014/main" id="{0A9194CA-44AB-1B97-2C69-35734FF05DE5}"/>
                </a:ext>
              </a:extLst>
            </p:cNvPr>
            <p:cNvGrpSpPr/>
            <p:nvPr userDrawn="1"/>
          </p:nvGrpSpPr>
          <p:grpSpPr>
            <a:xfrm>
              <a:off x="266527" y="261442"/>
              <a:ext cx="2759225" cy="726823"/>
              <a:chOff x="338535" y="433277"/>
              <a:chExt cx="2759225" cy="726823"/>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8535" y="433277"/>
                <a:ext cx="724509" cy="726823"/>
              </a:xfrm>
              <a:prstGeom prst="rect">
                <a:avLst/>
              </a:prstGeom>
            </p:spPr>
          </p:pic>
          <p:pic>
            <p:nvPicPr>
              <p:cNvPr id="3" name="图片 2">
                <a:extLst>
                  <a:ext uri="{FF2B5EF4-FFF2-40B4-BE49-F238E27FC236}">
                    <a16:creationId xmlns:a16="http://schemas.microsoft.com/office/drawing/2014/main" id="{5503D60A-F7A9-159E-BB89-58E5526926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3044" y="533361"/>
                <a:ext cx="2034716" cy="586791"/>
              </a:xfrm>
              <a:prstGeom prst="rect">
                <a:avLst/>
              </a:prstGeom>
            </p:spPr>
          </p:pic>
        </p:grpSp>
        <p:cxnSp>
          <p:nvCxnSpPr>
            <p:cNvPr id="5" name="直接连接符 4">
              <a:extLst>
                <a:ext uri="{FF2B5EF4-FFF2-40B4-BE49-F238E27FC236}">
                  <a16:creationId xmlns:a16="http://schemas.microsoft.com/office/drawing/2014/main" id="{970436B6-95A5-794D-148A-117D87FB23E5}"/>
                </a:ext>
              </a:extLst>
            </p:cNvPr>
            <p:cNvCxnSpPr>
              <a:cxnSpLocks/>
            </p:cNvCxnSpPr>
            <p:nvPr userDrawn="1"/>
          </p:nvCxnSpPr>
          <p:spPr>
            <a:xfrm>
              <a:off x="3002831" y="72530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9B8655E3-4478-F57F-5A93-583559E81BE7}"/>
                </a:ext>
              </a:extLst>
            </p:cNvPr>
            <p:cNvCxnSpPr/>
            <p:nvPr userDrawn="1"/>
          </p:nvCxnSpPr>
          <p:spPr>
            <a:xfrm>
              <a:off x="3002831" y="62148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53726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9194CA-44AB-1B97-2C69-35734FF05DE5}"/>
              </a:ext>
            </a:extLst>
          </p:cNvPr>
          <p:cNvGrpSpPr/>
          <p:nvPr userDrawn="1"/>
        </p:nvGrpSpPr>
        <p:grpSpPr>
          <a:xfrm>
            <a:off x="266527" y="261442"/>
            <a:ext cx="2759225" cy="726823"/>
            <a:chOff x="338535" y="433277"/>
            <a:chExt cx="2759225" cy="726823"/>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8535" y="433277"/>
              <a:ext cx="724509" cy="726823"/>
            </a:xfrm>
            <a:prstGeom prst="rect">
              <a:avLst/>
            </a:prstGeom>
          </p:spPr>
        </p:pic>
        <p:pic>
          <p:nvPicPr>
            <p:cNvPr id="3" name="图片 2">
              <a:extLst>
                <a:ext uri="{FF2B5EF4-FFF2-40B4-BE49-F238E27FC236}">
                  <a16:creationId xmlns:a16="http://schemas.microsoft.com/office/drawing/2014/main" id="{5503D60A-F7A9-159E-BB89-58E5526926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3044" y="533361"/>
              <a:ext cx="2034716" cy="586791"/>
            </a:xfrm>
            <a:prstGeom prst="rect">
              <a:avLst/>
            </a:prstGeom>
          </p:spPr>
        </p:pic>
      </p:grpSp>
      <p:pic>
        <p:nvPicPr>
          <p:cNvPr id="9" name="图片 8">
            <a:extLst>
              <a:ext uri="{FF2B5EF4-FFF2-40B4-BE49-F238E27FC236}">
                <a16:creationId xmlns:a16="http://schemas.microsoft.com/office/drawing/2014/main" id="{814B3890-9D51-F1F8-FDD7-8A80ABE88C4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303669" y="0"/>
            <a:ext cx="2895851" cy="6859587"/>
          </a:xfrm>
          <a:prstGeom prst="rect">
            <a:avLst/>
          </a:prstGeom>
        </p:spPr>
      </p:pic>
    </p:spTree>
    <p:extLst>
      <p:ext uri="{BB962C8B-B14F-4D97-AF65-F5344CB8AC3E}">
        <p14:creationId xmlns:p14="http://schemas.microsoft.com/office/powerpoint/2010/main" val="125531496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E06DE565-45E6-C134-AE37-18F8DB3BAE25}"/>
              </a:ext>
            </a:extLst>
          </p:cNvPr>
          <p:cNvGrpSpPr/>
          <p:nvPr userDrawn="1"/>
        </p:nvGrpSpPr>
        <p:grpSpPr>
          <a:xfrm>
            <a:off x="266527" y="261442"/>
            <a:ext cx="9649072" cy="726823"/>
            <a:chOff x="266527" y="261442"/>
            <a:chExt cx="9649072" cy="726823"/>
          </a:xfrm>
        </p:grpSpPr>
        <p:grpSp>
          <p:nvGrpSpPr>
            <p:cNvPr id="4" name="组合 3">
              <a:extLst>
                <a:ext uri="{FF2B5EF4-FFF2-40B4-BE49-F238E27FC236}">
                  <a16:creationId xmlns:a16="http://schemas.microsoft.com/office/drawing/2014/main" id="{0A9194CA-44AB-1B97-2C69-35734FF05DE5}"/>
                </a:ext>
              </a:extLst>
            </p:cNvPr>
            <p:cNvGrpSpPr/>
            <p:nvPr userDrawn="1"/>
          </p:nvGrpSpPr>
          <p:grpSpPr>
            <a:xfrm>
              <a:off x="266527" y="261442"/>
              <a:ext cx="2759225" cy="726823"/>
              <a:chOff x="338535" y="433277"/>
              <a:chExt cx="2759225" cy="726823"/>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8535" y="433277"/>
                <a:ext cx="724509" cy="726823"/>
              </a:xfrm>
              <a:prstGeom prst="rect">
                <a:avLst/>
              </a:prstGeom>
            </p:spPr>
          </p:pic>
          <p:pic>
            <p:nvPicPr>
              <p:cNvPr id="3" name="图片 2">
                <a:extLst>
                  <a:ext uri="{FF2B5EF4-FFF2-40B4-BE49-F238E27FC236}">
                    <a16:creationId xmlns:a16="http://schemas.microsoft.com/office/drawing/2014/main" id="{5503D60A-F7A9-159E-BB89-58E5526926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3044" y="533361"/>
                <a:ext cx="2034716" cy="586791"/>
              </a:xfrm>
              <a:prstGeom prst="rect">
                <a:avLst/>
              </a:prstGeom>
            </p:spPr>
          </p:pic>
        </p:grpSp>
        <p:cxnSp>
          <p:nvCxnSpPr>
            <p:cNvPr id="5" name="直接连接符 4">
              <a:extLst>
                <a:ext uri="{FF2B5EF4-FFF2-40B4-BE49-F238E27FC236}">
                  <a16:creationId xmlns:a16="http://schemas.microsoft.com/office/drawing/2014/main" id="{970436B6-95A5-794D-148A-117D87FB23E5}"/>
                </a:ext>
              </a:extLst>
            </p:cNvPr>
            <p:cNvCxnSpPr>
              <a:cxnSpLocks/>
            </p:cNvCxnSpPr>
            <p:nvPr userDrawn="1"/>
          </p:nvCxnSpPr>
          <p:spPr>
            <a:xfrm>
              <a:off x="3002831" y="72530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9B8655E3-4478-F57F-5A93-583559E81BE7}"/>
                </a:ext>
              </a:extLst>
            </p:cNvPr>
            <p:cNvCxnSpPr/>
            <p:nvPr userDrawn="1"/>
          </p:nvCxnSpPr>
          <p:spPr>
            <a:xfrm>
              <a:off x="3002831" y="62148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grpSp>
      <p:pic>
        <p:nvPicPr>
          <p:cNvPr id="9" name="图片 8">
            <a:extLst>
              <a:ext uri="{FF2B5EF4-FFF2-40B4-BE49-F238E27FC236}">
                <a16:creationId xmlns:a16="http://schemas.microsoft.com/office/drawing/2014/main" id="{814B3890-9D51-F1F8-FDD7-8A80ABE88C4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303669" y="0"/>
            <a:ext cx="2895851" cy="6859587"/>
          </a:xfrm>
          <a:prstGeom prst="rect">
            <a:avLst/>
          </a:prstGeom>
        </p:spPr>
      </p:pic>
    </p:spTree>
    <p:extLst>
      <p:ext uri="{BB962C8B-B14F-4D97-AF65-F5344CB8AC3E}">
        <p14:creationId xmlns:p14="http://schemas.microsoft.com/office/powerpoint/2010/main" val="19237027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D423286-9479-2C75-9C65-EC50530CA3E5}"/>
              </a:ext>
            </a:extLst>
          </p:cNvPr>
          <p:cNvSpPr>
            <a:spLocks noGrp="1"/>
          </p:cNvSpPr>
          <p:nvPr>
            <p:ph type="title"/>
          </p:nvPr>
        </p:nvSpPr>
        <p:spPr>
          <a:xfrm>
            <a:off x="838200" y="365125"/>
            <a:ext cx="1052195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3D82DC0-5FE9-F815-43FC-06F1309132B1}"/>
              </a:ext>
            </a:extLst>
          </p:cNvPr>
          <p:cNvSpPr>
            <a:spLocks noGrp="1"/>
          </p:cNvSpPr>
          <p:nvPr>
            <p:ph type="body" idx="1"/>
          </p:nvPr>
        </p:nvSpPr>
        <p:spPr>
          <a:xfrm>
            <a:off x="838200" y="1825625"/>
            <a:ext cx="10521950" cy="435292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6646B8A-23E0-AB04-D514-7C2C51293643}"/>
              </a:ext>
            </a:extLst>
          </p:cNvPr>
          <p:cNvSpPr>
            <a:spLocks noGrp="1"/>
          </p:cNvSpPr>
          <p:nvPr>
            <p:ph type="dt" sz="half" idx="2"/>
          </p:nvPr>
        </p:nvSpPr>
        <p:spPr>
          <a:xfrm>
            <a:off x="838200" y="6357938"/>
            <a:ext cx="27447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65BCBF-545F-4043-8C72-7CD1B1BA2850}" type="datetimeFigureOut">
              <a:rPr lang="zh-CN" altLang="en-US" smtClean="0"/>
              <a:t>2022/9/10</a:t>
            </a:fld>
            <a:endParaRPr lang="zh-CN" altLang="en-US"/>
          </a:p>
        </p:txBody>
      </p:sp>
      <p:sp>
        <p:nvSpPr>
          <p:cNvPr id="5" name="页脚占位符 4">
            <a:extLst>
              <a:ext uri="{FF2B5EF4-FFF2-40B4-BE49-F238E27FC236}">
                <a16:creationId xmlns:a16="http://schemas.microsoft.com/office/drawing/2014/main" id="{9141DBAD-BF3F-4412-FB6A-39C054C646F2}"/>
              </a:ext>
            </a:extLst>
          </p:cNvPr>
          <p:cNvSpPr>
            <a:spLocks noGrp="1"/>
          </p:cNvSpPr>
          <p:nvPr>
            <p:ph type="ftr" sz="quarter" idx="3"/>
          </p:nvPr>
        </p:nvSpPr>
        <p:spPr>
          <a:xfrm>
            <a:off x="4040188" y="6357938"/>
            <a:ext cx="4117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260E35A-F2C6-F21B-D79D-D9D9B764D692}"/>
              </a:ext>
            </a:extLst>
          </p:cNvPr>
          <p:cNvSpPr>
            <a:spLocks noGrp="1"/>
          </p:cNvSpPr>
          <p:nvPr>
            <p:ph type="sldNum" sz="quarter" idx="4"/>
          </p:nvPr>
        </p:nvSpPr>
        <p:spPr>
          <a:xfrm>
            <a:off x="8615363" y="6357938"/>
            <a:ext cx="27447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FDF2-4476-4B3D-AA0E-A5D1B6CBB320}" type="slidenum">
              <a:rPr lang="zh-CN" altLang="en-US" smtClean="0"/>
              <a:t>‹#›</a:t>
            </a:fld>
            <a:endParaRPr lang="zh-CN" altLang="en-US"/>
          </a:p>
        </p:txBody>
      </p:sp>
    </p:spTree>
    <p:extLst>
      <p:ext uri="{BB962C8B-B14F-4D97-AF65-F5344CB8AC3E}">
        <p14:creationId xmlns:p14="http://schemas.microsoft.com/office/powerpoint/2010/main" val="153208155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9194CA-44AB-1B97-2C69-35734FF05DE5}"/>
              </a:ext>
            </a:extLst>
          </p:cNvPr>
          <p:cNvGrpSpPr/>
          <p:nvPr userDrawn="1"/>
        </p:nvGrpSpPr>
        <p:grpSpPr>
          <a:xfrm>
            <a:off x="266527" y="261442"/>
            <a:ext cx="2759225" cy="726823"/>
            <a:chOff x="338535" y="433277"/>
            <a:chExt cx="2759225" cy="726823"/>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8535" y="433277"/>
              <a:ext cx="724509" cy="726823"/>
            </a:xfrm>
            <a:prstGeom prst="rect">
              <a:avLst/>
            </a:prstGeom>
          </p:spPr>
        </p:pic>
        <p:pic>
          <p:nvPicPr>
            <p:cNvPr id="3" name="图片 2">
              <a:extLst>
                <a:ext uri="{FF2B5EF4-FFF2-40B4-BE49-F238E27FC236}">
                  <a16:creationId xmlns:a16="http://schemas.microsoft.com/office/drawing/2014/main" id="{5503D60A-F7A9-159E-BB89-58E5526926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3044" y="533361"/>
              <a:ext cx="2034716" cy="586791"/>
            </a:xfrm>
            <a:prstGeom prst="rect">
              <a:avLst/>
            </a:prstGeom>
          </p:spPr>
        </p:pic>
      </p:grpSp>
    </p:spTree>
    <p:extLst>
      <p:ext uri="{BB962C8B-B14F-4D97-AF65-F5344CB8AC3E}">
        <p14:creationId xmlns:p14="http://schemas.microsoft.com/office/powerpoint/2010/main" val="197093808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9194CA-44AB-1B97-2C69-35734FF05DE5}"/>
              </a:ext>
            </a:extLst>
          </p:cNvPr>
          <p:cNvGrpSpPr/>
          <p:nvPr userDrawn="1"/>
        </p:nvGrpSpPr>
        <p:grpSpPr>
          <a:xfrm>
            <a:off x="266527" y="261442"/>
            <a:ext cx="2759225" cy="726823"/>
            <a:chOff x="338535" y="433277"/>
            <a:chExt cx="2759225" cy="726823"/>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8535" y="433277"/>
              <a:ext cx="724509" cy="726823"/>
            </a:xfrm>
            <a:prstGeom prst="rect">
              <a:avLst/>
            </a:prstGeom>
          </p:spPr>
        </p:pic>
        <p:pic>
          <p:nvPicPr>
            <p:cNvPr id="3" name="图片 2">
              <a:extLst>
                <a:ext uri="{FF2B5EF4-FFF2-40B4-BE49-F238E27FC236}">
                  <a16:creationId xmlns:a16="http://schemas.microsoft.com/office/drawing/2014/main" id="{5503D60A-F7A9-159E-BB89-58E5526926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3044" y="533361"/>
              <a:ext cx="2034716" cy="586791"/>
            </a:xfrm>
            <a:prstGeom prst="rect">
              <a:avLst/>
            </a:prstGeom>
          </p:spPr>
        </p:pic>
      </p:grpSp>
      <p:cxnSp>
        <p:nvCxnSpPr>
          <p:cNvPr id="5" name="直接连接符 4">
            <a:extLst>
              <a:ext uri="{FF2B5EF4-FFF2-40B4-BE49-F238E27FC236}">
                <a16:creationId xmlns:a16="http://schemas.microsoft.com/office/drawing/2014/main" id="{970436B6-95A5-794D-148A-117D87FB23E5}"/>
              </a:ext>
            </a:extLst>
          </p:cNvPr>
          <p:cNvCxnSpPr>
            <a:cxnSpLocks/>
          </p:cNvCxnSpPr>
          <p:nvPr userDrawn="1"/>
        </p:nvCxnSpPr>
        <p:spPr>
          <a:xfrm>
            <a:off x="3002831" y="85142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9B8655E3-4478-F57F-5A93-583559E81BE7}"/>
              </a:ext>
            </a:extLst>
          </p:cNvPr>
          <p:cNvCxnSpPr/>
          <p:nvPr userDrawn="1"/>
        </p:nvCxnSpPr>
        <p:spPr>
          <a:xfrm>
            <a:off x="3002831" y="74760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6789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9194CA-44AB-1B97-2C69-35734FF05DE5}"/>
              </a:ext>
            </a:extLst>
          </p:cNvPr>
          <p:cNvGrpSpPr/>
          <p:nvPr userDrawn="1"/>
        </p:nvGrpSpPr>
        <p:grpSpPr>
          <a:xfrm>
            <a:off x="266527" y="261442"/>
            <a:ext cx="2759225" cy="726823"/>
            <a:chOff x="338535" y="433277"/>
            <a:chExt cx="2759225" cy="726823"/>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8535" y="433277"/>
              <a:ext cx="724509" cy="726823"/>
            </a:xfrm>
            <a:prstGeom prst="rect">
              <a:avLst/>
            </a:prstGeom>
          </p:spPr>
        </p:pic>
        <p:pic>
          <p:nvPicPr>
            <p:cNvPr id="3" name="图片 2">
              <a:extLst>
                <a:ext uri="{FF2B5EF4-FFF2-40B4-BE49-F238E27FC236}">
                  <a16:creationId xmlns:a16="http://schemas.microsoft.com/office/drawing/2014/main" id="{5503D60A-F7A9-159E-BB89-58E5526926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3044" y="533361"/>
              <a:ext cx="2034716" cy="586791"/>
            </a:xfrm>
            <a:prstGeom prst="rect">
              <a:avLst/>
            </a:prstGeom>
          </p:spPr>
        </p:pic>
      </p:grpSp>
      <p:cxnSp>
        <p:nvCxnSpPr>
          <p:cNvPr id="5" name="直接连接符 4">
            <a:extLst>
              <a:ext uri="{FF2B5EF4-FFF2-40B4-BE49-F238E27FC236}">
                <a16:creationId xmlns:a16="http://schemas.microsoft.com/office/drawing/2014/main" id="{970436B6-95A5-794D-148A-117D87FB23E5}"/>
              </a:ext>
            </a:extLst>
          </p:cNvPr>
          <p:cNvCxnSpPr>
            <a:cxnSpLocks/>
          </p:cNvCxnSpPr>
          <p:nvPr userDrawn="1"/>
        </p:nvCxnSpPr>
        <p:spPr>
          <a:xfrm>
            <a:off x="3002831" y="85142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9B8655E3-4478-F57F-5A93-583559E81BE7}"/>
              </a:ext>
            </a:extLst>
          </p:cNvPr>
          <p:cNvCxnSpPr/>
          <p:nvPr userDrawn="1"/>
        </p:nvCxnSpPr>
        <p:spPr>
          <a:xfrm>
            <a:off x="3002831" y="74760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03EFC25-317E-F09B-8EF2-09323B6D19F7}"/>
              </a:ext>
            </a:extLst>
          </p:cNvPr>
          <p:cNvSpPr txBox="1"/>
          <p:nvPr userDrawn="1"/>
        </p:nvSpPr>
        <p:spPr>
          <a:xfrm>
            <a:off x="3241776" y="303482"/>
            <a:ext cx="2857399" cy="830997"/>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2400" b="1" kern="100" dirty="0">
                <a:solidFill>
                  <a:schemeClr val="accent1">
                    <a:lumMod val="75000"/>
                  </a:schemeClr>
                </a:solidFill>
                <a:latin typeface="隶书" panose="02010509060101010101" pitchFamily="49" charset="-122"/>
                <a:ea typeface="隶书" panose="02010509060101010101" pitchFamily="49" charset="-122"/>
                <a:cs typeface="Times New Roman" panose="02020603050405020304" pitchFamily="18" charset="0"/>
              </a:rPr>
              <a:t>年度工作概述</a:t>
            </a:r>
            <a:endParaRPr lang="zh-CN" altLang="zh-CN" sz="2400" b="1" kern="100" dirty="0">
              <a:solidFill>
                <a:schemeClr val="accent1">
                  <a:lumMod val="75000"/>
                </a:schemeClr>
              </a:solidFill>
              <a:latin typeface="隶书" panose="02010509060101010101" pitchFamily="49" charset="-122"/>
              <a:ea typeface="隶书" panose="02010509060101010101" pitchFamily="49"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267919692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9194CA-44AB-1B97-2C69-35734FF05DE5}"/>
              </a:ext>
            </a:extLst>
          </p:cNvPr>
          <p:cNvGrpSpPr/>
          <p:nvPr userDrawn="1"/>
        </p:nvGrpSpPr>
        <p:grpSpPr>
          <a:xfrm>
            <a:off x="266527" y="261442"/>
            <a:ext cx="2759225" cy="726823"/>
            <a:chOff x="338535" y="433277"/>
            <a:chExt cx="2759225" cy="726823"/>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8535" y="433277"/>
              <a:ext cx="724509" cy="726823"/>
            </a:xfrm>
            <a:prstGeom prst="rect">
              <a:avLst/>
            </a:prstGeom>
          </p:spPr>
        </p:pic>
        <p:pic>
          <p:nvPicPr>
            <p:cNvPr id="3" name="图片 2">
              <a:extLst>
                <a:ext uri="{FF2B5EF4-FFF2-40B4-BE49-F238E27FC236}">
                  <a16:creationId xmlns:a16="http://schemas.microsoft.com/office/drawing/2014/main" id="{5503D60A-F7A9-159E-BB89-58E5526926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3044" y="533361"/>
              <a:ext cx="2034716" cy="586791"/>
            </a:xfrm>
            <a:prstGeom prst="rect">
              <a:avLst/>
            </a:prstGeom>
          </p:spPr>
        </p:pic>
      </p:grpSp>
      <p:cxnSp>
        <p:nvCxnSpPr>
          <p:cNvPr id="5" name="直接连接符 4">
            <a:extLst>
              <a:ext uri="{FF2B5EF4-FFF2-40B4-BE49-F238E27FC236}">
                <a16:creationId xmlns:a16="http://schemas.microsoft.com/office/drawing/2014/main" id="{970436B6-95A5-794D-148A-117D87FB23E5}"/>
              </a:ext>
            </a:extLst>
          </p:cNvPr>
          <p:cNvCxnSpPr>
            <a:cxnSpLocks/>
          </p:cNvCxnSpPr>
          <p:nvPr userDrawn="1"/>
        </p:nvCxnSpPr>
        <p:spPr>
          <a:xfrm>
            <a:off x="3002831" y="85142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9B8655E3-4478-F57F-5A93-583559E81BE7}"/>
              </a:ext>
            </a:extLst>
          </p:cNvPr>
          <p:cNvCxnSpPr/>
          <p:nvPr userDrawn="1"/>
        </p:nvCxnSpPr>
        <p:spPr>
          <a:xfrm>
            <a:off x="3002831" y="74760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03EFC25-317E-F09B-8EF2-09323B6D19F7}"/>
              </a:ext>
            </a:extLst>
          </p:cNvPr>
          <p:cNvSpPr txBox="1"/>
          <p:nvPr userDrawn="1"/>
        </p:nvSpPr>
        <p:spPr>
          <a:xfrm>
            <a:off x="3241776" y="303482"/>
            <a:ext cx="2857399" cy="830997"/>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2400" b="1" kern="100" dirty="0">
                <a:solidFill>
                  <a:schemeClr val="accent1">
                    <a:lumMod val="75000"/>
                  </a:schemeClr>
                </a:solidFill>
                <a:latin typeface="隶书" panose="02010509060101010101" pitchFamily="49" charset="-122"/>
                <a:ea typeface="隶书" panose="02010509060101010101" pitchFamily="49" charset="-122"/>
                <a:cs typeface="Times New Roman" panose="02020603050405020304" pitchFamily="18" charset="0"/>
              </a:rPr>
              <a:t>工作完成情况</a:t>
            </a:r>
            <a:endParaRPr lang="zh-CN" altLang="zh-CN" sz="2400" b="1" kern="100" dirty="0">
              <a:solidFill>
                <a:schemeClr val="accent1">
                  <a:lumMod val="75000"/>
                </a:schemeClr>
              </a:solidFill>
              <a:latin typeface="隶书" panose="02010509060101010101" pitchFamily="49" charset="-122"/>
              <a:ea typeface="隶书" panose="02010509060101010101" pitchFamily="49"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94554719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9194CA-44AB-1B97-2C69-35734FF05DE5}"/>
              </a:ext>
            </a:extLst>
          </p:cNvPr>
          <p:cNvGrpSpPr/>
          <p:nvPr userDrawn="1"/>
        </p:nvGrpSpPr>
        <p:grpSpPr>
          <a:xfrm>
            <a:off x="266527" y="261442"/>
            <a:ext cx="2759225" cy="726823"/>
            <a:chOff x="338535" y="433277"/>
            <a:chExt cx="2759225" cy="726823"/>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8535" y="433277"/>
              <a:ext cx="724509" cy="726823"/>
            </a:xfrm>
            <a:prstGeom prst="rect">
              <a:avLst/>
            </a:prstGeom>
          </p:spPr>
        </p:pic>
        <p:pic>
          <p:nvPicPr>
            <p:cNvPr id="3" name="图片 2">
              <a:extLst>
                <a:ext uri="{FF2B5EF4-FFF2-40B4-BE49-F238E27FC236}">
                  <a16:creationId xmlns:a16="http://schemas.microsoft.com/office/drawing/2014/main" id="{5503D60A-F7A9-159E-BB89-58E5526926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3044" y="533361"/>
              <a:ext cx="2034716" cy="586791"/>
            </a:xfrm>
            <a:prstGeom prst="rect">
              <a:avLst/>
            </a:prstGeom>
          </p:spPr>
        </p:pic>
      </p:grpSp>
      <p:cxnSp>
        <p:nvCxnSpPr>
          <p:cNvPr id="5" name="直接连接符 4">
            <a:extLst>
              <a:ext uri="{FF2B5EF4-FFF2-40B4-BE49-F238E27FC236}">
                <a16:creationId xmlns:a16="http://schemas.microsoft.com/office/drawing/2014/main" id="{970436B6-95A5-794D-148A-117D87FB23E5}"/>
              </a:ext>
            </a:extLst>
          </p:cNvPr>
          <p:cNvCxnSpPr>
            <a:cxnSpLocks/>
          </p:cNvCxnSpPr>
          <p:nvPr userDrawn="1"/>
        </p:nvCxnSpPr>
        <p:spPr>
          <a:xfrm>
            <a:off x="3002831" y="85142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9B8655E3-4478-F57F-5A93-583559E81BE7}"/>
              </a:ext>
            </a:extLst>
          </p:cNvPr>
          <p:cNvCxnSpPr/>
          <p:nvPr userDrawn="1"/>
        </p:nvCxnSpPr>
        <p:spPr>
          <a:xfrm>
            <a:off x="3002831" y="74760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03EFC25-317E-F09B-8EF2-09323B6D19F7}"/>
              </a:ext>
            </a:extLst>
          </p:cNvPr>
          <p:cNvSpPr txBox="1"/>
          <p:nvPr userDrawn="1"/>
        </p:nvSpPr>
        <p:spPr>
          <a:xfrm>
            <a:off x="3241776" y="303482"/>
            <a:ext cx="2857399" cy="830997"/>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2400" b="1" kern="100" dirty="0">
                <a:solidFill>
                  <a:schemeClr val="accent1">
                    <a:lumMod val="75000"/>
                  </a:schemeClr>
                </a:solidFill>
                <a:latin typeface="隶书" panose="02010509060101010101" pitchFamily="49" charset="-122"/>
                <a:ea typeface="隶书" panose="02010509060101010101" pitchFamily="49" charset="-122"/>
                <a:cs typeface="Times New Roman" panose="02020603050405020304" pitchFamily="18" charset="0"/>
              </a:rPr>
              <a:t>成功项目展示</a:t>
            </a:r>
            <a:endParaRPr lang="zh-CN" altLang="zh-CN" sz="2400" b="1" kern="100" dirty="0">
              <a:solidFill>
                <a:schemeClr val="accent1">
                  <a:lumMod val="75000"/>
                </a:schemeClr>
              </a:solidFill>
              <a:latin typeface="隶书" panose="02010509060101010101" pitchFamily="49" charset="-122"/>
              <a:ea typeface="隶书" panose="02010509060101010101" pitchFamily="49"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36706331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9194CA-44AB-1B97-2C69-35734FF05DE5}"/>
              </a:ext>
            </a:extLst>
          </p:cNvPr>
          <p:cNvGrpSpPr/>
          <p:nvPr userDrawn="1"/>
        </p:nvGrpSpPr>
        <p:grpSpPr>
          <a:xfrm>
            <a:off x="266527" y="261442"/>
            <a:ext cx="2759225" cy="726823"/>
            <a:chOff x="338535" y="433277"/>
            <a:chExt cx="2759225" cy="726823"/>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8535" y="433277"/>
              <a:ext cx="724509" cy="726823"/>
            </a:xfrm>
            <a:prstGeom prst="rect">
              <a:avLst/>
            </a:prstGeom>
          </p:spPr>
        </p:pic>
        <p:pic>
          <p:nvPicPr>
            <p:cNvPr id="3" name="图片 2">
              <a:extLst>
                <a:ext uri="{FF2B5EF4-FFF2-40B4-BE49-F238E27FC236}">
                  <a16:creationId xmlns:a16="http://schemas.microsoft.com/office/drawing/2014/main" id="{5503D60A-F7A9-159E-BB89-58E5526926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3044" y="533361"/>
              <a:ext cx="2034716" cy="586791"/>
            </a:xfrm>
            <a:prstGeom prst="rect">
              <a:avLst/>
            </a:prstGeom>
          </p:spPr>
        </p:pic>
      </p:grpSp>
      <p:cxnSp>
        <p:nvCxnSpPr>
          <p:cNvPr id="5" name="直接连接符 4">
            <a:extLst>
              <a:ext uri="{FF2B5EF4-FFF2-40B4-BE49-F238E27FC236}">
                <a16:creationId xmlns:a16="http://schemas.microsoft.com/office/drawing/2014/main" id="{970436B6-95A5-794D-148A-117D87FB23E5}"/>
              </a:ext>
            </a:extLst>
          </p:cNvPr>
          <p:cNvCxnSpPr>
            <a:cxnSpLocks/>
          </p:cNvCxnSpPr>
          <p:nvPr userDrawn="1"/>
        </p:nvCxnSpPr>
        <p:spPr>
          <a:xfrm>
            <a:off x="3002831" y="85142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9B8655E3-4478-F57F-5A93-583559E81BE7}"/>
              </a:ext>
            </a:extLst>
          </p:cNvPr>
          <p:cNvCxnSpPr/>
          <p:nvPr userDrawn="1"/>
        </p:nvCxnSpPr>
        <p:spPr>
          <a:xfrm>
            <a:off x="3002831" y="74760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03EFC25-317E-F09B-8EF2-09323B6D19F7}"/>
              </a:ext>
            </a:extLst>
          </p:cNvPr>
          <p:cNvSpPr txBox="1"/>
          <p:nvPr userDrawn="1"/>
        </p:nvSpPr>
        <p:spPr>
          <a:xfrm>
            <a:off x="3241776" y="303482"/>
            <a:ext cx="2857399" cy="830997"/>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2400" b="1" kern="100" dirty="0">
                <a:solidFill>
                  <a:schemeClr val="accent1">
                    <a:lumMod val="75000"/>
                  </a:schemeClr>
                </a:solidFill>
                <a:latin typeface="隶书" panose="02010509060101010101" pitchFamily="49" charset="-122"/>
                <a:ea typeface="隶书" panose="02010509060101010101" pitchFamily="49" charset="-122"/>
                <a:cs typeface="Times New Roman" panose="02020603050405020304" pitchFamily="18" charset="0"/>
              </a:rPr>
              <a:t>工作存在不足</a:t>
            </a:r>
            <a:endParaRPr lang="zh-CN" altLang="zh-CN" sz="2400" b="1" kern="100" dirty="0">
              <a:solidFill>
                <a:schemeClr val="accent1">
                  <a:lumMod val="75000"/>
                </a:schemeClr>
              </a:solidFill>
              <a:latin typeface="隶书" panose="02010509060101010101" pitchFamily="49" charset="-122"/>
              <a:ea typeface="隶书" panose="02010509060101010101" pitchFamily="49"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420994785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9194CA-44AB-1B97-2C69-35734FF05DE5}"/>
              </a:ext>
            </a:extLst>
          </p:cNvPr>
          <p:cNvGrpSpPr/>
          <p:nvPr userDrawn="1"/>
        </p:nvGrpSpPr>
        <p:grpSpPr>
          <a:xfrm>
            <a:off x="266527" y="261442"/>
            <a:ext cx="2759225" cy="726823"/>
            <a:chOff x="338535" y="433277"/>
            <a:chExt cx="2759225" cy="726823"/>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8535" y="433277"/>
              <a:ext cx="724509" cy="726823"/>
            </a:xfrm>
            <a:prstGeom prst="rect">
              <a:avLst/>
            </a:prstGeom>
          </p:spPr>
        </p:pic>
        <p:pic>
          <p:nvPicPr>
            <p:cNvPr id="3" name="图片 2">
              <a:extLst>
                <a:ext uri="{FF2B5EF4-FFF2-40B4-BE49-F238E27FC236}">
                  <a16:creationId xmlns:a16="http://schemas.microsoft.com/office/drawing/2014/main" id="{5503D60A-F7A9-159E-BB89-58E5526926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3044" y="533361"/>
              <a:ext cx="2034716" cy="586791"/>
            </a:xfrm>
            <a:prstGeom prst="rect">
              <a:avLst/>
            </a:prstGeom>
          </p:spPr>
        </p:pic>
      </p:grpSp>
      <p:cxnSp>
        <p:nvCxnSpPr>
          <p:cNvPr id="5" name="直接连接符 4">
            <a:extLst>
              <a:ext uri="{FF2B5EF4-FFF2-40B4-BE49-F238E27FC236}">
                <a16:creationId xmlns:a16="http://schemas.microsoft.com/office/drawing/2014/main" id="{970436B6-95A5-794D-148A-117D87FB23E5}"/>
              </a:ext>
            </a:extLst>
          </p:cNvPr>
          <p:cNvCxnSpPr>
            <a:cxnSpLocks/>
          </p:cNvCxnSpPr>
          <p:nvPr userDrawn="1"/>
        </p:nvCxnSpPr>
        <p:spPr>
          <a:xfrm>
            <a:off x="3002831" y="851426"/>
            <a:ext cx="4032448" cy="0"/>
          </a:xfrm>
          <a:prstGeom prst="line">
            <a:avLst/>
          </a:prstGeom>
          <a:ln w="34925" cmpd="thinThick">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9B8655E3-4478-F57F-5A93-583559E81BE7}"/>
              </a:ext>
            </a:extLst>
          </p:cNvPr>
          <p:cNvCxnSpPr/>
          <p:nvPr userDrawn="1"/>
        </p:nvCxnSpPr>
        <p:spPr>
          <a:xfrm>
            <a:off x="3002831" y="747602"/>
            <a:ext cx="6912768" cy="0"/>
          </a:xfrm>
          <a:prstGeom prst="line">
            <a:avLst/>
          </a:prstGeom>
          <a:ln w="34925" cmpd="thickThin">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03EFC25-317E-F09B-8EF2-09323B6D19F7}"/>
              </a:ext>
            </a:extLst>
          </p:cNvPr>
          <p:cNvSpPr txBox="1"/>
          <p:nvPr userDrawn="1"/>
        </p:nvSpPr>
        <p:spPr>
          <a:xfrm>
            <a:off x="3241776" y="303482"/>
            <a:ext cx="2857399" cy="46166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2400" b="1" kern="100" dirty="0">
                <a:solidFill>
                  <a:schemeClr val="accent1">
                    <a:lumMod val="75000"/>
                  </a:schemeClr>
                </a:solidFill>
                <a:latin typeface="隶书" panose="02010509060101010101" pitchFamily="49" charset="-122"/>
                <a:ea typeface="隶书" panose="02010509060101010101" pitchFamily="49" charset="-122"/>
                <a:cs typeface="Times New Roman" panose="02020603050405020304" pitchFamily="18" charset="0"/>
              </a:rPr>
              <a:t>明年工作计划</a:t>
            </a:r>
            <a:endParaRPr lang="zh-CN" altLang="en-US" dirty="0"/>
          </a:p>
        </p:txBody>
      </p:sp>
    </p:spTree>
    <p:extLst>
      <p:ext uri="{BB962C8B-B14F-4D97-AF65-F5344CB8AC3E}">
        <p14:creationId xmlns:p14="http://schemas.microsoft.com/office/powerpoint/2010/main" val="212523815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6D0D2A9-D161-1231-3E3D-B254F4F6ECC1}"/>
              </a:ext>
            </a:extLst>
          </p:cNvPr>
          <p:cNvPicPr>
            <a:picLocks noChangeAspect="1"/>
          </p:cNvPicPr>
          <p:nvPr userDrawn="1"/>
        </p:nvPicPr>
        <p:blipFill>
          <a:blip r:embed="rId13">
            <a:alphaModFix amt="25000"/>
            <a:extLst>
              <a:ext uri="{28A0092B-C50C-407E-A947-70E740481C1C}">
                <a14:useLocalDpi xmlns:a14="http://schemas.microsoft.com/office/drawing/2010/main" val="0"/>
              </a:ext>
            </a:extLst>
          </a:blip>
          <a:stretch>
            <a:fillRect/>
          </a:stretch>
        </p:blipFill>
        <p:spPr>
          <a:xfrm>
            <a:off x="-4714" y="-20662"/>
            <a:ext cx="12198350" cy="4485870"/>
          </a:xfrm>
          <a:prstGeom prst="rect">
            <a:avLst/>
          </a:prstGeom>
        </p:spPr>
      </p:pic>
      <p:grpSp>
        <p:nvGrpSpPr>
          <p:cNvPr id="11" name="组合 10">
            <a:extLst>
              <a:ext uri="{FF2B5EF4-FFF2-40B4-BE49-F238E27FC236}">
                <a16:creationId xmlns:a16="http://schemas.microsoft.com/office/drawing/2014/main" id="{46DDE89B-E559-604F-C0DE-B39C5EA8AFCE}"/>
              </a:ext>
            </a:extLst>
          </p:cNvPr>
          <p:cNvGrpSpPr/>
          <p:nvPr userDrawn="1"/>
        </p:nvGrpSpPr>
        <p:grpSpPr>
          <a:xfrm>
            <a:off x="437595" y="401108"/>
            <a:ext cx="2803810" cy="839717"/>
            <a:chOff x="437595" y="401108"/>
            <a:chExt cx="2803810" cy="839717"/>
          </a:xfrm>
        </p:grpSpPr>
        <p:pic>
          <p:nvPicPr>
            <p:cNvPr id="7" name="图片 6">
              <a:extLst>
                <a:ext uri="{FF2B5EF4-FFF2-40B4-BE49-F238E27FC236}">
                  <a16:creationId xmlns:a16="http://schemas.microsoft.com/office/drawing/2014/main" id="{79DEC08E-AB4D-CA00-9509-D7F4E2798A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7595" y="401108"/>
              <a:ext cx="837044" cy="839717"/>
            </a:xfrm>
            <a:prstGeom prst="rect">
              <a:avLst/>
            </a:prstGeom>
          </p:spPr>
        </p:pic>
        <p:pic>
          <p:nvPicPr>
            <p:cNvPr id="3" name="图片 2">
              <a:extLst>
                <a:ext uri="{FF2B5EF4-FFF2-40B4-BE49-F238E27FC236}">
                  <a16:creationId xmlns:a16="http://schemas.microsoft.com/office/drawing/2014/main" id="{440C8309-DA7D-30EF-6581-D9C64887BE3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74639" y="405458"/>
              <a:ext cx="1966766" cy="786707"/>
            </a:xfrm>
            <a:prstGeom prst="rect">
              <a:avLst/>
            </a:prstGeom>
          </p:spPr>
        </p:pic>
      </p:grpSp>
      <p:pic>
        <p:nvPicPr>
          <p:cNvPr id="6" name="图片 5">
            <a:extLst>
              <a:ext uri="{FF2B5EF4-FFF2-40B4-BE49-F238E27FC236}">
                <a16:creationId xmlns:a16="http://schemas.microsoft.com/office/drawing/2014/main" id="{35FE7E46-DA84-BCBC-9405-FE75E7E2EF2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14" y="4475163"/>
            <a:ext cx="4126204" cy="2382535"/>
          </a:xfrm>
          <a:prstGeom prst="rect">
            <a:avLst/>
          </a:prstGeom>
          <a:ln w="12700">
            <a:solidFill>
              <a:schemeClr val="accent1"/>
            </a:solidFill>
          </a:ln>
        </p:spPr>
      </p:pic>
      <p:pic>
        <p:nvPicPr>
          <p:cNvPr id="10" name="图片 9">
            <a:extLst>
              <a:ext uri="{FF2B5EF4-FFF2-40B4-BE49-F238E27FC236}">
                <a16:creationId xmlns:a16="http://schemas.microsoft.com/office/drawing/2014/main" id="{99B7835D-BB9F-7D56-DC40-8421D0DB3E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130918" y="4475163"/>
            <a:ext cx="4126204" cy="2382535"/>
          </a:xfrm>
          <a:prstGeom prst="rect">
            <a:avLst/>
          </a:prstGeom>
          <a:ln w="12700">
            <a:solidFill>
              <a:schemeClr val="accent1"/>
            </a:solidFill>
          </a:ln>
        </p:spPr>
      </p:pic>
      <p:pic>
        <p:nvPicPr>
          <p:cNvPr id="13" name="图片 12">
            <a:extLst>
              <a:ext uri="{FF2B5EF4-FFF2-40B4-BE49-F238E27FC236}">
                <a16:creationId xmlns:a16="http://schemas.microsoft.com/office/drawing/2014/main" id="{1ABDFC14-092A-BC3B-AAAE-46E8E96F0F3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257122" y="4465208"/>
            <a:ext cx="3941228" cy="2394381"/>
          </a:xfrm>
          <a:prstGeom prst="rect">
            <a:avLst/>
          </a:prstGeom>
          <a:ln w="12700">
            <a:solidFill>
              <a:schemeClr val="accent1"/>
            </a:solidFill>
          </a:ln>
        </p:spPr>
      </p:pic>
      <p:cxnSp>
        <p:nvCxnSpPr>
          <p:cNvPr id="15" name="直接连接符 14">
            <a:extLst>
              <a:ext uri="{FF2B5EF4-FFF2-40B4-BE49-F238E27FC236}">
                <a16:creationId xmlns:a16="http://schemas.microsoft.com/office/drawing/2014/main" id="{AA6CA1A3-A542-4F6B-78B6-1C8CBE0C57A4}"/>
              </a:ext>
            </a:extLst>
          </p:cNvPr>
          <p:cNvCxnSpPr/>
          <p:nvPr userDrawn="1"/>
        </p:nvCxnSpPr>
        <p:spPr>
          <a:xfrm>
            <a:off x="4714" y="4465208"/>
            <a:ext cx="12193636"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95549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49AAE2DE-672A-6ABA-6E03-E7D1C790D9C7}"/>
              </a:ext>
            </a:extLst>
          </p:cNvPr>
          <p:cNvSpPr>
            <a:spLocks noChangeArrowheads="1"/>
          </p:cNvSpPr>
          <p:nvPr/>
        </p:nvSpPr>
        <p:spPr bwMode="auto">
          <a:xfrm>
            <a:off x="5069853" y="3568001"/>
            <a:ext cx="4490973" cy="523220"/>
          </a:xfrm>
          <a:prstGeom prst="rect">
            <a:avLst/>
          </a:prstGeom>
          <a:noFill/>
          <a:ln>
            <a:noFill/>
          </a:ln>
          <a:effectLst/>
          <a:extLst>
            <a:ext uri="{909E8E84-426E-40DD-AFC4-6F175D3DCCD1}">
              <a14:hiddenFill xmlns:a14="http://schemas.microsoft.com/office/drawing/2010/main">
                <a:solidFill>
                  <a:schemeClr val="bg2">
                    <a:alpha val="7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eaLnBrk="0" hangingPunct="0"/>
            <a:r>
              <a:rPr lang="zh-CN" altLang="en-US" sz="2800" b="1" dirty="0">
                <a:solidFill>
                  <a:srgbClr val="0070C0"/>
                </a:solidFill>
                <a:latin typeface="Calibri" panose="020F0502020204030204" pitchFamily="34" charset="0"/>
                <a:ea typeface="Microsoft YaHei UI" panose="020B0503020204020204" pitchFamily="34" charset="-122"/>
                <a:cs typeface="Calibri" panose="020F0502020204030204" pitchFamily="34" charset="0"/>
                <a:sym typeface="微软雅黑" pitchFamily="34" charset="-122"/>
              </a:rPr>
              <a:t>汇报人：</a:t>
            </a:r>
            <a:endParaRPr lang="zh-CN" altLang="en-US" sz="2800" b="1" dirty="0">
              <a:solidFill>
                <a:srgbClr val="0070C0"/>
              </a:solidFill>
              <a:latin typeface="Calibri" panose="020F0502020204030204" pitchFamily="34" charset="0"/>
              <a:ea typeface="Microsoft YaHei UI" panose="020B0503020204020204" pitchFamily="34" charset="-122"/>
              <a:cs typeface="Calibri" panose="020F0502020204030204" pitchFamily="34" charset="0"/>
            </a:endParaRPr>
          </a:p>
        </p:txBody>
      </p:sp>
      <p:pic>
        <p:nvPicPr>
          <p:cNvPr id="6" name="图片 5">
            <a:extLst>
              <a:ext uri="{FF2B5EF4-FFF2-40B4-BE49-F238E27FC236}">
                <a16:creationId xmlns:a16="http://schemas.microsoft.com/office/drawing/2014/main" id="{715AB53E-A739-A3CA-C3EA-FCAD656BB6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487" y="3569883"/>
            <a:ext cx="482846" cy="479409"/>
          </a:xfrm>
          <a:prstGeom prst="rect">
            <a:avLst/>
          </a:prstGeom>
        </p:spPr>
      </p:pic>
      <p:sp>
        <p:nvSpPr>
          <p:cNvPr id="2" name="TextBox 7">
            <a:extLst>
              <a:ext uri="{FF2B5EF4-FFF2-40B4-BE49-F238E27FC236}">
                <a16:creationId xmlns:a16="http://schemas.microsoft.com/office/drawing/2014/main" id="{FB58CBD1-877E-376C-14A3-511206EAE4B2}"/>
              </a:ext>
            </a:extLst>
          </p:cNvPr>
          <p:cNvSpPr>
            <a:spLocks noChangeArrowheads="1"/>
          </p:cNvSpPr>
          <p:nvPr/>
        </p:nvSpPr>
        <p:spPr bwMode="auto">
          <a:xfrm>
            <a:off x="3454926" y="1773610"/>
            <a:ext cx="5831688" cy="923330"/>
          </a:xfrm>
          <a:prstGeom prst="rect">
            <a:avLst/>
          </a:prstGeom>
          <a:noFill/>
          <a:ln>
            <a:noFill/>
          </a:ln>
          <a:effectLst/>
          <a:extLst>
            <a:ext uri="{909E8E84-426E-40DD-AFC4-6F175D3DCCD1}">
              <a14:hiddenFill xmlns:a14="http://schemas.microsoft.com/office/drawing/2010/main">
                <a:solidFill>
                  <a:schemeClr val="bg2">
                    <a:alpha val="7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eaLnBrk="0" hangingPunct="0"/>
            <a:r>
              <a:rPr lang="zh-CN" altLang="en-US" sz="5400" b="1" dirty="0">
                <a:solidFill>
                  <a:srgbClr val="0070C0"/>
                </a:solidFill>
                <a:latin typeface="Calibri" panose="020F0502020204030204" pitchFamily="34" charset="0"/>
                <a:ea typeface="Microsoft YaHei UI" panose="020B0503020204020204" pitchFamily="34" charset="-122"/>
                <a:cs typeface="Calibri" panose="020F0502020204030204" pitchFamily="34" charset="0"/>
                <a:sym typeface="微软雅黑" pitchFamily="34" charset="-122"/>
              </a:rPr>
              <a:t>工作汇报</a:t>
            </a:r>
            <a:r>
              <a:rPr lang="en-US" altLang="zh-CN" sz="5400" b="1" dirty="0">
                <a:solidFill>
                  <a:srgbClr val="0070C0"/>
                </a:solidFill>
                <a:latin typeface="Calibri" panose="020F0502020204030204" pitchFamily="34" charset="0"/>
                <a:ea typeface="Microsoft YaHei UI" panose="020B0503020204020204" pitchFamily="34" charset="-122"/>
                <a:cs typeface="Calibri" panose="020F0502020204030204" pitchFamily="34" charset="0"/>
                <a:sym typeface="微软雅黑" pitchFamily="34" charset="-122"/>
              </a:rPr>
              <a:t>ppt</a:t>
            </a:r>
            <a:r>
              <a:rPr lang="zh-CN" altLang="en-US" sz="5400" b="1" dirty="0">
                <a:solidFill>
                  <a:srgbClr val="0070C0"/>
                </a:solidFill>
                <a:latin typeface="Calibri" panose="020F0502020204030204" pitchFamily="34" charset="0"/>
                <a:ea typeface="Microsoft YaHei UI" panose="020B0503020204020204" pitchFamily="34" charset="-122"/>
                <a:cs typeface="Calibri" panose="020F0502020204030204" pitchFamily="34" charset="0"/>
                <a:sym typeface="微软雅黑" pitchFamily="34" charset="-122"/>
              </a:rPr>
              <a:t>模板</a:t>
            </a:r>
            <a:endParaRPr lang="zh-CN" altLang="en-US" sz="5400" b="1" dirty="0">
              <a:solidFill>
                <a:srgbClr val="0070C0"/>
              </a:solidFill>
              <a:latin typeface="Calibri" panose="020F0502020204030204" pitchFamily="34" charset="0"/>
              <a:ea typeface="Microsoft YaHei UI" panose="020B0503020204020204" pitchFamily="34" charset="-122"/>
              <a:cs typeface="Calibri" panose="020F0502020204030204" pitchFamily="34" charset="0"/>
            </a:endParaRPr>
          </a:p>
        </p:txBody>
      </p:sp>
      <p:sp>
        <p:nvSpPr>
          <p:cNvPr id="11" name="TextBox 7">
            <a:extLst>
              <a:ext uri="{FF2B5EF4-FFF2-40B4-BE49-F238E27FC236}">
                <a16:creationId xmlns:a16="http://schemas.microsoft.com/office/drawing/2014/main" id="{12BE777B-465A-D1D6-BA76-353C8794BD1B}"/>
              </a:ext>
            </a:extLst>
          </p:cNvPr>
          <p:cNvSpPr>
            <a:spLocks noChangeArrowheads="1"/>
          </p:cNvSpPr>
          <p:nvPr/>
        </p:nvSpPr>
        <p:spPr bwMode="auto">
          <a:xfrm>
            <a:off x="6370770" y="3546392"/>
            <a:ext cx="4490973" cy="523220"/>
          </a:xfrm>
          <a:prstGeom prst="rect">
            <a:avLst/>
          </a:prstGeom>
          <a:noFill/>
          <a:ln>
            <a:noFill/>
          </a:ln>
          <a:effectLst/>
          <a:extLst>
            <a:ext uri="{909E8E84-426E-40DD-AFC4-6F175D3DCCD1}">
              <a14:hiddenFill xmlns:a14="http://schemas.microsoft.com/office/drawing/2010/main">
                <a:solidFill>
                  <a:schemeClr val="bg2">
                    <a:alpha val="7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eaLnBrk="0" hangingPunct="0"/>
            <a:r>
              <a:rPr lang="zh-CN" altLang="en-US" sz="2800" b="1" dirty="0">
                <a:solidFill>
                  <a:srgbClr val="0070C0"/>
                </a:solidFill>
                <a:latin typeface="Calibri" panose="020F0502020204030204" pitchFamily="34" charset="0"/>
                <a:ea typeface="Microsoft YaHei UI" panose="020B0503020204020204" pitchFamily="34" charset="-122"/>
                <a:cs typeface="Calibri" panose="020F0502020204030204" pitchFamily="34" charset="0"/>
              </a:rPr>
              <a:t>添加内容</a:t>
            </a:r>
          </a:p>
        </p:txBody>
      </p:sp>
    </p:spTree>
    <p:extLst>
      <p:ext uri="{BB962C8B-B14F-4D97-AF65-F5344CB8AC3E}">
        <p14:creationId xmlns:p14="http://schemas.microsoft.com/office/powerpoint/2010/main" val="4052960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40"/>
          <p:cNvGrpSpPr/>
          <p:nvPr/>
        </p:nvGrpSpPr>
        <p:grpSpPr>
          <a:xfrm>
            <a:off x="554561" y="1619609"/>
            <a:ext cx="2784529" cy="1671161"/>
            <a:chOff x="1441450" y="1398043"/>
            <a:chExt cx="2019300" cy="1211904"/>
          </a:xfrm>
        </p:grpSpPr>
        <p:sp>
          <p:nvSpPr>
            <p:cNvPr id="56" name="Text Placeholder 2"/>
            <p:cNvSpPr txBox="1"/>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panose="02000000000000000000"/>
                  <a:ea typeface="+mn-ea"/>
                  <a:cs typeface="Roboto condensed" panose="02000000000000000000"/>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4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添加文字</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7" name="Text Placeholder 8"/>
            <p:cNvSpPr txBox="1"/>
            <p:nvPr/>
          </p:nvSpPr>
          <p:spPr>
            <a:xfrm>
              <a:off x="1441450" y="1775301"/>
              <a:ext cx="2019300" cy="834646"/>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panose="02000000000000000000"/>
                  <a:ea typeface="+mn-ea"/>
                  <a:cs typeface="Roboto condensed" panose="02000000000000000000"/>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0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点击添加文字内容点击添加文字内容点击添加文字内容点击添加文字内容点击添加文字内容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58" name="Group 43"/>
          <p:cNvGrpSpPr/>
          <p:nvPr/>
        </p:nvGrpSpPr>
        <p:grpSpPr>
          <a:xfrm>
            <a:off x="554559" y="4238061"/>
            <a:ext cx="2784530" cy="1772751"/>
            <a:chOff x="1441449" y="1375177"/>
            <a:chExt cx="2019301" cy="1285574"/>
          </a:xfrm>
        </p:grpSpPr>
        <p:sp>
          <p:nvSpPr>
            <p:cNvPr id="59" name="Text Placeholder 2"/>
            <p:cNvSpPr txBox="1"/>
            <p:nvPr/>
          </p:nvSpPr>
          <p:spPr>
            <a:xfrm>
              <a:off x="1441450" y="1375177"/>
              <a:ext cx="2019300" cy="285799"/>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panose="02000000000000000000"/>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b="1" dirty="0">
                  <a:solidFill>
                    <a:schemeClr val="tx1">
                      <a:lumMod val="85000"/>
                      <a:lumOff val="15000"/>
                    </a:schemeClr>
                  </a:solidFill>
                </a:rPr>
                <a:t>添加文字</a:t>
              </a:r>
              <a:endParaRPr lang="en-US" altLang="zh-CN" b="1" dirty="0">
                <a:solidFill>
                  <a:schemeClr val="tx1">
                    <a:lumMod val="85000"/>
                    <a:lumOff val="15000"/>
                  </a:schemeClr>
                </a:solidFill>
              </a:endParaRPr>
            </a:p>
          </p:txBody>
        </p:sp>
        <p:sp>
          <p:nvSpPr>
            <p:cNvPr id="60" name="Text Placeholder 8"/>
            <p:cNvSpPr txBox="1"/>
            <p:nvPr/>
          </p:nvSpPr>
          <p:spPr>
            <a:xfrm>
              <a:off x="1441449" y="1743554"/>
              <a:ext cx="2019300" cy="917197"/>
            </a:xfrm>
            <a:prstGeom prst="rect">
              <a:avLst/>
            </a:prstGeom>
          </p:spPr>
          <p:txBody>
            <a:bodyPr vert="horz"/>
            <a:lstStyle>
              <a:defPPr>
                <a:defRPr lang="zh-CN"/>
              </a:defPPr>
              <a:lvl1pPr indent="0" defTabSz="457200">
                <a:lnSpc>
                  <a:spcPct val="100000"/>
                </a:lnSpc>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panose="02000000000000000000"/>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dirty="0">
                  <a:solidFill>
                    <a:schemeClr val="tx1">
                      <a:lumMod val="85000"/>
                      <a:lumOff val="15000"/>
                    </a:schemeClr>
                  </a:solidFill>
                </a:rPr>
                <a:t>点击添加文字内容点击添加文字内容点击添加文字内容点击添加文字内容点击添加文字内容</a:t>
              </a:r>
              <a:endParaRPr lang="en-US" altLang="zh-CN" dirty="0">
                <a:solidFill>
                  <a:schemeClr val="tx1">
                    <a:lumMod val="85000"/>
                    <a:lumOff val="15000"/>
                  </a:schemeClr>
                </a:solidFill>
              </a:endParaRPr>
            </a:p>
          </p:txBody>
        </p:sp>
      </p:grpSp>
      <p:grpSp>
        <p:nvGrpSpPr>
          <p:cNvPr id="61" name="Group 46"/>
          <p:cNvGrpSpPr/>
          <p:nvPr/>
        </p:nvGrpSpPr>
        <p:grpSpPr>
          <a:xfrm>
            <a:off x="8781969" y="1619611"/>
            <a:ext cx="2784529" cy="1755232"/>
            <a:chOff x="1342364" y="1398043"/>
            <a:chExt cx="2019300" cy="1272871"/>
          </a:xfrm>
        </p:grpSpPr>
        <p:sp>
          <p:nvSpPr>
            <p:cNvPr id="62" name="Text Placeholder 2"/>
            <p:cNvSpPr txBox="1"/>
            <p:nvPr/>
          </p:nvSpPr>
          <p:spPr>
            <a:xfrm>
              <a:off x="1342364" y="1398043"/>
              <a:ext cx="2019300" cy="285799"/>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panose="02000000000000000000"/>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b="1" dirty="0">
                  <a:solidFill>
                    <a:schemeClr val="tx1">
                      <a:lumMod val="85000"/>
                      <a:lumOff val="15000"/>
                    </a:schemeClr>
                  </a:solidFill>
                </a:rPr>
                <a:t>添加文字</a:t>
              </a:r>
              <a:endParaRPr lang="en-US" altLang="zh-CN" b="1" dirty="0">
                <a:solidFill>
                  <a:schemeClr val="tx1">
                    <a:lumMod val="85000"/>
                    <a:lumOff val="15000"/>
                  </a:schemeClr>
                </a:solidFill>
              </a:endParaRPr>
            </a:p>
          </p:txBody>
        </p:sp>
        <p:sp>
          <p:nvSpPr>
            <p:cNvPr id="63" name="Text Placeholder 8"/>
            <p:cNvSpPr txBox="1"/>
            <p:nvPr/>
          </p:nvSpPr>
          <p:spPr>
            <a:xfrm>
              <a:off x="1342364" y="1753717"/>
              <a:ext cx="2019300" cy="917197"/>
            </a:xfrm>
            <a:prstGeom prst="rect">
              <a:avLst/>
            </a:prstGeom>
          </p:spPr>
          <p:txBody>
            <a:bodyPr vert="horz"/>
            <a:lstStyle>
              <a:defPPr>
                <a:defRPr lang="zh-CN"/>
              </a:defPPr>
              <a:lvl1pPr indent="0" defTabSz="457200">
                <a:lnSpc>
                  <a:spcPct val="100000"/>
                </a:lnSpc>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panose="02000000000000000000"/>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dirty="0">
                  <a:solidFill>
                    <a:schemeClr val="tx1">
                      <a:lumMod val="85000"/>
                      <a:lumOff val="15000"/>
                    </a:schemeClr>
                  </a:solidFill>
                </a:rPr>
                <a:t>点击添加文字内容点击添加文字内容点击添加文字内容点击添加文字内容点击添加文字内容</a:t>
              </a:r>
              <a:endParaRPr lang="en-US" altLang="zh-CN" dirty="0">
                <a:solidFill>
                  <a:schemeClr val="tx1">
                    <a:lumMod val="85000"/>
                    <a:lumOff val="15000"/>
                  </a:schemeClr>
                </a:solidFill>
              </a:endParaRPr>
            </a:p>
          </p:txBody>
        </p:sp>
      </p:grpSp>
      <p:grpSp>
        <p:nvGrpSpPr>
          <p:cNvPr id="64" name="Group 49"/>
          <p:cNvGrpSpPr/>
          <p:nvPr/>
        </p:nvGrpSpPr>
        <p:grpSpPr>
          <a:xfrm>
            <a:off x="8918612" y="4574398"/>
            <a:ext cx="2784529" cy="1735716"/>
            <a:chOff x="1441450" y="1619081"/>
            <a:chExt cx="2019300" cy="1258716"/>
          </a:xfrm>
        </p:grpSpPr>
        <p:sp>
          <p:nvSpPr>
            <p:cNvPr id="65" name="Text Placeholder 2"/>
            <p:cNvSpPr txBox="1"/>
            <p:nvPr/>
          </p:nvSpPr>
          <p:spPr>
            <a:xfrm>
              <a:off x="1441450" y="1619081"/>
              <a:ext cx="2019300" cy="285799"/>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panose="02000000000000000000"/>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b="1" dirty="0">
                  <a:solidFill>
                    <a:schemeClr val="tx1">
                      <a:lumMod val="85000"/>
                      <a:lumOff val="15000"/>
                    </a:schemeClr>
                  </a:solidFill>
                </a:rPr>
                <a:t>添加文字</a:t>
              </a:r>
              <a:endParaRPr lang="en-US" altLang="zh-CN" b="1" dirty="0">
                <a:solidFill>
                  <a:schemeClr val="tx1">
                    <a:lumMod val="85000"/>
                    <a:lumOff val="15000"/>
                  </a:schemeClr>
                </a:solidFill>
              </a:endParaRPr>
            </a:p>
          </p:txBody>
        </p:sp>
        <p:sp>
          <p:nvSpPr>
            <p:cNvPr id="66" name="Text Placeholder 8"/>
            <p:cNvSpPr txBox="1"/>
            <p:nvPr/>
          </p:nvSpPr>
          <p:spPr>
            <a:xfrm>
              <a:off x="1441450" y="1960600"/>
              <a:ext cx="2019300" cy="917197"/>
            </a:xfrm>
            <a:prstGeom prst="rect">
              <a:avLst/>
            </a:prstGeom>
          </p:spPr>
          <p:txBody>
            <a:bodyPr vert="horz"/>
            <a:lstStyle>
              <a:defPPr>
                <a:defRPr lang="zh-CN"/>
              </a:defPPr>
              <a:lvl1pPr indent="0" defTabSz="457200">
                <a:lnSpc>
                  <a:spcPct val="100000"/>
                </a:lnSpc>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panose="02000000000000000000"/>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dirty="0">
                  <a:solidFill>
                    <a:schemeClr val="tx1">
                      <a:lumMod val="85000"/>
                      <a:lumOff val="15000"/>
                    </a:schemeClr>
                  </a:solidFill>
                </a:rPr>
                <a:t>点击添加文字内容点击添加文字内容点击添加文字内容点击添加文字内容点击添加文字内容</a:t>
              </a:r>
              <a:endParaRPr lang="en-US" altLang="zh-CN" dirty="0">
                <a:solidFill>
                  <a:schemeClr val="tx1">
                    <a:lumMod val="85000"/>
                    <a:lumOff val="15000"/>
                  </a:schemeClr>
                </a:solidFill>
              </a:endParaRPr>
            </a:p>
          </p:txBody>
        </p:sp>
      </p:grpSp>
      <p:cxnSp>
        <p:nvCxnSpPr>
          <p:cNvPr id="67" name="直接连接符 66"/>
          <p:cNvCxnSpPr>
            <a:stCxn id="20" idx="0"/>
          </p:cNvCxnSpPr>
          <p:nvPr/>
        </p:nvCxnSpPr>
        <p:spPr>
          <a:xfrm flipV="1">
            <a:off x="3714824" y="2306152"/>
            <a:ext cx="0" cy="548509"/>
          </a:xfrm>
          <a:prstGeom prst="line">
            <a:avLst/>
          </a:prstGeom>
          <a:ln w="19050">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3339091" y="2306152"/>
            <a:ext cx="375733" cy="0"/>
          </a:xfrm>
          <a:prstGeom prst="line">
            <a:avLst/>
          </a:prstGeom>
          <a:ln w="19050">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a:stCxn id="47" idx="0"/>
          </p:cNvCxnSpPr>
          <p:nvPr/>
        </p:nvCxnSpPr>
        <p:spPr>
          <a:xfrm flipV="1">
            <a:off x="5290972" y="2306152"/>
            <a:ext cx="0" cy="548509"/>
          </a:xfrm>
          <a:prstGeom prst="line">
            <a:avLst/>
          </a:prstGeom>
          <a:ln w="19050">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5290972" y="2306152"/>
            <a:ext cx="3391937" cy="0"/>
          </a:xfrm>
          <a:prstGeom prst="line">
            <a:avLst/>
          </a:prstGeom>
          <a:ln w="19050">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53" idx="4"/>
          </p:cNvCxnSpPr>
          <p:nvPr/>
        </p:nvCxnSpPr>
        <p:spPr>
          <a:xfrm>
            <a:off x="6867121" y="4746039"/>
            <a:ext cx="6567" cy="632385"/>
          </a:xfrm>
          <a:prstGeom prst="line">
            <a:avLst/>
          </a:prstGeom>
          <a:ln w="19050">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a:off x="3339089" y="5378427"/>
            <a:ext cx="3534599" cy="0"/>
          </a:xfrm>
          <a:prstGeom prst="line">
            <a:avLst/>
          </a:prstGeom>
          <a:ln w="19050">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a:stCxn id="42" idx="4"/>
          </p:cNvCxnSpPr>
          <p:nvPr/>
        </p:nvCxnSpPr>
        <p:spPr>
          <a:xfrm>
            <a:off x="8520190" y="4746039"/>
            <a:ext cx="0" cy="931687"/>
          </a:xfrm>
          <a:prstGeom prst="line">
            <a:avLst/>
          </a:prstGeom>
          <a:ln w="19050">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endCxn id="66" idx="1"/>
          </p:cNvCxnSpPr>
          <p:nvPr/>
        </p:nvCxnSpPr>
        <p:spPr>
          <a:xfrm>
            <a:off x="8520190" y="5677712"/>
            <a:ext cx="398422" cy="14"/>
          </a:xfrm>
          <a:prstGeom prst="line">
            <a:avLst/>
          </a:prstGeom>
          <a:ln w="19050">
            <a:solidFill>
              <a:srgbClr val="414455">
                <a:alpha val="50000"/>
              </a:srgb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2769135" y="2854661"/>
            <a:ext cx="1891378" cy="1891378"/>
            <a:chOff x="2714799" y="2648622"/>
            <a:chExt cx="1891378" cy="1891378"/>
          </a:xfrm>
          <a:solidFill>
            <a:srgbClr val="005DA2"/>
          </a:solidFill>
        </p:grpSpPr>
        <p:sp>
          <p:nvSpPr>
            <p:cNvPr id="20" name="Oval 8"/>
            <p:cNvSpPr/>
            <p:nvPr/>
          </p:nvSpPr>
          <p:spPr>
            <a:xfrm>
              <a:off x="2714799" y="2648622"/>
              <a:ext cx="1891378" cy="1891378"/>
            </a:xfrm>
            <a:prstGeom prst="ellipse">
              <a:avLst/>
            </a:prstGeom>
            <a:grp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latin typeface="微软雅黑" panose="020B0503020204020204" pitchFamily="34" charset="-122"/>
                <a:ea typeface="微软雅黑" panose="020B0503020204020204" pitchFamily="34" charset="-122"/>
              </a:endParaRPr>
            </a:p>
          </p:txBody>
        </p:sp>
        <p:sp>
          <p:nvSpPr>
            <p:cNvPr id="75" name="Text Placeholder 2"/>
            <p:cNvSpPr txBox="1"/>
            <p:nvPr/>
          </p:nvSpPr>
          <p:spPr>
            <a:xfrm>
              <a:off x="3146847" y="3357786"/>
              <a:ext cx="1224135" cy="567411"/>
            </a:xfrm>
            <a:prstGeom prst="rect">
              <a:avLst/>
            </a:prstGeom>
            <a:grp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panose="02000000000000000000"/>
                  <a:ea typeface="+mn-ea"/>
                  <a:cs typeface="Roboto condensed" panose="02000000000000000000"/>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400" b="1" dirty="0">
                  <a:solidFill>
                    <a:schemeClr val="bg1"/>
                  </a:solidFill>
                  <a:latin typeface="微软雅黑" panose="020B0503020204020204" pitchFamily="34" charset="-122"/>
                  <a:ea typeface="微软雅黑" panose="020B0503020204020204" pitchFamily="34" charset="-122"/>
                </a:rPr>
                <a:t>项目一</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a:xfrm>
            <a:off x="4345283" y="2854661"/>
            <a:ext cx="1891378" cy="1891378"/>
            <a:chOff x="4290947" y="2648622"/>
            <a:chExt cx="1891378" cy="1891378"/>
          </a:xfrm>
          <a:solidFill>
            <a:srgbClr val="FFC400"/>
          </a:solidFill>
        </p:grpSpPr>
        <p:sp>
          <p:nvSpPr>
            <p:cNvPr id="47" name="Oval 9"/>
            <p:cNvSpPr/>
            <p:nvPr/>
          </p:nvSpPr>
          <p:spPr>
            <a:xfrm>
              <a:off x="4290947" y="2648622"/>
              <a:ext cx="1891378" cy="1891378"/>
            </a:xfrm>
            <a:prstGeom prst="ellipse">
              <a:avLst/>
            </a:prstGeom>
            <a:grp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latin typeface="微软雅黑" panose="020B0503020204020204" pitchFamily="34" charset="-122"/>
                <a:ea typeface="微软雅黑" panose="020B0503020204020204" pitchFamily="34" charset="-122"/>
              </a:endParaRPr>
            </a:p>
          </p:txBody>
        </p:sp>
        <p:sp>
          <p:nvSpPr>
            <p:cNvPr id="76" name="Text Placeholder 2"/>
            <p:cNvSpPr txBox="1"/>
            <p:nvPr/>
          </p:nvSpPr>
          <p:spPr>
            <a:xfrm>
              <a:off x="4739406" y="3357786"/>
              <a:ext cx="1224135" cy="567411"/>
            </a:xfrm>
            <a:prstGeom prst="rect">
              <a:avLst/>
            </a:prstGeom>
            <a:grp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panose="02000000000000000000"/>
                  <a:ea typeface="+mn-ea"/>
                  <a:cs typeface="Roboto condensed" panose="02000000000000000000"/>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400" b="1" dirty="0">
                  <a:solidFill>
                    <a:schemeClr val="bg1"/>
                  </a:solidFill>
                  <a:latin typeface="微软雅黑" panose="020B0503020204020204" pitchFamily="34" charset="-122"/>
                  <a:ea typeface="微软雅黑" panose="020B0503020204020204" pitchFamily="34" charset="-122"/>
                </a:rPr>
                <a:t>项目二</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5921432" y="2854661"/>
            <a:ext cx="1891378" cy="1891378"/>
            <a:chOff x="5867096" y="2648622"/>
            <a:chExt cx="1891378" cy="1891378"/>
          </a:xfrm>
          <a:solidFill>
            <a:srgbClr val="005DA2"/>
          </a:solidFill>
        </p:grpSpPr>
        <p:sp>
          <p:nvSpPr>
            <p:cNvPr id="53" name="Oval 10"/>
            <p:cNvSpPr/>
            <p:nvPr/>
          </p:nvSpPr>
          <p:spPr>
            <a:xfrm>
              <a:off x="5867096" y="2648622"/>
              <a:ext cx="1891378" cy="1891378"/>
            </a:xfrm>
            <a:prstGeom prst="ellipse">
              <a:avLst/>
            </a:prstGeom>
            <a:grp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latin typeface="微软雅黑" panose="020B0503020204020204" pitchFamily="34" charset="-122"/>
                <a:ea typeface="微软雅黑" panose="020B0503020204020204" pitchFamily="34" charset="-122"/>
              </a:endParaRPr>
            </a:p>
          </p:txBody>
        </p:sp>
        <p:sp>
          <p:nvSpPr>
            <p:cNvPr id="77" name="Text Placeholder 2"/>
            <p:cNvSpPr txBox="1"/>
            <p:nvPr/>
          </p:nvSpPr>
          <p:spPr>
            <a:xfrm>
              <a:off x="6315199" y="3357786"/>
              <a:ext cx="1224135" cy="567411"/>
            </a:xfrm>
            <a:prstGeom prst="rect">
              <a:avLst/>
            </a:prstGeom>
            <a:grp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panose="02000000000000000000"/>
                  <a:ea typeface="+mn-ea"/>
                  <a:cs typeface="Roboto condensed" panose="02000000000000000000"/>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400" b="1" dirty="0">
                  <a:solidFill>
                    <a:schemeClr val="bg1"/>
                  </a:solidFill>
                  <a:latin typeface="微软雅黑" panose="020B0503020204020204" pitchFamily="34" charset="-122"/>
                  <a:ea typeface="微软雅黑" panose="020B0503020204020204" pitchFamily="34" charset="-122"/>
                </a:rPr>
                <a:t>项目三</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nvGrpSpPr>
          <p:cNvPr id="81" name="组合 80"/>
          <p:cNvGrpSpPr/>
          <p:nvPr/>
        </p:nvGrpSpPr>
        <p:grpSpPr>
          <a:xfrm>
            <a:off x="7574501" y="2854661"/>
            <a:ext cx="1891378" cy="1891378"/>
            <a:chOff x="7520175" y="2648622"/>
            <a:chExt cx="1891378" cy="1891378"/>
          </a:xfrm>
          <a:solidFill>
            <a:srgbClr val="FFC400"/>
          </a:solidFill>
        </p:grpSpPr>
        <p:sp>
          <p:nvSpPr>
            <p:cNvPr id="42" name="Oval 11"/>
            <p:cNvSpPr/>
            <p:nvPr/>
          </p:nvSpPr>
          <p:spPr>
            <a:xfrm>
              <a:off x="7520175" y="2648622"/>
              <a:ext cx="1891378" cy="1891378"/>
            </a:xfrm>
            <a:prstGeom prst="ellipse">
              <a:avLst/>
            </a:prstGeom>
            <a:grp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latin typeface="微软雅黑" panose="020B0503020204020204" pitchFamily="34" charset="-122"/>
                <a:ea typeface="微软雅黑" panose="020B0503020204020204" pitchFamily="34" charset="-122"/>
              </a:endParaRPr>
            </a:p>
          </p:txBody>
        </p:sp>
        <p:sp>
          <p:nvSpPr>
            <p:cNvPr id="78" name="Text Placeholder 2"/>
            <p:cNvSpPr txBox="1"/>
            <p:nvPr/>
          </p:nvSpPr>
          <p:spPr>
            <a:xfrm>
              <a:off x="7899375" y="3357786"/>
              <a:ext cx="1224135" cy="567411"/>
            </a:xfrm>
            <a:prstGeom prst="rect">
              <a:avLst/>
            </a:prstGeom>
            <a:grp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panose="02000000000000000000"/>
                  <a:ea typeface="+mn-ea"/>
                  <a:cs typeface="Roboto condensed" panose="02000000000000000000"/>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400" b="1" dirty="0">
                  <a:solidFill>
                    <a:schemeClr val="bg1"/>
                  </a:solidFill>
                  <a:latin typeface="微软雅黑" panose="020B0503020204020204" pitchFamily="34" charset="-122"/>
                  <a:ea typeface="微软雅黑" panose="020B0503020204020204" pitchFamily="34" charset="-122"/>
                </a:rPr>
                <a:t>项目四</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sp>
        <p:nvSpPr>
          <p:cNvPr id="4" name="Rectangle 40">
            <a:extLst>
              <a:ext uri="{FF2B5EF4-FFF2-40B4-BE49-F238E27FC236}">
                <a16:creationId xmlns:a16="http://schemas.microsoft.com/office/drawing/2014/main" id="{E7DA2D60-3D46-EE9E-6901-85A0D273A0A2}"/>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down)">
                                      <p:cBhvr>
                                        <p:cTn id="11" dur="500"/>
                                        <p:tgtEl>
                                          <p:spTgt spid="6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right)">
                                      <p:cBhvr>
                                        <p:cTn id="15" dur="500"/>
                                        <p:tgtEl>
                                          <p:spTgt spid="6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fade">
                                      <p:cBhvr>
                                        <p:cTn id="23" dur="500"/>
                                        <p:tgtEl>
                                          <p:spTgt spid="7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wipe(down)">
                                      <p:cBhvr>
                                        <p:cTn id="27" dur="500"/>
                                        <p:tgtEl>
                                          <p:spTgt spid="6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wipe(left)">
                                      <p:cBhvr>
                                        <p:cTn id="31" dur="500"/>
                                        <p:tgtEl>
                                          <p:spTgt spid="70"/>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left)">
                                      <p:cBhvr>
                                        <p:cTn id="35" dur="500"/>
                                        <p:tgtEl>
                                          <p:spTgt spid="6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500"/>
                                        <p:tgtEl>
                                          <p:spTgt spid="80"/>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up)">
                                      <p:cBhvr>
                                        <p:cTn id="43" dur="500"/>
                                        <p:tgtEl>
                                          <p:spTgt spid="71"/>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right)">
                                      <p:cBhvr>
                                        <p:cTn id="47" dur="500"/>
                                        <p:tgtEl>
                                          <p:spTgt spid="72"/>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left)">
                                      <p:cBhvr>
                                        <p:cTn id="51" dur="500"/>
                                        <p:tgtEl>
                                          <p:spTgt spid="58"/>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500"/>
                                        <p:tgtEl>
                                          <p:spTgt spid="81"/>
                                        </p:tgtEl>
                                      </p:cBhvr>
                                    </p:animEffect>
                                  </p:childTnLst>
                                </p:cTn>
                              </p:par>
                            </p:childTnLst>
                          </p:cTn>
                        </p:par>
                        <p:par>
                          <p:cTn id="56" fill="hold">
                            <p:stCondLst>
                              <p:cond delay="6500"/>
                            </p:stCondLst>
                            <p:childTnLst>
                              <p:par>
                                <p:cTn id="57" presetID="22" presetClass="entr" presetSubtype="1"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wipe(up)">
                                      <p:cBhvr>
                                        <p:cTn id="59" dur="500"/>
                                        <p:tgtEl>
                                          <p:spTgt spid="73"/>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wipe(left)">
                                      <p:cBhvr>
                                        <p:cTn id="63" dur="500"/>
                                        <p:tgtEl>
                                          <p:spTgt spid="74"/>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left)">
                                      <p:cBhvr>
                                        <p:cTn id="6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p:cNvSpPr/>
          <p:nvPr/>
        </p:nvSpPr>
        <p:spPr>
          <a:xfrm>
            <a:off x="2706365" y="4729733"/>
            <a:ext cx="7797800" cy="857250"/>
          </a:xfrm>
          <a:prstGeom prst="roundRect">
            <a:avLst/>
          </a:prstGeom>
          <a:noFill/>
          <a:ln w="6032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圆角矩形 17"/>
          <p:cNvSpPr/>
          <p:nvPr/>
        </p:nvSpPr>
        <p:spPr>
          <a:xfrm>
            <a:off x="1858640" y="3423220"/>
            <a:ext cx="7685087" cy="857250"/>
          </a:xfrm>
          <a:prstGeom prst="roundRect">
            <a:avLst/>
          </a:prstGeom>
          <a:noFill/>
          <a:ln w="6032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圆角矩形 18"/>
          <p:cNvSpPr/>
          <p:nvPr/>
        </p:nvSpPr>
        <p:spPr>
          <a:xfrm>
            <a:off x="2706365" y="2089720"/>
            <a:ext cx="7797800" cy="857250"/>
          </a:xfrm>
          <a:prstGeom prst="roundRect">
            <a:avLst/>
          </a:prstGeom>
          <a:noFill/>
          <a:ln w="6032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0" name="Group 5"/>
          <p:cNvGrpSpPr/>
          <p:nvPr/>
        </p:nvGrpSpPr>
        <p:grpSpPr bwMode="auto">
          <a:xfrm>
            <a:off x="1858640" y="1837308"/>
            <a:ext cx="1238250" cy="1236662"/>
            <a:chOff x="802" y="845"/>
            <a:chExt cx="827" cy="826"/>
          </a:xfrm>
        </p:grpSpPr>
        <p:sp>
          <p:nvSpPr>
            <p:cNvPr id="21" name="Oval 6"/>
            <p:cNvSpPr>
              <a:spLocks noChangeArrowheads="1"/>
            </p:cNvSpPr>
            <p:nvPr/>
          </p:nvSpPr>
          <p:spPr bwMode="ltGray">
            <a:xfrm>
              <a:off x="802" y="845"/>
              <a:ext cx="827" cy="826"/>
            </a:xfrm>
            <a:prstGeom prst="ellipse">
              <a:avLst/>
            </a:prstGeom>
            <a:solidFill>
              <a:srgbClr val="F8F8F8"/>
            </a:solidFill>
            <a:ln w="38100">
              <a:solidFill>
                <a:srgbClr val="005DA2"/>
              </a:solidFill>
              <a:round/>
            </a:ln>
          </p:spPr>
          <p:txBody>
            <a:bodyPr wrap="none" anchor="ctr"/>
            <a:lstStyle/>
            <a:p>
              <a:endParaRPr lang="zh-CN" altLang="en-US">
                <a:latin typeface="Calibri" panose="020F0502020204030204" pitchFamily="34" charset="0"/>
                <a:cs typeface="Arial" panose="020B0604020202020204" pitchFamily="34" charset="0"/>
              </a:endParaRPr>
            </a:p>
          </p:txBody>
        </p:sp>
        <p:sp>
          <p:nvSpPr>
            <p:cNvPr id="22" name="Oval 7"/>
            <p:cNvSpPr>
              <a:spLocks noChangeArrowheads="1"/>
            </p:cNvSpPr>
            <p:nvPr/>
          </p:nvSpPr>
          <p:spPr bwMode="ltGray">
            <a:xfrm>
              <a:off x="836" y="879"/>
              <a:ext cx="758" cy="758"/>
            </a:xfrm>
            <a:prstGeom prst="ellipse">
              <a:avLst/>
            </a:prstGeom>
            <a:solidFill>
              <a:srgbClr val="FFFFFF"/>
            </a:solidFill>
            <a:ln w="38100">
              <a:solidFill>
                <a:srgbClr val="005DA2"/>
              </a:solidFill>
              <a:round/>
            </a:ln>
          </p:spPr>
          <p:txBody>
            <a:bodyPr wrap="none" anchor="ctr"/>
            <a:lstStyle/>
            <a:p>
              <a:endParaRPr lang="zh-CN" altLang="en-US">
                <a:latin typeface="Calibri" panose="020F0502020204030204" pitchFamily="34" charset="0"/>
                <a:cs typeface="Arial" panose="020B0604020202020204" pitchFamily="34" charset="0"/>
              </a:endParaRPr>
            </a:p>
          </p:txBody>
        </p:sp>
        <p:sp>
          <p:nvSpPr>
            <p:cNvPr id="23" name="Oval 8"/>
            <p:cNvSpPr>
              <a:spLocks noChangeArrowheads="1"/>
            </p:cNvSpPr>
            <p:nvPr/>
          </p:nvSpPr>
          <p:spPr bwMode="ltGray">
            <a:xfrm>
              <a:off x="870" y="915"/>
              <a:ext cx="690" cy="690"/>
            </a:xfrm>
            <a:prstGeom prst="ellipse">
              <a:avLst/>
            </a:prstGeom>
            <a:noFill/>
            <a:ln w="38100">
              <a:solidFill>
                <a:srgbClr val="005DA2"/>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anose="020F0502020204030204" pitchFamily="34" charset="0"/>
                <a:cs typeface="Arial" panose="020B0604020202020204" pitchFamily="34" charset="0"/>
              </a:endParaRPr>
            </a:p>
          </p:txBody>
        </p:sp>
      </p:grpSp>
      <p:grpSp>
        <p:nvGrpSpPr>
          <p:cNvPr id="24" name="Group 12"/>
          <p:cNvGrpSpPr/>
          <p:nvPr/>
        </p:nvGrpSpPr>
        <p:grpSpPr bwMode="auto">
          <a:xfrm>
            <a:off x="9205590" y="3191445"/>
            <a:ext cx="1238250" cy="1236663"/>
            <a:chOff x="802" y="845"/>
            <a:chExt cx="827" cy="826"/>
          </a:xfrm>
        </p:grpSpPr>
        <p:sp>
          <p:nvSpPr>
            <p:cNvPr id="25" name="Oval 13"/>
            <p:cNvSpPr>
              <a:spLocks noChangeArrowheads="1"/>
            </p:cNvSpPr>
            <p:nvPr/>
          </p:nvSpPr>
          <p:spPr bwMode="gray">
            <a:xfrm>
              <a:off x="802" y="845"/>
              <a:ext cx="827" cy="826"/>
            </a:xfrm>
            <a:prstGeom prst="ellipse">
              <a:avLst/>
            </a:prstGeom>
            <a:solidFill>
              <a:srgbClr val="F8F8F8"/>
            </a:solidFill>
            <a:ln w="38100">
              <a:solidFill>
                <a:srgbClr val="005DA2"/>
              </a:solidFill>
              <a:round/>
            </a:ln>
          </p:spPr>
          <p:txBody>
            <a:bodyPr wrap="none" anchor="ctr"/>
            <a:lstStyle/>
            <a:p>
              <a:endParaRPr lang="zh-CN" altLang="en-US">
                <a:latin typeface="Calibri" panose="020F0502020204030204" pitchFamily="34" charset="0"/>
                <a:cs typeface="Arial" panose="020B0604020202020204" pitchFamily="34" charset="0"/>
              </a:endParaRPr>
            </a:p>
          </p:txBody>
        </p:sp>
        <p:sp>
          <p:nvSpPr>
            <p:cNvPr id="26" name="Oval 14"/>
            <p:cNvSpPr>
              <a:spLocks noChangeArrowheads="1"/>
            </p:cNvSpPr>
            <p:nvPr/>
          </p:nvSpPr>
          <p:spPr bwMode="gray">
            <a:xfrm>
              <a:off x="836" y="879"/>
              <a:ext cx="758" cy="758"/>
            </a:xfrm>
            <a:prstGeom prst="ellipse">
              <a:avLst/>
            </a:prstGeom>
            <a:noFill/>
            <a:ln w="38100">
              <a:solidFill>
                <a:srgbClr val="005DA2"/>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anose="020F0502020204030204" pitchFamily="34" charset="0"/>
                <a:cs typeface="Arial" panose="020B0604020202020204" pitchFamily="34" charset="0"/>
              </a:endParaRPr>
            </a:p>
          </p:txBody>
        </p:sp>
        <p:sp>
          <p:nvSpPr>
            <p:cNvPr id="27" name="Oval 15"/>
            <p:cNvSpPr>
              <a:spLocks noChangeArrowheads="1"/>
            </p:cNvSpPr>
            <p:nvPr/>
          </p:nvSpPr>
          <p:spPr bwMode="gray">
            <a:xfrm>
              <a:off x="870" y="915"/>
              <a:ext cx="690" cy="690"/>
            </a:xfrm>
            <a:prstGeom prst="ellipse">
              <a:avLst/>
            </a:prstGeom>
            <a:noFill/>
            <a:ln w="38100">
              <a:solidFill>
                <a:srgbClr val="005DA2"/>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anose="020F0502020204030204" pitchFamily="34" charset="0"/>
                <a:cs typeface="Arial" panose="020B0604020202020204" pitchFamily="34" charset="0"/>
              </a:endParaRPr>
            </a:p>
          </p:txBody>
        </p:sp>
      </p:grpSp>
      <p:grpSp>
        <p:nvGrpSpPr>
          <p:cNvPr id="28" name="Group 19"/>
          <p:cNvGrpSpPr/>
          <p:nvPr/>
        </p:nvGrpSpPr>
        <p:grpSpPr bwMode="auto">
          <a:xfrm>
            <a:off x="1849115" y="4569395"/>
            <a:ext cx="1238250" cy="1236663"/>
            <a:chOff x="802" y="845"/>
            <a:chExt cx="827" cy="826"/>
          </a:xfrm>
        </p:grpSpPr>
        <p:sp>
          <p:nvSpPr>
            <p:cNvPr id="29" name="Oval 20"/>
            <p:cNvSpPr>
              <a:spLocks noChangeArrowheads="1"/>
            </p:cNvSpPr>
            <p:nvPr/>
          </p:nvSpPr>
          <p:spPr bwMode="ltGray">
            <a:xfrm>
              <a:off x="802" y="845"/>
              <a:ext cx="827" cy="826"/>
            </a:xfrm>
            <a:prstGeom prst="ellipse">
              <a:avLst/>
            </a:prstGeom>
            <a:solidFill>
              <a:srgbClr val="F8F8F8"/>
            </a:solidFill>
            <a:ln w="38100">
              <a:solidFill>
                <a:srgbClr val="005DA2"/>
              </a:solidFill>
              <a:round/>
            </a:ln>
          </p:spPr>
          <p:txBody>
            <a:bodyPr wrap="none" anchor="ctr"/>
            <a:lstStyle/>
            <a:p>
              <a:endParaRPr lang="zh-CN" altLang="en-US">
                <a:latin typeface="Calibri" panose="020F0502020204030204" pitchFamily="34" charset="0"/>
                <a:cs typeface="Arial" panose="020B0604020202020204" pitchFamily="34" charset="0"/>
              </a:endParaRPr>
            </a:p>
          </p:txBody>
        </p:sp>
        <p:sp>
          <p:nvSpPr>
            <p:cNvPr id="30" name="Oval 21"/>
            <p:cNvSpPr>
              <a:spLocks noChangeArrowheads="1"/>
            </p:cNvSpPr>
            <p:nvPr/>
          </p:nvSpPr>
          <p:spPr bwMode="ltGray">
            <a:xfrm>
              <a:off x="836" y="879"/>
              <a:ext cx="758" cy="758"/>
            </a:xfrm>
            <a:prstGeom prst="ellipse">
              <a:avLst/>
            </a:prstGeom>
            <a:noFill/>
            <a:ln w="38100">
              <a:solidFill>
                <a:srgbClr val="005DA2"/>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anose="020F0502020204030204" pitchFamily="34" charset="0"/>
                <a:cs typeface="Arial" panose="020B0604020202020204" pitchFamily="34" charset="0"/>
              </a:endParaRPr>
            </a:p>
          </p:txBody>
        </p:sp>
        <p:sp>
          <p:nvSpPr>
            <p:cNvPr id="31" name="Oval 22"/>
            <p:cNvSpPr>
              <a:spLocks noChangeArrowheads="1"/>
            </p:cNvSpPr>
            <p:nvPr/>
          </p:nvSpPr>
          <p:spPr bwMode="ltGray">
            <a:xfrm>
              <a:off x="870" y="915"/>
              <a:ext cx="690" cy="690"/>
            </a:xfrm>
            <a:prstGeom prst="ellipse">
              <a:avLst/>
            </a:prstGeom>
            <a:noFill/>
            <a:ln w="38100">
              <a:solidFill>
                <a:srgbClr val="005DA2"/>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anose="020F0502020204030204" pitchFamily="34" charset="0"/>
                <a:cs typeface="Arial" panose="020B0604020202020204" pitchFamily="34" charset="0"/>
              </a:endParaRPr>
            </a:p>
          </p:txBody>
        </p:sp>
      </p:grpSp>
      <p:sp>
        <p:nvSpPr>
          <p:cNvPr id="32" name="TextBox 69"/>
          <p:cNvSpPr txBox="1"/>
          <p:nvPr/>
        </p:nvSpPr>
        <p:spPr>
          <a:xfrm>
            <a:off x="1871194" y="2256927"/>
            <a:ext cx="1214437" cy="400110"/>
          </a:xfrm>
          <a:prstGeom prst="rect">
            <a:avLst/>
          </a:prstGeom>
          <a:noFill/>
        </p:spPr>
        <p:txBody>
          <a:bodyPr>
            <a:spAutoFit/>
          </a:bodyPr>
          <a:lstStyle/>
          <a:p>
            <a:pPr algn="ct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标题</a:t>
            </a:r>
          </a:p>
        </p:txBody>
      </p:sp>
      <p:sp>
        <p:nvSpPr>
          <p:cNvPr id="33" name="TextBox 70"/>
          <p:cNvSpPr txBox="1"/>
          <p:nvPr/>
        </p:nvSpPr>
        <p:spPr>
          <a:xfrm>
            <a:off x="9491538" y="3597438"/>
            <a:ext cx="1000125" cy="400110"/>
          </a:xfrm>
          <a:prstGeom prst="rect">
            <a:avLst/>
          </a:prstGeom>
          <a:noFill/>
        </p:spPr>
        <p:txBody>
          <a:bodyPr>
            <a:spAutoFit/>
          </a:body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标题</a:t>
            </a:r>
          </a:p>
        </p:txBody>
      </p:sp>
      <p:sp>
        <p:nvSpPr>
          <p:cNvPr id="34" name="TextBox 71"/>
          <p:cNvSpPr txBox="1"/>
          <p:nvPr/>
        </p:nvSpPr>
        <p:spPr>
          <a:xfrm>
            <a:off x="2103934" y="5015483"/>
            <a:ext cx="1143000" cy="400110"/>
          </a:xfrm>
          <a:prstGeom prst="rect">
            <a:avLst/>
          </a:prstGeom>
          <a:noFill/>
        </p:spPr>
        <p:txBody>
          <a:bodyPr>
            <a:spAutoFit/>
          </a:body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标题</a:t>
            </a:r>
          </a:p>
        </p:txBody>
      </p:sp>
      <p:sp>
        <p:nvSpPr>
          <p:cNvPr id="35" name="TextBox 73"/>
          <p:cNvSpPr txBox="1"/>
          <p:nvPr/>
        </p:nvSpPr>
        <p:spPr>
          <a:xfrm>
            <a:off x="3215952" y="2197348"/>
            <a:ext cx="7148513" cy="625171"/>
          </a:xfrm>
          <a:prstGeom prst="rect">
            <a:avLst/>
          </a:prstGeom>
          <a:noFill/>
        </p:spPr>
        <p:txBody>
          <a:bodyPr>
            <a:spAutoFit/>
          </a:bodyPr>
          <a:lstStyle/>
          <a:p>
            <a:pPr>
              <a:lnSpc>
                <a:spcPct val="13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36" name="TextBox 74"/>
          <p:cNvSpPr txBox="1"/>
          <p:nvPr/>
        </p:nvSpPr>
        <p:spPr>
          <a:xfrm>
            <a:off x="1980877" y="3486720"/>
            <a:ext cx="7170738" cy="898708"/>
          </a:xfrm>
          <a:prstGeom prst="rect">
            <a:avLst/>
          </a:prstGeom>
          <a:noFill/>
          <a:ln>
            <a:noFill/>
          </a:ln>
        </p:spPr>
        <p:txBody>
          <a:bodyPr>
            <a:spAutoFit/>
          </a:bodyPr>
          <a:lstStyle/>
          <a:p>
            <a:pPr>
              <a:lnSpc>
                <a:spcPct val="13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p>
          <a:p>
            <a:pPr>
              <a:defRPr/>
            </a:pP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TextBox 75"/>
          <p:cNvSpPr txBox="1">
            <a:spLocks noChangeArrowheads="1"/>
          </p:cNvSpPr>
          <p:nvPr/>
        </p:nvSpPr>
        <p:spPr bwMode="auto">
          <a:xfrm>
            <a:off x="3077840" y="4788470"/>
            <a:ext cx="7416800" cy="62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3" name="Rectangle 40">
            <a:extLst>
              <a:ext uri="{FF2B5EF4-FFF2-40B4-BE49-F238E27FC236}">
                <a16:creationId xmlns:a16="http://schemas.microsoft.com/office/drawing/2014/main" id="{3712E258-8E56-3223-6377-851DC4004932}"/>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0-#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1+#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1+#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1+#ppt_w/2"/>
                                          </p:val>
                                        </p:tav>
                                        <p:tav tm="100000">
                                          <p:val>
                                            <p:strVal val="#ppt_x"/>
                                          </p:val>
                                        </p:tav>
                                      </p:tavLst>
                                    </p:anim>
                                    <p:anim calcmode="lin" valueType="num">
                                      <p:cBhvr additive="base">
                                        <p:cTn id="37" dur="500" fill="hold"/>
                                        <p:tgtEl>
                                          <p:spTgt spid="36"/>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0-#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0-#ppt_w/2"/>
                                          </p:val>
                                        </p:tav>
                                        <p:tav tm="100000">
                                          <p:val>
                                            <p:strVal val="#ppt_x"/>
                                          </p:val>
                                        </p:tav>
                                      </p:tavLst>
                                    </p:anim>
                                    <p:anim calcmode="lin" valueType="num">
                                      <p:cBhvr additive="base">
                                        <p:cTn id="46" dur="500" fill="hold"/>
                                        <p:tgtEl>
                                          <p:spTgt spid="28"/>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0-#ppt_w/2"/>
                                          </p:val>
                                        </p:tav>
                                        <p:tav tm="100000">
                                          <p:val>
                                            <p:strVal val="#ppt_x"/>
                                          </p:val>
                                        </p:tav>
                                      </p:tavLst>
                                    </p:anim>
                                    <p:anim calcmode="lin" valueType="num">
                                      <p:cBhvr additive="base">
                                        <p:cTn id="50" dur="500" fill="hold"/>
                                        <p:tgtEl>
                                          <p:spTgt spid="34"/>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0-#ppt_w/2"/>
                                          </p:val>
                                        </p:tav>
                                        <p:tav tm="100000">
                                          <p:val>
                                            <p:strVal val="#ppt_x"/>
                                          </p:val>
                                        </p:tav>
                                      </p:tavLst>
                                    </p:anim>
                                    <p:anim calcmode="lin" valueType="num">
                                      <p:cBhvr additive="base">
                                        <p:cTn id="54"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2" grpId="0"/>
      <p:bldP spid="33" grpId="0"/>
      <p:bldP spid="34" grpId="0"/>
      <p:bldP spid="35" grpId="0"/>
      <p:bldP spid="36"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573726"/>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3" name="圆角矩形 32"/>
          <p:cNvSpPr/>
          <p:nvPr/>
        </p:nvSpPr>
        <p:spPr>
          <a:xfrm>
            <a:off x="5457006" y="2410178"/>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6" name="圆角矩形 35"/>
          <p:cNvSpPr/>
          <p:nvPr/>
        </p:nvSpPr>
        <p:spPr>
          <a:xfrm>
            <a:off x="5457006" y="3296031"/>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8" name="圆角矩形 37"/>
          <p:cNvSpPr/>
          <p:nvPr/>
        </p:nvSpPr>
        <p:spPr>
          <a:xfrm>
            <a:off x="5457006" y="4180903"/>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9" name="圆角矩形 18"/>
          <p:cNvSpPr/>
          <p:nvPr/>
        </p:nvSpPr>
        <p:spPr>
          <a:xfrm>
            <a:off x="5457136" y="5057483"/>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 name="下箭头 1"/>
          <p:cNvSpPr/>
          <p:nvPr/>
        </p:nvSpPr>
        <p:spPr>
          <a:xfrm rot="16200000">
            <a:off x="4638889" y="3233896"/>
            <a:ext cx="576064" cy="679828"/>
          </a:xfrm>
          <a:prstGeom prst="downArrow">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1EB94D0B-0B24-47AB-88C4-410E65B81F7B}"/>
              </a:ext>
            </a:extLst>
          </p:cNvPr>
          <p:cNvGrpSpPr/>
          <p:nvPr/>
        </p:nvGrpSpPr>
        <p:grpSpPr>
          <a:xfrm>
            <a:off x="339732" y="2044942"/>
            <a:ext cx="3832167" cy="4640022"/>
            <a:chOff x="8698" y="2219567"/>
            <a:chExt cx="3832167" cy="4640022"/>
          </a:xfrm>
        </p:grpSpPr>
        <p:pic>
          <p:nvPicPr>
            <p:cNvPr id="9" name="图片 8">
              <a:extLst>
                <a:ext uri="{FF2B5EF4-FFF2-40B4-BE49-F238E27FC236}">
                  <a16:creationId xmlns:a16="http://schemas.microsoft.com/office/drawing/2014/main" id="{421D5CCE-BED0-AFE9-025F-EE796ED52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8" y="3573810"/>
              <a:ext cx="3832167" cy="3285779"/>
            </a:xfrm>
            <a:prstGeom prst="rect">
              <a:avLst/>
            </a:prstGeom>
            <a:effectLst>
              <a:softEdge rad="317500"/>
            </a:effectLst>
          </p:spPr>
        </p:pic>
        <p:sp>
          <p:nvSpPr>
            <p:cNvPr id="10" name="TextBox 21">
              <a:extLst>
                <a:ext uri="{FF2B5EF4-FFF2-40B4-BE49-F238E27FC236}">
                  <a16:creationId xmlns:a16="http://schemas.microsoft.com/office/drawing/2014/main" id="{B13A8BB9-C4CF-7AB4-D495-E28C9209E5ED}"/>
                </a:ext>
              </a:extLst>
            </p:cNvPr>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a:solidFill>
                    <a:srgbClr val="0070C0"/>
                  </a:solidFill>
                  <a:latin typeface="微软雅黑" panose="020B0503020204020204" pitchFamily="34" charset="-122"/>
                  <a:ea typeface="微软雅黑" panose="020B0503020204020204" pitchFamily="34" charset="-122"/>
                </a:rPr>
                <a:t>目录 </a:t>
              </a:r>
              <a:endParaRPr lang="en-US" altLang="zh-CN" sz="4800" b="1" spc="200" dirty="0">
                <a:solidFill>
                  <a:srgbClr val="0070C0"/>
                </a:solidFill>
                <a:latin typeface="微软雅黑" panose="020B0503020204020204" pitchFamily="34" charset="-122"/>
                <a:ea typeface="微软雅黑" panose="020B0503020204020204" pitchFamily="34" charset="-122"/>
              </a:endParaRPr>
            </a:p>
            <a:p>
              <a:pPr algn="r">
                <a:defRPr/>
              </a:pPr>
              <a:r>
                <a:rPr lang="en-US" altLang="zh-CN" sz="3200" b="1" spc="200" dirty="0">
                  <a:solidFill>
                    <a:srgbClr val="0070C0"/>
                  </a:solidFill>
                  <a:latin typeface="微软雅黑" panose="020B0503020204020204" pitchFamily="34" charset="-122"/>
                  <a:ea typeface="微软雅黑" panose="020B0503020204020204" pitchFamily="34" charset="-122"/>
                </a:rPr>
                <a:t>CONTENTS</a:t>
              </a:r>
              <a:endParaRPr lang="zh-CN" altLang="en-US" sz="3200" b="1" spc="200" dirty="0">
                <a:solidFill>
                  <a:srgbClr val="0070C0"/>
                </a:solidFill>
                <a:latin typeface="微软雅黑" panose="020B0503020204020204" pitchFamily="34" charset="-122"/>
                <a:ea typeface="微软雅黑" panose="020B0503020204020204" pitchFamily="34" charset="-122"/>
              </a:endParaRPr>
            </a:p>
          </p:txBody>
        </p:sp>
      </p:grpSp>
      <p:grpSp>
        <p:nvGrpSpPr>
          <p:cNvPr id="11" name="组合 10">
            <a:extLst>
              <a:ext uri="{FF2B5EF4-FFF2-40B4-BE49-F238E27FC236}">
                <a16:creationId xmlns:a16="http://schemas.microsoft.com/office/drawing/2014/main" id="{F4D84FFD-6DCE-D0E2-CC1A-89999EA570EA}"/>
              </a:ext>
            </a:extLst>
          </p:cNvPr>
          <p:cNvGrpSpPr/>
          <p:nvPr/>
        </p:nvGrpSpPr>
        <p:grpSpPr>
          <a:xfrm>
            <a:off x="6199589" y="1573726"/>
            <a:ext cx="3768314" cy="3995261"/>
            <a:chOff x="6315199" y="1573726"/>
            <a:chExt cx="3768314" cy="3995261"/>
          </a:xfrm>
        </p:grpSpPr>
        <p:grpSp>
          <p:nvGrpSpPr>
            <p:cNvPr id="12" name="组合 11">
              <a:extLst>
                <a:ext uri="{FF2B5EF4-FFF2-40B4-BE49-F238E27FC236}">
                  <a16:creationId xmlns:a16="http://schemas.microsoft.com/office/drawing/2014/main" id="{957CF0F6-E887-0FB4-7BF7-357E7DFE3DF8}"/>
                </a:ext>
              </a:extLst>
            </p:cNvPr>
            <p:cNvGrpSpPr/>
            <p:nvPr/>
          </p:nvGrpSpPr>
          <p:grpSpPr>
            <a:xfrm>
              <a:off x="6339097" y="1573726"/>
              <a:ext cx="3744416" cy="511504"/>
              <a:chOff x="6339097" y="1573726"/>
              <a:chExt cx="3744416" cy="511504"/>
            </a:xfrm>
          </p:grpSpPr>
          <p:sp>
            <p:nvSpPr>
              <p:cNvPr id="40" name="圆角矩形 16">
                <a:extLst>
                  <a:ext uri="{FF2B5EF4-FFF2-40B4-BE49-F238E27FC236}">
                    <a16:creationId xmlns:a16="http://schemas.microsoft.com/office/drawing/2014/main" id="{F5D4C072-267E-8F34-A59C-0BC1BF227759}"/>
                  </a:ext>
                </a:extLst>
              </p:cNvPr>
              <p:cNvSpPr/>
              <p:nvPr/>
            </p:nvSpPr>
            <p:spPr>
              <a:xfrm>
                <a:off x="6339097" y="1573726"/>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41" name="矩形 40">
                <a:extLst>
                  <a:ext uri="{FF2B5EF4-FFF2-40B4-BE49-F238E27FC236}">
                    <a16:creationId xmlns:a16="http://schemas.microsoft.com/office/drawing/2014/main" id="{810130EE-A5E6-663A-0CEB-D79A5D0843FB}"/>
                  </a:ext>
                </a:extLst>
              </p:cNvPr>
              <p:cNvSpPr/>
              <p:nvPr/>
            </p:nvSpPr>
            <p:spPr>
              <a:xfrm>
                <a:off x="6723350" y="1614014"/>
                <a:ext cx="26530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3" name="组合 12">
              <a:extLst>
                <a:ext uri="{FF2B5EF4-FFF2-40B4-BE49-F238E27FC236}">
                  <a16:creationId xmlns:a16="http://schemas.microsoft.com/office/drawing/2014/main" id="{D36704F5-B482-3FA7-7D67-A661CA481526}"/>
                </a:ext>
              </a:extLst>
            </p:cNvPr>
            <p:cNvGrpSpPr/>
            <p:nvPr/>
          </p:nvGrpSpPr>
          <p:grpSpPr>
            <a:xfrm>
              <a:off x="6315199" y="2410178"/>
              <a:ext cx="3744416" cy="511504"/>
              <a:chOff x="6315199" y="2410178"/>
              <a:chExt cx="3744416" cy="511504"/>
            </a:xfrm>
          </p:grpSpPr>
          <p:sp>
            <p:nvSpPr>
              <p:cNvPr id="30" name="圆角矩形 17">
                <a:extLst>
                  <a:ext uri="{FF2B5EF4-FFF2-40B4-BE49-F238E27FC236}">
                    <a16:creationId xmlns:a16="http://schemas.microsoft.com/office/drawing/2014/main" id="{2EC03C12-AD90-758C-0DC4-88315C5399E2}"/>
                  </a:ext>
                </a:extLst>
              </p:cNvPr>
              <p:cNvSpPr/>
              <p:nvPr/>
            </p:nvSpPr>
            <p:spPr>
              <a:xfrm>
                <a:off x="6315199" y="2410178"/>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4" name="矩形 33">
                <a:extLst>
                  <a:ext uri="{FF2B5EF4-FFF2-40B4-BE49-F238E27FC236}">
                    <a16:creationId xmlns:a16="http://schemas.microsoft.com/office/drawing/2014/main" id="{F78B319A-6B76-2019-8F7C-9A4CC1A57AA5}"/>
                  </a:ext>
                </a:extLst>
              </p:cNvPr>
              <p:cNvSpPr/>
              <p:nvPr/>
            </p:nvSpPr>
            <p:spPr>
              <a:xfrm>
                <a:off x="6747248" y="2450466"/>
                <a:ext cx="26530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4" name="组合 13">
              <a:extLst>
                <a:ext uri="{FF2B5EF4-FFF2-40B4-BE49-F238E27FC236}">
                  <a16:creationId xmlns:a16="http://schemas.microsoft.com/office/drawing/2014/main" id="{F8C6B111-1708-7A62-5606-F52C143DEB96}"/>
                </a:ext>
              </a:extLst>
            </p:cNvPr>
            <p:cNvGrpSpPr/>
            <p:nvPr/>
          </p:nvGrpSpPr>
          <p:grpSpPr>
            <a:xfrm>
              <a:off x="6339097" y="3296031"/>
              <a:ext cx="3744416" cy="511504"/>
              <a:chOff x="6339097" y="3296031"/>
              <a:chExt cx="3744416" cy="511504"/>
            </a:xfrm>
          </p:grpSpPr>
          <p:sp>
            <p:nvSpPr>
              <p:cNvPr id="28" name="圆角矩形 24">
                <a:extLst>
                  <a:ext uri="{FF2B5EF4-FFF2-40B4-BE49-F238E27FC236}">
                    <a16:creationId xmlns:a16="http://schemas.microsoft.com/office/drawing/2014/main" id="{151DACFF-BFDA-71CF-6CBD-4686873D1CF8}"/>
                  </a:ext>
                </a:extLst>
              </p:cNvPr>
              <p:cNvSpPr/>
              <p:nvPr/>
            </p:nvSpPr>
            <p:spPr>
              <a:xfrm>
                <a:off x="6339097" y="3296031"/>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9" name="矩形 28">
                <a:extLst>
                  <a:ext uri="{FF2B5EF4-FFF2-40B4-BE49-F238E27FC236}">
                    <a16:creationId xmlns:a16="http://schemas.microsoft.com/office/drawing/2014/main" id="{0073A43A-950E-336D-4913-D43DA2BE4354}"/>
                  </a:ext>
                </a:extLst>
              </p:cNvPr>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6D201C17-2966-3661-12B4-18FADEB50514}"/>
                </a:ext>
              </a:extLst>
            </p:cNvPr>
            <p:cNvGrpSpPr/>
            <p:nvPr/>
          </p:nvGrpSpPr>
          <p:grpSpPr>
            <a:xfrm>
              <a:off x="6339097" y="4180903"/>
              <a:ext cx="3744416" cy="511504"/>
              <a:chOff x="6339097" y="4180903"/>
              <a:chExt cx="3744416" cy="511504"/>
            </a:xfrm>
          </p:grpSpPr>
          <p:sp>
            <p:nvSpPr>
              <p:cNvPr id="26" name="圆角矩形 20">
                <a:extLst>
                  <a:ext uri="{FF2B5EF4-FFF2-40B4-BE49-F238E27FC236}">
                    <a16:creationId xmlns:a16="http://schemas.microsoft.com/office/drawing/2014/main" id="{943257B5-96BC-C05A-809D-8235FBD22B2E}"/>
                  </a:ext>
                </a:extLst>
              </p:cNvPr>
              <p:cNvSpPr/>
              <p:nvPr/>
            </p:nvSpPr>
            <p:spPr>
              <a:xfrm>
                <a:off x="6339097" y="4180903"/>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7" name="矩形 26">
                <a:extLst>
                  <a:ext uri="{FF2B5EF4-FFF2-40B4-BE49-F238E27FC236}">
                    <a16:creationId xmlns:a16="http://schemas.microsoft.com/office/drawing/2014/main" id="{89FFF1E2-6F38-FB8C-BCDE-D5E5656F3B10}"/>
                  </a:ext>
                </a:extLst>
              </p:cNvPr>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6" name="组合 15">
              <a:extLst>
                <a:ext uri="{FF2B5EF4-FFF2-40B4-BE49-F238E27FC236}">
                  <a16:creationId xmlns:a16="http://schemas.microsoft.com/office/drawing/2014/main" id="{F80AF179-A781-F7D6-B83A-A09B246949BD}"/>
                </a:ext>
              </a:extLst>
            </p:cNvPr>
            <p:cNvGrpSpPr/>
            <p:nvPr/>
          </p:nvGrpSpPr>
          <p:grpSpPr>
            <a:xfrm>
              <a:off x="6339097" y="5057483"/>
              <a:ext cx="3744416" cy="511504"/>
              <a:chOff x="6339097" y="5057483"/>
              <a:chExt cx="3744416" cy="511504"/>
            </a:xfrm>
          </p:grpSpPr>
          <p:sp>
            <p:nvSpPr>
              <p:cNvPr id="22" name="圆角矩形 23">
                <a:extLst>
                  <a:ext uri="{FF2B5EF4-FFF2-40B4-BE49-F238E27FC236}">
                    <a16:creationId xmlns:a16="http://schemas.microsoft.com/office/drawing/2014/main" id="{65F17675-E8E8-EFC9-C292-184A610DF5B0}"/>
                  </a:ext>
                </a:extLst>
              </p:cNvPr>
              <p:cNvSpPr/>
              <p:nvPr/>
            </p:nvSpPr>
            <p:spPr>
              <a:xfrm>
                <a:off x="6339097" y="5057483"/>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3" name="矩形 22">
                <a:extLst>
                  <a:ext uri="{FF2B5EF4-FFF2-40B4-BE49-F238E27FC236}">
                    <a16:creationId xmlns:a16="http://schemas.microsoft.com/office/drawing/2014/main" id="{BA150C1C-9216-D4EA-0F85-520E0F01EBE9}"/>
                  </a:ext>
                </a:extLst>
              </p:cNvPr>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2" nodeType="afterEffect">
                                  <p:stCondLst>
                                    <p:cond delay="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2"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饼形 112"/>
          <p:cNvSpPr/>
          <p:nvPr/>
        </p:nvSpPr>
        <p:spPr>
          <a:xfrm>
            <a:off x="1540714" y="2692332"/>
            <a:ext cx="2087562" cy="2089150"/>
          </a:xfrm>
          <a:prstGeom prst="pie">
            <a:avLst>
              <a:gd name="adj1" fmla="val 0"/>
              <a:gd name="adj2" fmla="val 17817387"/>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14" name="饼形 113"/>
          <p:cNvSpPr/>
          <p:nvPr/>
        </p:nvSpPr>
        <p:spPr>
          <a:xfrm rot="17792835">
            <a:off x="1360532" y="2289901"/>
            <a:ext cx="2798763" cy="2701925"/>
          </a:xfrm>
          <a:prstGeom prst="pie">
            <a:avLst>
              <a:gd name="adj1" fmla="val 0"/>
              <a:gd name="adj2" fmla="val 3873493"/>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15" name="饼形 114"/>
          <p:cNvSpPr/>
          <p:nvPr/>
        </p:nvSpPr>
        <p:spPr>
          <a:xfrm>
            <a:off x="4982414" y="2697095"/>
            <a:ext cx="2089150" cy="2087562"/>
          </a:xfrm>
          <a:prstGeom prst="pie">
            <a:avLst>
              <a:gd name="adj1" fmla="val 0"/>
              <a:gd name="adj2" fmla="val 15031858"/>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16" name="饼形 115"/>
          <p:cNvSpPr/>
          <p:nvPr/>
        </p:nvSpPr>
        <p:spPr>
          <a:xfrm rot="17792835">
            <a:off x="4714126" y="2270057"/>
            <a:ext cx="2798763" cy="2703513"/>
          </a:xfrm>
          <a:prstGeom prst="pie">
            <a:avLst>
              <a:gd name="adj1" fmla="val 18826865"/>
              <a:gd name="adj2" fmla="val 3873493"/>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17" name="文本框 24"/>
          <p:cNvSpPr txBox="1">
            <a:spLocks noChangeArrowheads="1"/>
          </p:cNvSpPr>
          <p:nvPr/>
        </p:nvSpPr>
        <p:spPr bwMode="auto">
          <a:xfrm>
            <a:off x="1961650" y="3759804"/>
            <a:ext cx="1514350" cy="769441"/>
          </a:xfrm>
          <a:prstGeom prst="rect">
            <a:avLst/>
          </a:prstGeom>
          <a:noFill/>
          <a:ln w="9525">
            <a:noFill/>
            <a:miter lim="800000"/>
          </a:ln>
        </p:spPr>
        <p:txBody>
          <a:bodyPr wrap="square">
            <a:spAutoFit/>
          </a:bodyPr>
          <a:lstStyle/>
          <a:p>
            <a:r>
              <a:rPr lang="en-US" altLang="zh-CN" sz="4400" dirty="0">
                <a:solidFill>
                  <a:schemeClr val="bg1"/>
                </a:solidFill>
                <a:latin typeface="微软雅黑" panose="020B0503020204020204" pitchFamily="34" charset="-122"/>
                <a:ea typeface="微软雅黑" panose="020B0503020204020204" pitchFamily="34" charset="-122"/>
              </a:rPr>
              <a:t>17%</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118" name="文本框 25"/>
          <p:cNvSpPr txBox="1">
            <a:spLocks noChangeArrowheads="1"/>
          </p:cNvSpPr>
          <p:nvPr/>
        </p:nvSpPr>
        <p:spPr bwMode="auto">
          <a:xfrm>
            <a:off x="5409610" y="3759804"/>
            <a:ext cx="1681162" cy="769441"/>
          </a:xfrm>
          <a:prstGeom prst="rect">
            <a:avLst/>
          </a:prstGeom>
          <a:noFill/>
          <a:ln w="9525">
            <a:noFill/>
            <a:miter lim="800000"/>
          </a:ln>
        </p:spPr>
        <p:txBody>
          <a:bodyPr wrap="square">
            <a:spAutoFit/>
          </a:bodyPr>
          <a:lstStyle>
            <a:defPPr>
              <a:defRPr lang="zh-CN"/>
            </a:defPPr>
            <a:lvl1pPr>
              <a:defRPr sz="44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en-US" altLang="zh-CN" dirty="0">
                <a:solidFill>
                  <a:schemeClr val="bg1"/>
                </a:solidFill>
              </a:rPr>
              <a:t>32%</a:t>
            </a:r>
            <a:endParaRPr lang="zh-CN" altLang="en-US" dirty="0">
              <a:solidFill>
                <a:schemeClr val="bg1"/>
              </a:solidFill>
            </a:endParaRPr>
          </a:p>
        </p:txBody>
      </p:sp>
      <p:sp>
        <p:nvSpPr>
          <p:cNvPr id="119" name="饼形 118"/>
          <p:cNvSpPr/>
          <p:nvPr/>
        </p:nvSpPr>
        <p:spPr>
          <a:xfrm>
            <a:off x="8366964" y="2736782"/>
            <a:ext cx="2089150" cy="2089150"/>
          </a:xfrm>
          <a:prstGeom prst="pie">
            <a:avLst>
              <a:gd name="adj1" fmla="val 0"/>
              <a:gd name="adj2" fmla="val 19042771"/>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20" name="饼形 119"/>
          <p:cNvSpPr/>
          <p:nvPr/>
        </p:nvSpPr>
        <p:spPr>
          <a:xfrm rot="16431819">
            <a:off x="8545558" y="2667726"/>
            <a:ext cx="2217737" cy="2054225"/>
          </a:xfrm>
          <a:prstGeom prst="pie">
            <a:avLst>
              <a:gd name="adj1" fmla="val 2758241"/>
              <a:gd name="adj2" fmla="val 5162176"/>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21" name="文本框 30"/>
          <p:cNvSpPr txBox="1">
            <a:spLocks noChangeArrowheads="1"/>
          </p:cNvSpPr>
          <p:nvPr/>
        </p:nvSpPr>
        <p:spPr bwMode="auto">
          <a:xfrm>
            <a:off x="8795088" y="3759804"/>
            <a:ext cx="1544048" cy="769441"/>
          </a:xfrm>
          <a:prstGeom prst="rect">
            <a:avLst/>
          </a:prstGeom>
          <a:noFill/>
          <a:ln w="9525">
            <a:noFill/>
            <a:miter lim="800000"/>
          </a:ln>
        </p:spPr>
        <p:txBody>
          <a:bodyPr wrap="square">
            <a:spAutoFit/>
          </a:bodyPr>
          <a:lstStyle>
            <a:defPPr>
              <a:defRPr lang="zh-CN"/>
            </a:defPPr>
            <a:lvl1pPr>
              <a:defRPr sz="44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en-US" altLang="zh-CN" dirty="0">
                <a:solidFill>
                  <a:schemeClr val="bg1"/>
                </a:solidFill>
              </a:rPr>
              <a:t>13%</a:t>
            </a:r>
            <a:endParaRPr lang="zh-CN" altLang="en-US" dirty="0">
              <a:solidFill>
                <a:schemeClr val="bg1"/>
              </a:solidFill>
            </a:endParaRPr>
          </a:p>
        </p:txBody>
      </p:sp>
      <p:sp>
        <p:nvSpPr>
          <p:cNvPr id="125" name="文本框 34"/>
          <p:cNvSpPr txBox="1">
            <a:spLocks noChangeArrowheads="1"/>
          </p:cNvSpPr>
          <p:nvPr/>
        </p:nvSpPr>
        <p:spPr bwMode="auto">
          <a:xfrm>
            <a:off x="1455501" y="5087719"/>
            <a:ext cx="2368716" cy="646331"/>
          </a:xfrm>
          <a:prstGeom prst="rect">
            <a:avLst/>
          </a:prstGeom>
          <a:noFill/>
          <a:ln w="9525">
            <a:noFill/>
            <a:miter lim="800000"/>
          </a:ln>
        </p:spPr>
        <p:txBody>
          <a:bodyPr wrap="square">
            <a:spAutoFit/>
          </a:bodyPr>
          <a:lstStyle/>
          <a:p>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cs typeface="造字工房悦黑体验版常规体"/>
              </a:rPr>
              <a:t>请输入您想要的文字</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cs typeface="造字工房悦黑体验版常规体"/>
            </a:endParaRPr>
          </a:p>
          <a:p>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cs typeface="造字工房悦黑体验版常规体"/>
              </a:rPr>
              <a:t>请输入您想要的文字</a:t>
            </a:r>
          </a:p>
        </p:txBody>
      </p:sp>
      <p:sp>
        <p:nvSpPr>
          <p:cNvPr id="126" name="文本框 36"/>
          <p:cNvSpPr txBox="1">
            <a:spLocks noChangeArrowheads="1"/>
          </p:cNvSpPr>
          <p:nvPr/>
        </p:nvSpPr>
        <p:spPr bwMode="auto">
          <a:xfrm>
            <a:off x="4927364" y="5084544"/>
            <a:ext cx="2352733" cy="646331"/>
          </a:xfrm>
          <a:prstGeom prst="rect">
            <a:avLst/>
          </a:prstGeom>
          <a:noFill/>
          <a:ln w="9525">
            <a:noFill/>
            <a:miter lim="800000"/>
          </a:ln>
        </p:spPr>
        <p:txBody>
          <a:bodyPr wrap="square">
            <a:spAutoFit/>
          </a:bodyPr>
          <a:lstStyle>
            <a:defPPr>
              <a:defRPr lang="zh-CN"/>
            </a:defPPr>
            <a:lvl1pP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造字工房悦黑体验版常规体"/>
              </a:defRPr>
            </a:lvl1pPr>
          </a:lstStyle>
          <a:p>
            <a:r>
              <a:rPr lang="zh-CN" altLang="en-US" sz="1800" dirty="0">
                <a:solidFill>
                  <a:schemeClr val="tx1">
                    <a:lumMod val="85000"/>
                    <a:lumOff val="15000"/>
                  </a:schemeClr>
                </a:solidFill>
              </a:rPr>
              <a:t>请输入您想要的文字</a:t>
            </a:r>
            <a:endParaRPr lang="en-US" altLang="zh-CN" sz="1800" dirty="0">
              <a:solidFill>
                <a:schemeClr val="tx1">
                  <a:lumMod val="85000"/>
                  <a:lumOff val="15000"/>
                </a:schemeClr>
              </a:solidFill>
            </a:endParaRPr>
          </a:p>
          <a:p>
            <a:r>
              <a:rPr lang="zh-CN" altLang="en-US" sz="1800" dirty="0">
                <a:solidFill>
                  <a:schemeClr val="tx1">
                    <a:lumMod val="85000"/>
                    <a:lumOff val="15000"/>
                  </a:schemeClr>
                </a:solidFill>
              </a:rPr>
              <a:t>请输入您想要的文字</a:t>
            </a:r>
          </a:p>
        </p:txBody>
      </p:sp>
      <p:sp>
        <p:nvSpPr>
          <p:cNvPr id="127" name="文本框 38"/>
          <p:cNvSpPr txBox="1">
            <a:spLocks noChangeArrowheads="1"/>
          </p:cNvSpPr>
          <p:nvPr/>
        </p:nvSpPr>
        <p:spPr bwMode="auto">
          <a:xfrm>
            <a:off x="8456377" y="5078194"/>
            <a:ext cx="2323318" cy="646331"/>
          </a:xfrm>
          <a:prstGeom prst="rect">
            <a:avLst/>
          </a:prstGeom>
          <a:noFill/>
          <a:ln w="9525">
            <a:noFill/>
            <a:miter lim="800000"/>
          </a:ln>
        </p:spPr>
        <p:txBody>
          <a:bodyPr wrap="square">
            <a:spAutoFit/>
          </a:bodyPr>
          <a:lstStyle>
            <a:defPPr>
              <a:defRPr lang="zh-CN"/>
            </a:defPPr>
            <a:lvl1pP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造字工房悦黑体验版常规体"/>
              </a:defRPr>
            </a:lvl1pPr>
          </a:lstStyle>
          <a:p>
            <a:r>
              <a:rPr lang="zh-CN" altLang="en-US" sz="1800" dirty="0">
                <a:solidFill>
                  <a:schemeClr val="tx1">
                    <a:lumMod val="85000"/>
                    <a:lumOff val="15000"/>
                  </a:schemeClr>
                </a:solidFill>
              </a:rPr>
              <a:t>请输入您想要的文字</a:t>
            </a:r>
            <a:endParaRPr lang="en-US" altLang="zh-CN" sz="1800" dirty="0">
              <a:solidFill>
                <a:schemeClr val="tx1">
                  <a:lumMod val="85000"/>
                  <a:lumOff val="15000"/>
                </a:schemeClr>
              </a:solidFill>
            </a:endParaRPr>
          </a:p>
          <a:p>
            <a:r>
              <a:rPr lang="zh-CN" altLang="en-US" sz="1800" dirty="0">
                <a:solidFill>
                  <a:schemeClr val="tx1">
                    <a:lumMod val="85000"/>
                    <a:lumOff val="15000"/>
                  </a:schemeClr>
                </a:solidFill>
              </a:rPr>
              <a:t>请输入您想要的文字</a:t>
            </a:r>
          </a:p>
        </p:txBody>
      </p:sp>
      <p:sp>
        <p:nvSpPr>
          <p:cNvPr id="15" name="矩形 14"/>
          <p:cNvSpPr/>
          <p:nvPr/>
        </p:nvSpPr>
        <p:spPr>
          <a:xfrm>
            <a:off x="4154959" y="1394299"/>
            <a:ext cx="3842401" cy="463658"/>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anose="020B0503020204020204" pitchFamily="34" charset="-122"/>
                <a:ea typeface="微软雅黑" panose="020B0503020204020204" pitchFamily="34" charset="-122"/>
              </a:rPr>
              <a:t>点击添加小标题</a:t>
            </a:r>
          </a:p>
        </p:txBody>
      </p:sp>
      <p:sp>
        <p:nvSpPr>
          <p:cNvPr id="3" name="Rectangle 40">
            <a:extLst>
              <a:ext uri="{FF2B5EF4-FFF2-40B4-BE49-F238E27FC236}">
                <a16:creationId xmlns:a16="http://schemas.microsoft.com/office/drawing/2014/main" id="{4152C192-661E-7DEB-D1C9-72CE67BD55AA}"/>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p:cTn id="11" dur="500" fill="hold"/>
                                        <p:tgtEl>
                                          <p:spTgt spid="113"/>
                                        </p:tgtEl>
                                        <p:attrNameLst>
                                          <p:attrName>ppt_w</p:attrName>
                                        </p:attrNameLst>
                                      </p:cBhvr>
                                      <p:tavLst>
                                        <p:tav tm="0">
                                          <p:val>
                                            <p:fltVal val="0"/>
                                          </p:val>
                                        </p:tav>
                                        <p:tav tm="100000">
                                          <p:val>
                                            <p:strVal val="#ppt_w"/>
                                          </p:val>
                                        </p:tav>
                                      </p:tavLst>
                                    </p:anim>
                                    <p:anim calcmode="lin" valueType="num">
                                      <p:cBhvr>
                                        <p:cTn id="12" dur="500" fill="hold"/>
                                        <p:tgtEl>
                                          <p:spTgt spid="113"/>
                                        </p:tgtEl>
                                        <p:attrNameLst>
                                          <p:attrName>ppt_h</p:attrName>
                                        </p:attrNameLst>
                                      </p:cBhvr>
                                      <p:tavLst>
                                        <p:tav tm="0">
                                          <p:val>
                                            <p:fltVal val="0"/>
                                          </p:val>
                                        </p:tav>
                                        <p:tav tm="100000">
                                          <p:val>
                                            <p:strVal val="#ppt_h"/>
                                          </p:val>
                                        </p:tav>
                                      </p:tavLst>
                                    </p:anim>
                                    <p:anim calcmode="lin" valueType="num">
                                      <p:cBhvr>
                                        <p:cTn id="13" dur="500" fill="hold"/>
                                        <p:tgtEl>
                                          <p:spTgt spid="113"/>
                                        </p:tgtEl>
                                        <p:attrNameLst>
                                          <p:attrName>style.rotation</p:attrName>
                                        </p:attrNameLst>
                                      </p:cBhvr>
                                      <p:tavLst>
                                        <p:tav tm="0">
                                          <p:val>
                                            <p:fltVal val="360"/>
                                          </p:val>
                                        </p:tav>
                                        <p:tav tm="100000">
                                          <p:val>
                                            <p:fltVal val="0"/>
                                          </p:val>
                                        </p:tav>
                                      </p:tavLst>
                                    </p:anim>
                                    <p:animEffect transition="in" filter="fade">
                                      <p:cBhvr>
                                        <p:cTn id="14" dur="500"/>
                                        <p:tgtEl>
                                          <p:spTgt spid="113"/>
                                        </p:tgtEl>
                                      </p:cBhvr>
                                    </p:animEffect>
                                  </p:childTnLst>
                                </p:cTn>
                              </p:par>
                            </p:childTnLst>
                          </p:cTn>
                        </p:par>
                        <p:par>
                          <p:cTn id="15" fill="hold">
                            <p:stCondLst>
                              <p:cond delay="1000"/>
                            </p:stCondLst>
                            <p:childTnLst>
                              <p:par>
                                <p:cTn id="16" presetID="2" presetClass="entr" presetSubtype="3" fill="hold" grpId="0" nodeType="afterEffect">
                                  <p:stCondLst>
                                    <p:cond delay="0"/>
                                  </p:stCondLst>
                                  <p:childTnLst>
                                    <p:set>
                                      <p:cBhvr>
                                        <p:cTn id="17" dur="1" fill="hold">
                                          <p:stCondLst>
                                            <p:cond delay="0"/>
                                          </p:stCondLst>
                                        </p:cTn>
                                        <p:tgtEl>
                                          <p:spTgt spid="114"/>
                                        </p:tgtEl>
                                        <p:attrNameLst>
                                          <p:attrName>style.visibility</p:attrName>
                                        </p:attrNameLst>
                                      </p:cBhvr>
                                      <p:to>
                                        <p:strVal val="visible"/>
                                      </p:to>
                                    </p:set>
                                    <p:anim calcmode="lin" valueType="num">
                                      <p:cBhvr additive="base">
                                        <p:cTn id="18" dur="500" fill="hold"/>
                                        <p:tgtEl>
                                          <p:spTgt spid="114"/>
                                        </p:tgtEl>
                                        <p:attrNameLst>
                                          <p:attrName>ppt_x</p:attrName>
                                        </p:attrNameLst>
                                      </p:cBhvr>
                                      <p:tavLst>
                                        <p:tav tm="0">
                                          <p:val>
                                            <p:strVal val="1+#ppt_w/2"/>
                                          </p:val>
                                        </p:tav>
                                        <p:tav tm="100000">
                                          <p:val>
                                            <p:strVal val="#ppt_x"/>
                                          </p:val>
                                        </p:tav>
                                      </p:tavLst>
                                    </p:anim>
                                    <p:anim calcmode="lin" valueType="num">
                                      <p:cBhvr additive="base">
                                        <p:cTn id="19" dur="500" fill="hold"/>
                                        <p:tgtEl>
                                          <p:spTgt spid="114"/>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117"/>
                                        </p:tgtEl>
                                        <p:attrNameLst>
                                          <p:attrName>style.visibility</p:attrName>
                                        </p:attrNameLst>
                                      </p:cBhvr>
                                      <p:to>
                                        <p:strVal val="visible"/>
                                      </p:to>
                                    </p:set>
                                    <p:animEffect transition="in" filter="barn(inVertical)">
                                      <p:cBhvr>
                                        <p:cTn id="23" dur="500"/>
                                        <p:tgtEl>
                                          <p:spTgt spid="117"/>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125"/>
                                        </p:tgtEl>
                                        <p:attrNameLst>
                                          <p:attrName>style.visibility</p:attrName>
                                        </p:attrNameLst>
                                      </p:cBhvr>
                                      <p:to>
                                        <p:strVal val="visible"/>
                                      </p:to>
                                    </p:set>
                                    <p:animEffect transition="in" filter="wipe(down)">
                                      <p:cBhvr>
                                        <p:cTn id="27" dur="500"/>
                                        <p:tgtEl>
                                          <p:spTgt spid="125"/>
                                        </p:tgtEl>
                                      </p:cBhvr>
                                    </p:animEffect>
                                  </p:childTnLst>
                                </p:cTn>
                              </p:par>
                            </p:childTnLst>
                          </p:cTn>
                        </p:par>
                        <p:par>
                          <p:cTn id="28" fill="hold">
                            <p:stCondLst>
                              <p:cond delay="2500"/>
                            </p:stCondLst>
                            <p:childTnLst>
                              <p:par>
                                <p:cTn id="29" presetID="49" presetClass="entr" presetSubtype="0" decel="100000" fill="hold" grpId="0" nodeType="afterEffect">
                                  <p:stCondLst>
                                    <p:cond delay="0"/>
                                  </p:stCondLst>
                                  <p:childTnLst>
                                    <p:set>
                                      <p:cBhvr>
                                        <p:cTn id="30" dur="1" fill="hold">
                                          <p:stCondLst>
                                            <p:cond delay="0"/>
                                          </p:stCondLst>
                                        </p:cTn>
                                        <p:tgtEl>
                                          <p:spTgt spid="115"/>
                                        </p:tgtEl>
                                        <p:attrNameLst>
                                          <p:attrName>style.visibility</p:attrName>
                                        </p:attrNameLst>
                                      </p:cBhvr>
                                      <p:to>
                                        <p:strVal val="visible"/>
                                      </p:to>
                                    </p:set>
                                    <p:anim calcmode="lin" valueType="num">
                                      <p:cBhvr>
                                        <p:cTn id="31" dur="500" fill="hold"/>
                                        <p:tgtEl>
                                          <p:spTgt spid="115"/>
                                        </p:tgtEl>
                                        <p:attrNameLst>
                                          <p:attrName>ppt_w</p:attrName>
                                        </p:attrNameLst>
                                      </p:cBhvr>
                                      <p:tavLst>
                                        <p:tav tm="0">
                                          <p:val>
                                            <p:fltVal val="0"/>
                                          </p:val>
                                        </p:tav>
                                        <p:tav tm="100000">
                                          <p:val>
                                            <p:strVal val="#ppt_w"/>
                                          </p:val>
                                        </p:tav>
                                      </p:tavLst>
                                    </p:anim>
                                    <p:anim calcmode="lin" valueType="num">
                                      <p:cBhvr>
                                        <p:cTn id="32" dur="500" fill="hold"/>
                                        <p:tgtEl>
                                          <p:spTgt spid="115"/>
                                        </p:tgtEl>
                                        <p:attrNameLst>
                                          <p:attrName>ppt_h</p:attrName>
                                        </p:attrNameLst>
                                      </p:cBhvr>
                                      <p:tavLst>
                                        <p:tav tm="0">
                                          <p:val>
                                            <p:fltVal val="0"/>
                                          </p:val>
                                        </p:tav>
                                        <p:tav tm="100000">
                                          <p:val>
                                            <p:strVal val="#ppt_h"/>
                                          </p:val>
                                        </p:tav>
                                      </p:tavLst>
                                    </p:anim>
                                    <p:anim calcmode="lin" valueType="num">
                                      <p:cBhvr>
                                        <p:cTn id="33" dur="500" fill="hold"/>
                                        <p:tgtEl>
                                          <p:spTgt spid="115"/>
                                        </p:tgtEl>
                                        <p:attrNameLst>
                                          <p:attrName>style.rotation</p:attrName>
                                        </p:attrNameLst>
                                      </p:cBhvr>
                                      <p:tavLst>
                                        <p:tav tm="0">
                                          <p:val>
                                            <p:fltVal val="360"/>
                                          </p:val>
                                        </p:tav>
                                        <p:tav tm="100000">
                                          <p:val>
                                            <p:fltVal val="0"/>
                                          </p:val>
                                        </p:tav>
                                      </p:tavLst>
                                    </p:anim>
                                    <p:animEffect transition="in" filter="fade">
                                      <p:cBhvr>
                                        <p:cTn id="34" dur="500"/>
                                        <p:tgtEl>
                                          <p:spTgt spid="115"/>
                                        </p:tgtEl>
                                      </p:cBhvr>
                                    </p:animEffect>
                                  </p:childTnLst>
                                </p:cTn>
                              </p:par>
                            </p:childTnLst>
                          </p:cTn>
                        </p:par>
                        <p:par>
                          <p:cTn id="35" fill="hold">
                            <p:stCondLst>
                              <p:cond delay="3000"/>
                            </p:stCondLst>
                            <p:childTnLst>
                              <p:par>
                                <p:cTn id="36" presetID="2" presetClass="entr" presetSubtype="3" fill="hold" grpId="0" nodeType="afterEffect">
                                  <p:stCondLst>
                                    <p:cond delay="0"/>
                                  </p:stCondLst>
                                  <p:childTnLst>
                                    <p:set>
                                      <p:cBhvr>
                                        <p:cTn id="37" dur="1" fill="hold">
                                          <p:stCondLst>
                                            <p:cond delay="0"/>
                                          </p:stCondLst>
                                        </p:cTn>
                                        <p:tgtEl>
                                          <p:spTgt spid="116"/>
                                        </p:tgtEl>
                                        <p:attrNameLst>
                                          <p:attrName>style.visibility</p:attrName>
                                        </p:attrNameLst>
                                      </p:cBhvr>
                                      <p:to>
                                        <p:strVal val="visible"/>
                                      </p:to>
                                    </p:set>
                                    <p:anim calcmode="lin" valueType="num">
                                      <p:cBhvr additive="base">
                                        <p:cTn id="38" dur="500" fill="hold"/>
                                        <p:tgtEl>
                                          <p:spTgt spid="116"/>
                                        </p:tgtEl>
                                        <p:attrNameLst>
                                          <p:attrName>ppt_x</p:attrName>
                                        </p:attrNameLst>
                                      </p:cBhvr>
                                      <p:tavLst>
                                        <p:tav tm="0">
                                          <p:val>
                                            <p:strVal val="1+#ppt_w/2"/>
                                          </p:val>
                                        </p:tav>
                                        <p:tav tm="100000">
                                          <p:val>
                                            <p:strVal val="#ppt_x"/>
                                          </p:val>
                                        </p:tav>
                                      </p:tavLst>
                                    </p:anim>
                                    <p:anim calcmode="lin" valueType="num">
                                      <p:cBhvr additive="base">
                                        <p:cTn id="39" dur="500" fill="hold"/>
                                        <p:tgtEl>
                                          <p:spTgt spid="116"/>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16" presetClass="entr" presetSubtype="21" fill="hold" grpId="0" nodeType="afterEffect">
                                  <p:stCondLst>
                                    <p:cond delay="0"/>
                                  </p:stCondLst>
                                  <p:childTnLst>
                                    <p:set>
                                      <p:cBhvr>
                                        <p:cTn id="42" dur="1" fill="hold">
                                          <p:stCondLst>
                                            <p:cond delay="0"/>
                                          </p:stCondLst>
                                        </p:cTn>
                                        <p:tgtEl>
                                          <p:spTgt spid="118"/>
                                        </p:tgtEl>
                                        <p:attrNameLst>
                                          <p:attrName>style.visibility</p:attrName>
                                        </p:attrNameLst>
                                      </p:cBhvr>
                                      <p:to>
                                        <p:strVal val="visible"/>
                                      </p:to>
                                    </p:set>
                                    <p:animEffect transition="in" filter="barn(inVertical)">
                                      <p:cBhvr>
                                        <p:cTn id="43" dur="500"/>
                                        <p:tgtEl>
                                          <p:spTgt spid="118"/>
                                        </p:tgtEl>
                                      </p:cBhvr>
                                    </p:animEffect>
                                  </p:childTnLst>
                                </p:cTn>
                              </p:par>
                            </p:childTnLst>
                          </p:cTn>
                        </p:par>
                        <p:par>
                          <p:cTn id="44" fill="hold">
                            <p:stCondLst>
                              <p:cond delay="4000"/>
                            </p:stCondLst>
                            <p:childTnLst>
                              <p:par>
                                <p:cTn id="45" presetID="22" presetClass="entr" presetSubtype="4" fill="hold" grpId="0" nodeType="after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wipe(down)">
                                      <p:cBhvr>
                                        <p:cTn id="47" dur="500"/>
                                        <p:tgtEl>
                                          <p:spTgt spid="126"/>
                                        </p:tgtEl>
                                      </p:cBhvr>
                                    </p:animEffect>
                                  </p:childTnLst>
                                </p:cTn>
                              </p:par>
                            </p:childTnLst>
                          </p:cTn>
                        </p:par>
                        <p:par>
                          <p:cTn id="48" fill="hold">
                            <p:stCondLst>
                              <p:cond delay="4500"/>
                            </p:stCondLst>
                            <p:childTnLst>
                              <p:par>
                                <p:cTn id="49" presetID="49" presetClass="entr" presetSubtype="0" decel="100000" fill="hold" grpId="0" nodeType="afterEffect">
                                  <p:stCondLst>
                                    <p:cond delay="0"/>
                                  </p:stCondLst>
                                  <p:childTnLst>
                                    <p:set>
                                      <p:cBhvr>
                                        <p:cTn id="50" dur="1" fill="hold">
                                          <p:stCondLst>
                                            <p:cond delay="0"/>
                                          </p:stCondLst>
                                        </p:cTn>
                                        <p:tgtEl>
                                          <p:spTgt spid="119"/>
                                        </p:tgtEl>
                                        <p:attrNameLst>
                                          <p:attrName>style.visibility</p:attrName>
                                        </p:attrNameLst>
                                      </p:cBhvr>
                                      <p:to>
                                        <p:strVal val="visible"/>
                                      </p:to>
                                    </p:set>
                                    <p:anim calcmode="lin" valueType="num">
                                      <p:cBhvr>
                                        <p:cTn id="51" dur="500" fill="hold"/>
                                        <p:tgtEl>
                                          <p:spTgt spid="119"/>
                                        </p:tgtEl>
                                        <p:attrNameLst>
                                          <p:attrName>ppt_w</p:attrName>
                                        </p:attrNameLst>
                                      </p:cBhvr>
                                      <p:tavLst>
                                        <p:tav tm="0">
                                          <p:val>
                                            <p:fltVal val="0"/>
                                          </p:val>
                                        </p:tav>
                                        <p:tav tm="100000">
                                          <p:val>
                                            <p:strVal val="#ppt_w"/>
                                          </p:val>
                                        </p:tav>
                                      </p:tavLst>
                                    </p:anim>
                                    <p:anim calcmode="lin" valueType="num">
                                      <p:cBhvr>
                                        <p:cTn id="52" dur="500" fill="hold"/>
                                        <p:tgtEl>
                                          <p:spTgt spid="119"/>
                                        </p:tgtEl>
                                        <p:attrNameLst>
                                          <p:attrName>ppt_h</p:attrName>
                                        </p:attrNameLst>
                                      </p:cBhvr>
                                      <p:tavLst>
                                        <p:tav tm="0">
                                          <p:val>
                                            <p:fltVal val="0"/>
                                          </p:val>
                                        </p:tav>
                                        <p:tav tm="100000">
                                          <p:val>
                                            <p:strVal val="#ppt_h"/>
                                          </p:val>
                                        </p:tav>
                                      </p:tavLst>
                                    </p:anim>
                                    <p:anim calcmode="lin" valueType="num">
                                      <p:cBhvr>
                                        <p:cTn id="53" dur="500" fill="hold"/>
                                        <p:tgtEl>
                                          <p:spTgt spid="119"/>
                                        </p:tgtEl>
                                        <p:attrNameLst>
                                          <p:attrName>style.rotation</p:attrName>
                                        </p:attrNameLst>
                                      </p:cBhvr>
                                      <p:tavLst>
                                        <p:tav tm="0">
                                          <p:val>
                                            <p:fltVal val="360"/>
                                          </p:val>
                                        </p:tav>
                                        <p:tav tm="100000">
                                          <p:val>
                                            <p:fltVal val="0"/>
                                          </p:val>
                                        </p:tav>
                                      </p:tavLst>
                                    </p:anim>
                                    <p:animEffect transition="in" filter="fade">
                                      <p:cBhvr>
                                        <p:cTn id="54" dur="500"/>
                                        <p:tgtEl>
                                          <p:spTgt spid="119"/>
                                        </p:tgtEl>
                                      </p:cBhvr>
                                    </p:animEffect>
                                  </p:childTnLst>
                                </p:cTn>
                              </p:par>
                            </p:childTnLst>
                          </p:cTn>
                        </p:par>
                        <p:par>
                          <p:cTn id="55" fill="hold">
                            <p:stCondLst>
                              <p:cond delay="5000"/>
                            </p:stCondLst>
                            <p:childTnLst>
                              <p:par>
                                <p:cTn id="56" presetID="2" presetClass="entr" presetSubtype="2" fill="hold" grpId="0" nodeType="afterEffect">
                                  <p:stCondLst>
                                    <p:cond delay="0"/>
                                  </p:stCondLst>
                                  <p:childTnLst>
                                    <p:set>
                                      <p:cBhvr>
                                        <p:cTn id="57" dur="1" fill="hold">
                                          <p:stCondLst>
                                            <p:cond delay="0"/>
                                          </p:stCondLst>
                                        </p:cTn>
                                        <p:tgtEl>
                                          <p:spTgt spid="120"/>
                                        </p:tgtEl>
                                        <p:attrNameLst>
                                          <p:attrName>style.visibility</p:attrName>
                                        </p:attrNameLst>
                                      </p:cBhvr>
                                      <p:to>
                                        <p:strVal val="visible"/>
                                      </p:to>
                                    </p:set>
                                    <p:anim calcmode="lin" valueType="num">
                                      <p:cBhvr additive="base">
                                        <p:cTn id="58" dur="500" fill="hold"/>
                                        <p:tgtEl>
                                          <p:spTgt spid="120"/>
                                        </p:tgtEl>
                                        <p:attrNameLst>
                                          <p:attrName>ppt_x</p:attrName>
                                        </p:attrNameLst>
                                      </p:cBhvr>
                                      <p:tavLst>
                                        <p:tav tm="0">
                                          <p:val>
                                            <p:strVal val="1+#ppt_w/2"/>
                                          </p:val>
                                        </p:tav>
                                        <p:tav tm="100000">
                                          <p:val>
                                            <p:strVal val="#ppt_x"/>
                                          </p:val>
                                        </p:tav>
                                      </p:tavLst>
                                    </p:anim>
                                    <p:anim calcmode="lin" valueType="num">
                                      <p:cBhvr additive="base">
                                        <p:cTn id="59" dur="500" fill="hold"/>
                                        <p:tgtEl>
                                          <p:spTgt spid="120"/>
                                        </p:tgtEl>
                                        <p:attrNameLst>
                                          <p:attrName>ppt_y</p:attrName>
                                        </p:attrNameLst>
                                      </p:cBhvr>
                                      <p:tavLst>
                                        <p:tav tm="0">
                                          <p:val>
                                            <p:strVal val="#ppt_y"/>
                                          </p:val>
                                        </p:tav>
                                        <p:tav tm="100000">
                                          <p:val>
                                            <p:strVal val="#ppt_y"/>
                                          </p:val>
                                        </p:tav>
                                      </p:tavLst>
                                    </p:anim>
                                  </p:childTnLst>
                                </p:cTn>
                              </p:par>
                            </p:childTnLst>
                          </p:cTn>
                        </p:par>
                        <p:par>
                          <p:cTn id="60" fill="hold">
                            <p:stCondLst>
                              <p:cond delay="5500"/>
                            </p:stCondLst>
                            <p:childTnLst>
                              <p:par>
                                <p:cTn id="61" presetID="16" presetClass="entr" presetSubtype="21" fill="hold" grpId="0" nodeType="afterEffect">
                                  <p:stCondLst>
                                    <p:cond delay="0"/>
                                  </p:stCondLst>
                                  <p:childTnLst>
                                    <p:set>
                                      <p:cBhvr>
                                        <p:cTn id="62" dur="1" fill="hold">
                                          <p:stCondLst>
                                            <p:cond delay="0"/>
                                          </p:stCondLst>
                                        </p:cTn>
                                        <p:tgtEl>
                                          <p:spTgt spid="121"/>
                                        </p:tgtEl>
                                        <p:attrNameLst>
                                          <p:attrName>style.visibility</p:attrName>
                                        </p:attrNameLst>
                                      </p:cBhvr>
                                      <p:to>
                                        <p:strVal val="visible"/>
                                      </p:to>
                                    </p:set>
                                    <p:animEffect transition="in" filter="barn(inVertical)">
                                      <p:cBhvr>
                                        <p:cTn id="63" dur="500"/>
                                        <p:tgtEl>
                                          <p:spTgt spid="121"/>
                                        </p:tgtEl>
                                      </p:cBhvr>
                                    </p:animEffect>
                                  </p:childTnLst>
                                </p:cTn>
                              </p:par>
                            </p:childTnLst>
                          </p:cTn>
                        </p:par>
                        <p:par>
                          <p:cTn id="64" fill="hold">
                            <p:stCondLst>
                              <p:cond delay="6000"/>
                            </p:stCondLst>
                            <p:childTnLst>
                              <p:par>
                                <p:cTn id="65" presetID="22" presetClass="entr" presetSubtype="4" fill="hold" grpId="0" nodeType="afterEffect">
                                  <p:stCondLst>
                                    <p:cond delay="0"/>
                                  </p:stCondLst>
                                  <p:childTnLst>
                                    <p:set>
                                      <p:cBhvr>
                                        <p:cTn id="66" dur="1" fill="hold">
                                          <p:stCondLst>
                                            <p:cond delay="0"/>
                                          </p:stCondLst>
                                        </p:cTn>
                                        <p:tgtEl>
                                          <p:spTgt spid="127"/>
                                        </p:tgtEl>
                                        <p:attrNameLst>
                                          <p:attrName>style.visibility</p:attrName>
                                        </p:attrNameLst>
                                      </p:cBhvr>
                                      <p:to>
                                        <p:strVal val="visible"/>
                                      </p:to>
                                    </p:set>
                                    <p:animEffect transition="in" filter="wipe(down)">
                                      <p:cBhvr>
                                        <p:cTn id="6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p:bldP spid="118" grpId="0"/>
      <p:bldP spid="119" grpId="0" animBg="1"/>
      <p:bldP spid="120" grpId="0" animBg="1"/>
      <p:bldP spid="121" grpId="0"/>
      <p:bldP spid="125" grpId="0"/>
      <p:bldP spid="126" grpId="0"/>
      <p:bldP spid="127"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3643338" y="4296739"/>
            <a:ext cx="6268775" cy="134096"/>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1" name="矩形 30"/>
          <p:cNvSpPr/>
          <p:nvPr/>
        </p:nvSpPr>
        <p:spPr>
          <a:xfrm>
            <a:off x="3066900" y="1929878"/>
            <a:ext cx="6268775" cy="134096"/>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2" name="椭圆 64"/>
          <p:cNvSpPr>
            <a:spLocks noChangeArrowheads="1"/>
          </p:cNvSpPr>
          <p:nvPr/>
        </p:nvSpPr>
        <p:spPr bwMode="auto">
          <a:xfrm>
            <a:off x="1553749" y="1599879"/>
            <a:ext cx="1659809" cy="1658432"/>
          </a:xfrm>
          <a:prstGeom prst="ellipse">
            <a:avLst/>
          </a:prstGeom>
          <a:solidFill>
            <a:srgbClr val="005DA2"/>
          </a:solidFill>
          <a:ln w="190500" cap="sq" cmpd="sng">
            <a:solidFill>
              <a:schemeClr val="bg1">
                <a:lumMod val="65000"/>
              </a:schemeClr>
            </a:solidFill>
            <a:round/>
          </a:ln>
        </p:spPr>
        <p:txBody>
          <a:bodyPr lIns="91472" tIns="45736" rIns="91472" bIns="45736"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添加文字</a:t>
            </a:r>
            <a:endParaRPr lang="zh-CN" altLang="zh-CN" sz="28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3" name="TextBox 32"/>
          <p:cNvSpPr txBox="1"/>
          <p:nvPr/>
        </p:nvSpPr>
        <p:spPr>
          <a:xfrm>
            <a:off x="3531993" y="2096357"/>
            <a:ext cx="5908501" cy="2013325"/>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p>
        </p:txBody>
      </p:sp>
      <p:sp>
        <p:nvSpPr>
          <p:cNvPr id="34" name="椭圆 64"/>
          <p:cNvSpPr>
            <a:spLocks noChangeArrowheads="1"/>
          </p:cNvSpPr>
          <p:nvPr/>
        </p:nvSpPr>
        <p:spPr bwMode="auto">
          <a:xfrm>
            <a:off x="9695950" y="3683596"/>
            <a:ext cx="1659809" cy="1658432"/>
          </a:xfrm>
          <a:prstGeom prst="ellipse">
            <a:avLst/>
          </a:prstGeom>
          <a:solidFill>
            <a:srgbClr val="005DA2"/>
          </a:solidFill>
          <a:ln w="190500" cap="sq" cmpd="sng">
            <a:solidFill>
              <a:schemeClr val="bg1">
                <a:lumMod val="65000"/>
              </a:schemeClr>
            </a:solidFill>
            <a:round/>
          </a:ln>
        </p:spPr>
        <p:txBody>
          <a:bodyPr lIns="91472" tIns="45736" rIns="91472" bIns="45736"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添加文字</a:t>
            </a:r>
            <a:endParaRPr lang="zh-CN" altLang="zh-CN" sz="28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2" name="TextBox 61"/>
          <p:cNvSpPr txBox="1"/>
          <p:nvPr/>
        </p:nvSpPr>
        <p:spPr>
          <a:xfrm>
            <a:off x="3531993" y="4512813"/>
            <a:ext cx="5908501" cy="2013325"/>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p>
        </p:txBody>
      </p:sp>
      <p:sp>
        <p:nvSpPr>
          <p:cNvPr id="3" name="Rectangle 40">
            <a:extLst>
              <a:ext uri="{FF2B5EF4-FFF2-40B4-BE49-F238E27FC236}">
                <a16:creationId xmlns:a16="http://schemas.microsoft.com/office/drawing/2014/main" id="{BE673CBB-BAC6-2845-2E01-9B80C2A21C57}"/>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32"/>
                                        </p:tgtEl>
                                        <p:attrNameLst>
                                          <p:attrName>r</p:attrName>
                                        </p:attrNameLst>
                                      </p:cBhvr>
                                    </p:animRo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500"/>
                                        <p:tgtEl>
                                          <p:spTgt spid="31"/>
                                        </p:tgtEl>
                                      </p:cBhvr>
                                    </p:animEffect>
                                  </p:childTnLst>
                                </p:cTn>
                              </p:par>
                            </p:childTnLst>
                          </p:cTn>
                        </p:par>
                        <p:par>
                          <p:cTn id="15" fill="hold">
                            <p:stCondLst>
                              <p:cond delay="1000"/>
                            </p:stCondLst>
                            <p:childTnLst>
                              <p:par>
                                <p:cTn id="16" presetID="22" presetClass="entr" presetSubtype="8" fill="hold" grpId="0" nodeType="afterEffect">
                                  <p:stCondLst>
                                    <p:cond delay="0"/>
                                  </p:stCondLst>
                                  <p:iterate type="lt">
                                    <p:tmPct val="30000"/>
                                  </p:iterate>
                                  <p:childTnLst>
                                    <p:set>
                                      <p:cBhvr>
                                        <p:cTn id="17" dur="1" fill="hold">
                                          <p:stCondLst>
                                            <p:cond delay="0"/>
                                          </p:stCondLst>
                                        </p:cTn>
                                        <p:tgtEl>
                                          <p:spTgt spid="33"/>
                                        </p:tgtEl>
                                        <p:attrNameLst>
                                          <p:attrName>style.visibility</p:attrName>
                                        </p:attrNameLst>
                                      </p:cBhvr>
                                      <p:to>
                                        <p:strVal val="visible"/>
                                      </p:to>
                                    </p:set>
                                    <p:animEffect transition="in" filter="wipe(left)">
                                      <p:cBhvr>
                                        <p:cTn id="18" dur="100"/>
                                        <p:tgtEl>
                                          <p:spTgt spid="33"/>
                                        </p:tgtEl>
                                      </p:cBhvr>
                                    </p:animEffect>
                                  </p:childTnLst>
                                </p:cTn>
                              </p:par>
                              <p:par>
                                <p:cTn id="19" presetID="36" presetClass="emph" presetSubtype="0" fill="hold" grpId="1" nodeType="withEffect">
                                  <p:stCondLst>
                                    <p:cond delay="0"/>
                                  </p:stCondLst>
                                  <p:iterate type="lt">
                                    <p:tmPct val="30000"/>
                                  </p:iterate>
                                  <p:childTnLst>
                                    <p:animScale>
                                      <p:cBhvr>
                                        <p:cTn id="20" dur="50" autoRev="1" fill="hold">
                                          <p:stCondLst>
                                            <p:cond delay="0"/>
                                          </p:stCondLst>
                                        </p:cTn>
                                        <p:tgtEl>
                                          <p:spTgt spid="33"/>
                                        </p:tgtEl>
                                      </p:cBhvr>
                                      <p:to x="80000" y="100000"/>
                                    </p:animScale>
                                    <p:anim by="(#ppt_w*0.10)" calcmode="lin" valueType="num">
                                      <p:cBhvr>
                                        <p:cTn id="21" dur="50" autoRev="1" fill="hold">
                                          <p:stCondLst>
                                            <p:cond delay="0"/>
                                          </p:stCondLst>
                                        </p:cTn>
                                        <p:tgtEl>
                                          <p:spTgt spid="33"/>
                                        </p:tgtEl>
                                        <p:attrNameLst>
                                          <p:attrName>ppt_x</p:attrName>
                                        </p:attrNameLst>
                                      </p:cBhvr>
                                    </p:anim>
                                    <p:anim by="(-#ppt_w*0.10)" calcmode="lin" valueType="num">
                                      <p:cBhvr>
                                        <p:cTn id="22" dur="50" autoRev="1" fill="hold">
                                          <p:stCondLst>
                                            <p:cond delay="0"/>
                                          </p:stCondLst>
                                        </p:cTn>
                                        <p:tgtEl>
                                          <p:spTgt spid="33"/>
                                        </p:tgtEl>
                                        <p:attrNameLst>
                                          <p:attrName>ppt_y</p:attrName>
                                        </p:attrNameLst>
                                      </p:cBhvr>
                                    </p:anim>
                                    <p:animRot by="-480000">
                                      <p:cBhvr>
                                        <p:cTn id="23" dur="50" autoRev="1" fill="hold">
                                          <p:stCondLst>
                                            <p:cond delay="0"/>
                                          </p:stCondLst>
                                        </p:cTn>
                                        <p:tgtEl>
                                          <p:spTgt spid="33"/>
                                        </p:tgtEl>
                                        <p:attrNameLst>
                                          <p:attrName>r</p:attrName>
                                        </p:attrNameLst>
                                      </p:cBhvr>
                                    </p:animRot>
                                  </p:childTnLst>
                                </p:cTn>
                              </p:par>
                            </p:childTnLst>
                          </p:cTn>
                        </p:par>
                        <p:par>
                          <p:cTn id="24" fill="hold">
                            <p:stCondLst>
                              <p:cond delay="5210"/>
                            </p:stCondLst>
                            <p:childTnLst>
                              <p:par>
                                <p:cTn id="25" presetID="2" presetClass="entr" presetSubtype="2"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1+#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8" presetClass="emph" presetSubtype="0" fill="hold" grpId="1" nodeType="withEffect">
                                  <p:stCondLst>
                                    <p:cond delay="0"/>
                                  </p:stCondLst>
                                  <p:childTnLst>
                                    <p:animRot by="-21600000">
                                      <p:cBhvr>
                                        <p:cTn id="30" dur="500" fill="hold"/>
                                        <p:tgtEl>
                                          <p:spTgt spid="34"/>
                                        </p:tgtEl>
                                        <p:attrNameLst>
                                          <p:attrName>r</p:attrName>
                                        </p:attrNameLst>
                                      </p:cBhvr>
                                    </p:animRot>
                                  </p:childTnLst>
                                </p:cTn>
                              </p:par>
                            </p:childTnLst>
                          </p:cTn>
                        </p:par>
                        <p:par>
                          <p:cTn id="31" fill="hold">
                            <p:stCondLst>
                              <p:cond delay="5710"/>
                            </p:stCondLst>
                            <p:childTnLst>
                              <p:par>
                                <p:cTn id="32" presetID="22" presetClass="entr" presetSubtype="2"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right)">
                                      <p:cBhvr>
                                        <p:cTn id="34" dur="500"/>
                                        <p:tgtEl>
                                          <p:spTgt spid="30"/>
                                        </p:tgtEl>
                                      </p:cBhvr>
                                    </p:animEffect>
                                  </p:childTnLst>
                                </p:cTn>
                              </p:par>
                            </p:childTnLst>
                          </p:cTn>
                        </p:par>
                        <p:par>
                          <p:cTn id="35" fill="hold">
                            <p:stCondLst>
                              <p:cond delay="621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62"/>
                                        </p:tgtEl>
                                        <p:attrNameLst>
                                          <p:attrName>style.visibility</p:attrName>
                                        </p:attrNameLst>
                                      </p:cBhvr>
                                      <p:to>
                                        <p:strVal val="visible"/>
                                      </p:to>
                                    </p:set>
                                    <p:animEffect transition="in" filter="wipe(left)">
                                      <p:cBhvr>
                                        <p:cTn id="38" dur="100"/>
                                        <p:tgtEl>
                                          <p:spTgt spid="62"/>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62"/>
                                        </p:tgtEl>
                                      </p:cBhvr>
                                      <p:to x="80000" y="100000"/>
                                    </p:animScale>
                                    <p:anim by="(#ppt_w*0.10)" calcmode="lin" valueType="num">
                                      <p:cBhvr>
                                        <p:cTn id="41" dur="50" autoRev="1" fill="hold">
                                          <p:stCondLst>
                                            <p:cond delay="0"/>
                                          </p:stCondLst>
                                        </p:cTn>
                                        <p:tgtEl>
                                          <p:spTgt spid="62"/>
                                        </p:tgtEl>
                                        <p:attrNameLst>
                                          <p:attrName>ppt_x</p:attrName>
                                        </p:attrNameLst>
                                      </p:cBhvr>
                                    </p:anim>
                                    <p:anim by="(-#ppt_w*0.10)" calcmode="lin" valueType="num">
                                      <p:cBhvr>
                                        <p:cTn id="42" dur="50" autoRev="1" fill="hold">
                                          <p:stCondLst>
                                            <p:cond delay="0"/>
                                          </p:stCondLst>
                                        </p:cTn>
                                        <p:tgtEl>
                                          <p:spTgt spid="62"/>
                                        </p:tgtEl>
                                        <p:attrNameLst>
                                          <p:attrName>ppt_y</p:attrName>
                                        </p:attrNameLst>
                                      </p:cBhvr>
                                    </p:anim>
                                    <p:animRot by="-480000">
                                      <p:cBhvr>
                                        <p:cTn id="43" dur="50" autoRev="1" fill="hold">
                                          <p:stCondLst>
                                            <p:cond delay="0"/>
                                          </p:stCondLst>
                                        </p:cTn>
                                        <p:tgtEl>
                                          <p:spTgt spid="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2" grpId="1" animBg="1"/>
      <p:bldP spid="33" grpId="0"/>
      <p:bldP spid="33" grpId="1"/>
      <p:bldP spid="34" grpId="0" animBg="1"/>
      <p:bldP spid="34" grpId="1" animBg="1"/>
      <p:bldP spid="62" grpId="0"/>
      <p:bldP spid="6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90828" y="1821772"/>
            <a:ext cx="3703963" cy="4344326"/>
          </a:xfrm>
          <a:prstGeom prst="rect">
            <a:avLst/>
          </a:prstGeom>
          <a:solidFill>
            <a:schemeClr val="bg1">
              <a:lumMod val="85000"/>
            </a:schemeClr>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5" name="AutoShape 12"/>
          <p:cNvSpPr>
            <a:spLocks noChangeArrowheads="1"/>
          </p:cNvSpPr>
          <p:nvPr/>
        </p:nvSpPr>
        <p:spPr bwMode="auto">
          <a:xfrm>
            <a:off x="1890828" y="1426623"/>
            <a:ext cx="3703963" cy="790298"/>
          </a:xfrm>
          <a:prstGeom prst="homePlate">
            <a:avLst>
              <a:gd name="adj" fmla="val 63872"/>
            </a:avLst>
          </a:prstGeom>
          <a:solidFill>
            <a:srgbClr val="005DA2"/>
          </a:solidFill>
          <a:ln w="9525">
            <a:noFill/>
            <a:miter lim="800000"/>
          </a:ln>
        </p:spPr>
        <p:txBody>
          <a:bodyPr wrap="none" lIns="91472" tIns="45736" rIns="91472" bIns="45736" anchor="ctr"/>
          <a:lstStyle/>
          <a:p>
            <a:pPr algn="ctr"/>
            <a:r>
              <a:rPr lang="zh-CN" altLang="en-US" b="1" dirty="0">
                <a:solidFill>
                  <a:prstClr val="white"/>
                </a:solidFill>
                <a:latin typeface="微软雅黑" panose="020B0503020204020204" pitchFamily="34" charset="-122"/>
                <a:ea typeface="微软雅黑" panose="020B0503020204020204" pitchFamily="34" charset="-122"/>
              </a:rPr>
              <a:t>添加文字</a:t>
            </a:r>
          </a:p>
        </p:txBody>
      </p:sp>
      <p:sp>
        <p:nvSpPr>
          <p:cNvPr id="6" name="TextBox 5"/>
          <p:cNvSpPr txBox="1"/>
          <p:nvPr/>
        </p:nvSpPr>
        <p:spPr>
          <a:xfrm>
            <a:off x="2034938" y="2492840"/>
            <a:ext cx="3559853" cy="3293972"/>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7" name="矩形 6"/>
          <p:cNvSpPr/>
          <p:nvPr/>
        </p:nvSpPr>
        <p:spPr>
          <a:xfrm>
            <a:off x="6286176" y="1821772"/>
            <a:ext cx="3703963" cy="4344326"/>
          </a:xfrm>
          <a:prstGeom prst="rect">
            <a:avLst/>
          </a:prstGeom>
          <a:solidFill>
            <a:schemeClr val="bg1">
              <a:lumMod val="85000"/>
            </a:schemeClr>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8" name="AutoShape 12"/>
          <p:cNvSpPr>
            <a:spLocks noChangeArrowheads="1"/>
          </p:cNvSpPr>
          <p:nvPr/>
        </p:nvSpPr>
        <p:spPr bwMode="auto">
          <a:xfrm flipH="1">
            <a:off x="6286176" y="1426623"/>
            <a:ext cx="3703963" cy="790298"/>
          </a:xfrm>
          <a:prstGeom prst="homePlate">
            <a:avLst>
              <a:gd name="adj" fmla="val 63872"/>
            </a:avLst>
          </a:prstGeom>
          <a:solidFill>
            <a:srgbClr val="FFC400"/>
          </a:solidFill>
          <a:ln w="9525">
            <a:noFill/>
            <a:miter lim="800000"/>
          </a:ln>
        </p:spPr>
        <p:txBody>
          <a:bodyPr wrap="none" lIns="91472" tIns="45736" rIns="91472" bIns="45736" anchor="ctr"/>
          <a:lstStyle/>
          <a:p>
            <a:pPr algn="ctr"/>
            <a:r>
              <a:rPr lang="zh-CN" altLang="en-US" b="1" dirty="0">
                <a:solidFill>
                  <a:prstClr val="white"/>
                </a:solidFill>
                <a:latin typeface="微软雅黑" panose="020B0503020204020204" pitchFamily="34" charset="-122"/>
                <a:ea typeface="微软雅黑" panose="020B0503020204020204" pitchFamily="34" charset="-122"/>
              </a:rPr>
              <a:t>添加文字</a:t>
            </a:r>
          </a:p>
        </p:txBody>
      </p:sp>
      <p:sp>
        <p:nvSpPr>
          <p:cNvPr id="9" name="TextBox 8"/>
          <p:cNvSpPr txBox="1"/>
          <p:nvPr/>
        </p:nvSpPr>
        <p:spPr>
          <a:xfrm>
            <a:off x="6430286" y="2492840"/>
            <a:ext cx="3559853" cy="3293972"/>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3" name="Rectangle 40">
            <a:extLst>
              <a:ext uri="{FF2B5EF4-FFF2-40B4-BE49-F238E27FC236}">
                <a16:creationId xmlns:a16="http://schemas.microsoft.com/office/drawing/2014/main" id="{CF0B43D9-5EF8-A622-3B0A-408F685A4A39}"/>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6"/>
                                        </p:tgtEl>
                                        <p:attrNameLst>
                                          <p:attrName>style.visibility</p:attrName>
                                        </p:attrNameLst>
                                      </p:cBhvr>
                                      <p:to>
                                        <p:strVal val="visible"/>
                                      </p:to>
                                    </p:set>
                                    <p:animEffect transition="in" filter="wipe(left)">
                                      <p:cBhvr>
                                        <p:cTn id="16" dur="100"/>
                                        <p:tgtEl>
                                          <p:spTgt spid="6"/>
                                        </p:tgtEl>
                                      </p:cBhvr>
                                    </p:animEffect>
                                  </p:childTnLst>
                                </p:cTn>
                              </p:par>
                              <p:par>
                                <p:cTn id="17" presetID="36" presetClass="emph" presetSubtype="0" fill="hold" grpId="1" nodeType="withEffect">
                                  <p:stCondLst>
                                    <p:cond delay="0"/>
                                  </p:stCondLst>
                                  <p:iterate type="lt">
                                    <p:tmPct val="30000"/>
                                  </p:iterate>
                                  <p:childTnLst>
                                    <p:animScale>
                                      <p:cBhvr>
                                        <p:cTn id="18" dur="50" autoRev="1" fill="hold">
                                          <p:stCondLst>
                                            <p:cond delay="0"/>
                                          </p:stCondLst>
                                        </p:cTn>
                                        <p:tgtEl>
                                          <p:spTgt spid="6"/>
                                        </p:tgtEl>
                                      </p:cBhvr>
                                      <p:to x="80000" y="100000"/>
                                    </p:animScale>
                                    <p:anim by="(#ppt_w*0.10)" calcmode="lin" valueType="num">
                                      <p:cBhvr>
                                        <p:cTn id="19" dur="50" autoRev="1" fill="hold">
                                          <p:stCondLst>
                                            <p:cond delay="0"/>
                                          </p:stCondLst>
                                        </p:cTn>
                                        <p:tgtEl>
                                          <p:spTgt spid="6"/>
                                        </p:tgtEl>
                                        <p:attrNameLst>
                                          <p:attrName>ppt_x</p:attrName>
                                        </p:attrNameLst>
                                      </p:cBhvr>
                                    </p:anim>
                                    <p:anim by="(-#ppt_w*0.10)" calcmode="lin" valueType="num">
                                      <p:cBhvr>
                                        <p:cTn id="20" dur="50" autoRev="1" fill="hold">
                                          <p:stCondLst>
                                            <p:cond delay="0"/>
                                          </p:stCondLst>
                                        </p:cTn>
                                        <p:tgtEl>
                                          <p:spTgt spid="6"/>
                                        </p:tgtEl>
                                        <p:attrNameLst>
                                          <p:attrName>ppt_y</p:attrName>
                                        </p:attrNameLst>
                                      </p:cBhvr>
                                    </p:anim>
                                    <p:animRot by="-480000">
                                      <p:cBhvr>
                                        <p:cTn id="21" dur="50" autoRev="1" fill="hold">
                                          <p:stCondLst>
                                            <p:cond delay="0"/>
                                          </p:stCondLst>
                                        </p:cTn>
                                        <p:tgtEl>
                                          <p:spTgt spid="6"/>
                                        </p:tgtEl>
                                        <p:attrNameLst>
                                          <p:attrName>r</p:attrName>
                                        </p:attrNameLst>
                                      </p:cBhvr>
                                    </p:animRot>
                                  </p:childTnLst>
                                </p:cTn>
                              </p:par>
                            </p:childTnLst>
                          </p:cTn>
                        </p:par>
                        <p:par>
                          <p:cTn id="22" fill="hold">
                            <p:stCondLst>
                              <p:cond delay="5750"/>
                            </p:stCondLst>
                            <p:childTnLst>
                              <p:par>
                                <p:cTn id="23" presetID="2" presetClass="entr" presetSubtype="2"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par>
                          <p:cTn id="27" fill="hold">
                            <p:stCondLst>
                              <p:cond delay="625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par>
                          <p:cTn id="31" fill="hold">
                            <p:stCondLst>
                              <p:cond delay="675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9"/>
                                        </p:tgtEl>
                                        <p:attrNameLst>
                                          <p:attrName>style.visibility</p:attrName>
                                        </p:attrNameLst>
                                      </p:cBhvr>
                                      <p:to>
                                        <p:strVal val="visible"/>
                                      </p:to>
                                    </p:set>
                                    <p:animEffect transition="in" filter="wipe(left)">
                                      <p:cBhvr>
                                        <p:cTn id="34" dur="100"/>
                                        <p:tgtEl>
                                          <p:spTgt spid="9"/>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9"/>
                                        </p:tgtEl>
                                      </p:cBhvr>
                                      <p:to x="80000" y="100000"/>
                                    </p:animScale>
                                    <p:anim by="(#ppt_w*0.10)" calcmode="lin" valueType="num">
                                      <p:cBhvr>
                                        <p:cTn id="37" dur="50" autoRev="1" fill="hold">
                                          <p:stCondLst>
                                            <p:cond delay="0"/>
                                          </p:stCondLst>
                                        </p:cTn>
                                        <p:tgtEl>
                                          <p:spTgt spid="9"/>
                                        </p:tgtEl>
                                        <p:attrNameLst>
                                          <p:attrName>ppt_x</p:attrName>
                                        </p:attrNameLst>
                                      </p:cBhvr>
                                    </p:anim>
                                    <p:anim by="(-#ppt_w*0.10)" calcmode="lin" valueType="num">
                                      <p:cBhvr>
                                        <p:cTn id="38" dur="50" autoRev="1" fill="hold">
                                          <p:stCondLst>
                                            <p:cond delay="0"/>
                                          </p:stCondLst>
                                        </p:cTn>
                                        <p:tgtEl>
                                          <p:spTgt spid="9"/>
                                        </p:tgtEl>
                                        <p:attrNameLst>
                                          <p:attrName>ppt_y</p:attrName>
                                        </p:attrNameLst>
                                      </p:cBhvr>
                                    </p:anim>
                                    <p:animRot by="-480000">
                                      <p:cBhvr>
                                        <p:cTn id="39"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7" grpId="0" animBg="1"/>
      <p:bldP spid="8" grpId="0" animBg="1"/>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882805"/>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3" name="圆角矩形 32"/>
          <p:cNvSpPr/>
          <p:nvPr/>
        </p:nvSpPr>
        <p:spPr>
          <a:xfrm>
            <a:off x="5457006" y="2719257"/>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6" name="圆角矩形 35"/>
          <p:cNvSpPr/>
          <p:nvPr/>
        </p:nvSpPr>
        <p:spPr>
          <a:xfrm>
            <a:off x="5457006" y="3605110"/>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8" name="圆角矩形 37"/>
          <p:cNvSpPr/>
          <p:nvPr/>
        </p:nvSpPr>
        <p:spPr>
          <a:xfrm>
            <a:off x="5457006" y="4489982"/>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9" name="圆角矩形 18"/>
          <p:cNvSpPr/>
          <p:nvPr/>
        </p:nvSpPr>
        <p:spPr>
          <a:xfrm>
            <a:off x="5457136" y="5366562"/>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 name="下箭头 1"/>
          <p:cNvSpPr/>
          <p:nvPr/>
        </p:nvSpPr>
        <p:spPr>
          <a:xfrm rot="16200000">
            <a:off x="4562878" y="4405820"/>
            <a:ext cx="576064" cy="679828"/>
          </a:xfrm>
          <a:prstGeom prst="downArrow">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DFA8220E-517F-C65D-79CC-23F173ABEE35}"/>
              </a:ext>
            </a:extLst>
          </p:cNvPr>
          <p:cNvGrpSpPr/>
          <p:nvPr/>
        </p:nvGrpSpPr>
        <p:grpSpPr>
          <a:xfrm>
            <a:off x="210385" y="2044942"/>
            <a:ext cx="3832167" cy="4640022"/>
            <a:chOff x="8698" y="2219567"/>
            <a:chExt cx="3832167" cy="4640022"/>
          </a:xfrm>
        </p:grpSpPr>
        <p:pic>
          <p:nvPicPr>
            <p:cNvPr id="9" name="图片 8">
              <a:extLst>
                <a:ext uri="{FF2B5EF4-FFF2-40B4-BE49-F238E27FC236}">
                  <a16:creationId xmlns:a16="http://schemas.microsoft.com/office/drawing/2014/main" id="{EBFA2212-3728-B029-8FE5-C85CF4B4E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8" y="3573810"/>
              <a:ext cx="3832167" cy="3285779"/>
            </a:xfrm>
            <a:prstGeom prst="rect">
              <a:avLst/>
            </a:prstGeom>
            <a:effectLst>
              <a:softEdge rad="317500"/>
            </a:effectLst>
          </p:spPr>
        </p:pic>
        <p:sp>
          <p:nvSpPr>
            <p:cNvPr id="10" name="TextBox 21">
              <a:extLst>
                <a:ext uri="{FF2B5EF4-FFF2-40B4-BE49-F238E27FC236}">
                  <a16:creationId xmlns:a16="http://schemas.microsoft.com/office/drawing/2014/main" id="{C1C2D964-1C6A-E813-BA18-DEF33082AFFA}"/>
                </a:ext>
              </a:extLst>
            </p:cNvPr>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a:solidFill>
                    <a:srgbClr val="0070C0"/>
                  </a:solidFill>
                  <a:latin typeface="微软雅黑" panose="020B0503020204020204" pitchFamily="34" charset="-122"/>
                  <a:ea typeface="微软雅黑" panose="020B0503020204020204" pitchFamily="34" charset="-122"/>
                </a:rPr>
                <a:t>目录 </a:t>
              </a:r>
              <a:endParaRPr lang="en-US" altLang="zh-CN" sz="4800" b="1" spc="200" dirty="0">
                <a:solidFill>
                  <a:srgbClr val="0070C0"/>
                </a:solidFill>
                <a:latin typeface="微软雅黑" panose="020B0503020204020204" pitchFamily="34" charset="-122"/>
                <a:ea typeface="微软雅黑" panose="020B0503020204020204" pitchFamily="34" charset="-122"/>
              </a:endParaRPr>
            </a:p>
            <a:p>
              <a:pPr algn="r">
                <a:defRPr/>
              </a:pPr>
              <a:r>
                <a:rPr lang="en-US" altLang="zh-CN" sz="3200" b="1" spc="200" dirty="0">
                  <a:solidFill>
                    <a:srgbClr val="0070C0"/>
                  </a:solidFill>
                  <a:latin typeface="微软雅黑" panose="020B0503020204020204" pitchFamily="34" charset="-122"/>
                  <a:ea typeface="微软雅黑" panose="020B0503020204020204" pitchFamily="34" charset="-122"/>
                </a:rPr>
                <a:t>CONTENTS</a:t>
              </a:r>
              <a:endParaRPr lang="zh-CN" altLang="en-US" sz="3200" b="1" spc="200" dirty="0">
                <a:solidFill>
                  <a:srgbClr val="0070C0"/>
                </a:solidFill>
                <a:latin typeface="微软雅黑" panose="020B0503020204020204" pitchFamily="34" charset="-122"/>
                <a:ea typeface="微软雅黑" panose="020B0503020204020204" pitchFamily="34" charset="-122"/>
              </a:endParaRPr>
            </a:p>
          </p:txBody>
        </p:sp>
      </p:grpSp>
      <p:grpSp>
        <p:nvGrpSpPr>
          <p:cNvPr id="11" name="组合 10">
            <a:extLst>
              <a:ext uri="{FF2B5EF4-FFF2-40B4-BE49-F238E27FC236}">
                <a16:creationId xmlns:a16="http://schemas.microsoft.com/office/drawing/2014/main" id="{CC0F911A-1CE1-E9D5-A429-8678B984C7DE}"/>
              </a:ext>
            </a:extLst>
          </p:cNvPr>
          <p:cNvGrpSpPr/>
          <p:nvPr/>
        </p:nvGrpSpPr>
        <p:grpSpPr>
          <a:xfrm>
            <a:off x="6199589" y="1882805"/>
            <a:ext cx="3768314" cy="3995261"/>
            <a:chOff x="6315199" y="1573726"/>
            <a:chExt cx="3768314" cy="3995261"/>
          </a:xfrm>
        </p:grpSpPr>
        <p:grpSp>
          <p:nvGrpSpPr>
            <p:cNvPr id="12" name="组合 11">
              <a:extLst>
                <a:ext uri="{FF2B5EF4-FFF2-40B4-BE49-F238E27FC236}">
                  <a16:creationId xmlns:a16="http://schemas.microsoft.com/office/drawing/2014/main" id="{BEEC3E5B-9C3D-ADEB-9D9D-C035484843E3}"/>
                </a:ext>
              </a:extLst>
            </p:cNvPr>
            <p:cNvGrpSpPr/>
            <p:nvPr/>
          </p:nvGrpSpPr>
          <p:grpSpPr>
            <a:xfrm>
              <a:off x="6339097" y="1573726"/>
              <a:ext cx="3744416" cy="511504"/>
              <a:chOff x="6339097" y="1573726"/>
              <a:chExt cx="3744416" cy="511504"/>
            </a:xfrm>
          </p:grpSpPr>
          <p:sp>
            <p:nvSpPr>
              <p:cNvPr id="40" name="圆角矩形 16">
                <a:extLst>
                  <a:ext uri="{FF2B5EF4-FFF2-40B4-BE49-F238E27FC236}">
                    <a16:creationId xmlns:a16="http://schemas.microsoft.com/office/drawing/2014/main" id="{30965A8C-019B-B4F4-ECDB-D87BED1152CD}"/>
                  </a:ext>
                </a:extLst>
              </p:cNvPr>
              <p:cNvSpPr/>
              <p:nvPr/>
            </p:nvSpPr>
            <p:spPr>
              <a:xfrm>
                <a:off x="6339097" y="1573726"/>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41" name="矩形 40">
                <a:extLst>
                  <a:ext uri="{FF2B5EF4-FFF2-40B4-BE49-F238E27FC236}">
                    <a16:creationId xmlns:a16="http://schemas.microsoft.com/office/drawing/2014/main" id="{B0821894-2A70-65C7-C8E3-6DB33EE23C3C}"/>
                  </a:ext>
                </a:extLst>
              </p:cNvPr>
              <p:cNvSpPr/>
              <p:nvPr/>
            </p:nvSpPr>
            <p:spPr>
              <a:xfrm>
                <a:off x="6723350" y="1614014"/>
                <a:ext cx="26530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3" name="组合 12">
              <a:extLst>
                <a:ext uri="{FF2B5EF4-FFF2-40B4-BE49-F238E27FC236}">
                  <a16:creationId xmlns:a16="http://schemas.microsoft.com/office/drawing/2014/main" id="{E29971FF-B106-0D68-113B-B66872DEA91F}"/>
                </a:ext>
              </a:extLst>
            </p:cNvPr>
            <p:cNvGrpSpPr/>
            <p:nvPr/>
          </p:nvGrpSpPr>
          <p:grpSpPr>
            <a:xfrm>
              <a:off x="6315199" y="2410178"/>
              <a:ext cx="3744416" cy="511504"/>
              <a:chOff x="6315199" y="2410178"/>
              <a:chExt cx="3744416" cy="511504"/>
            </a:xfrm>
          </p:grpSpPr>
          <p:sp>
            <p:nvSpPr>
              <p:cNvPr id="30" name="圆角矩形 17">
                <a:extLst>
                  <a:ext uri="{FF2B5EF4-FFF2-40B4-BE49-F238E27FC236}">
                    <a16:creationId xmlns:a16="http://schemas.microsoft.com/office/drawing/2014/main" id="{F913FA94-A6DE-CED2-4BBA-A1894E6C5B44}"/>
                  </a:ext>
                </a:extLst>
              </p:cNvPr>
              <p:cNvSpPr/>
              <p:nvPr/>
            </p:nvSpPr>
            <p:spPr>
              <a:xfrm>
                <a:off x="6315199" y="2410178"/>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4" name="矩形 33">
                <a:extLst>
                  <a:ext uri="{FF2B5EF4-FFF2-40B4-BE49-F238E27FC236}">
                    <a16:creationId xmlns:a16="http://schemas.microsoft.com/office/drawing/2014/main" id="{07B3CF94-1ADC-0AE4-ED15-B4232F6E9FE4}"/>
                  </a:ext>
                </a:extLst>
              </p:cNvPr>
              <p:cNvSpPr/>
              <p:nvPr/>
            </p:nvSpPr>
            <p:spPr>
              <a:xfrm>
                <a:off x="6747248" y="2450466"/>
                <a:ext cx="26530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4" name="组合 13">
              <a:extLst>
                <a:ext uri="{FF2B5EF4-FFF2-40B4-BE49-F238E27FC236}">
                  <a16:creationId xmlns:a16="http://schemas.microsoft.com/office/drawing/2014/main" id="{2BC5B961-E589-17D9-5935-362F11B477FA}"/>
                </a:ext>
              </a:extLst>
            </p:cNvPr>
            <p:cNvGrpSpPr/>
            <p:nvPr/>
          </p:nvGrpSpPr>
          <p:grpSpPr>
            <a:xfrm>
              <a:off x="6339097" y="3296031"/>
              <a:ext cx="3744416" cy="511504"/>
              <a:chOff x="6339097" y="3296031"/>
              <a:chExt cx="3744416" cy="511504"/>
            </a:xfrm>
          </p:grpSpPr>
          <p:sp>
            <p:nvSpPr>
              <p:cNvPr id="28" name="圆角矩形 24">
                <a:extLst>
                  <a:ext uri="{FF2B5EF4-FFF2-40B4-BE49-F238E27FC236}">
                    <a16:creationId xmlns:a16="http://schemas.microsoft.com/office/drawing/2014/main" id="{21056B5B-B38D-F62E-41B0-24EC8A939CA6}"/>
                  </a:ext>
                </a:extLst>
              </p:cNvPr>
              <p:cNvSpPr/>
              <p:nvPr/>
            </p:nvSpPr>
            <p:spPr>
              <a:xfrm>
                <a:off x="6339097" y="3296031"/>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9" name="矩形 28">
                <a:extLst>
                  <a:ext uri="{FF2B5EF4-FFF2-40B4-BE49-F238E27FC236}">
                    <a16:creationId xmlns:a16="http://schemas.microsoft.com/office/drawing/2014/main" id="{CC51E66E-7F5A-A0E2-CFC0-D67F0F20DD47}"/>
                  </a:ext>
                </a:extLst>
              </p:cNvPr>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682630CB-BC8F-6DD9-BF34-E35AD600276E}"/>
                </a:ext>
              </a:extLst>
            </p:cNvPr>
            <p:cNvGrpSpPr/>
            <p:nvPr/>
          </p:nvGrpSpPr>
          <p:grpSpPr>
            <a:xfrm>
              <a:off x="6339097" y="4180903"/>
              <a:ext cx="3744416" cy="511504"/>
              <a:chOff x="6339097" y="4180903"/>
              <a:chExt cx="3744416" cy="511504"/>
            </a:xfrm>
          </p:grpSpPr>
          <p:sp>
            <p:nvSpPr>
              <p:cNvPr id="26" name="圆角矩形 20">
                <a:extLst>
                  <a:ext uri="{FF2B5EF4-FFF2-40B4-BE49-F238E27FC236}">
                    <a16:creationId xmlns:a16="http://schemas.microsoft.com/office/drawing/2014/main" id="{A0BDBEBD-111F-0A7F-0AAF-ED6AF2E3FEC2}"/>
                  </a:ext>
                </a:extLst>
              </p:cNvPr>
              <p:cNvSpPr/>
              <p:nvPr/>
            </p:nvSpPr>
            <p:spPr>
              <a:xfrm>
                <a:off x="6339097" y="4180903"/>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7" name="矩形 26">
                <a:extLst>
                  <a:ext uri="{FF2B5EF4-FFF2-40B4-BE49-F238E27FC236}">
                    <a16:creationId xmlns:a16="http://schemas.microsoft.com/office/drawing/2014/main" id="{CE787C0D-E19F-8983-8431-3883DCC98828}"/>
                  </a:ext>
                </a:extLst>
              </p:cNvPr>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6" name="组合 15">
              <a:extLst>
                <a:ext uri="{FF2B5EF4-FFF2-40B4-BE49-F238E27FC236}">
                  <a16:creationId xmlns:a16="http://schemas.microsoft.com/office/drawing/2014/main" id="{9D531133-4D34-E2C8-4C8F-93A5C9BB7E99}"/>
                </a:ext>
              </a:extLst>
            </p:cNvPr>
            <p:cNvGrpSpPr/>
            <p:nvPr/>
          </p:nvGrpSpPr>
          <p:grpSpPr>
            <a:xfrm>
              <a:off x="6339097" y="5057483"/>
              <a:ext cx="3744416" cy="511504"/>
              <a:chOff x="6339097" y="5057483"/>
              <a:chExt cx="3744416" cy="511504"/>
            </a:xfrm>
          </p:grpSpPr>
          <p:sp>
            <p:nvSpPr>
              <p:cNvPr id="22" name="圆角矩形 23">
                <a:extLst>
                  <a:ext uri="{FF2B5EF4-FFF2-40B4-BE49-F238E27FC236}">
                    <a16:creationId xmlns:a16="http://schemas.microsoft.com/office/drawing/2014/main" id="{A325609C-3540-E1F1-306D-4EDF7420B117}"/>
                  </a:ext>
                </a:extLst>
              </p:cNvPr>
              <p:cNvSpPr/>
              <p:nvPr/>
            </p:nvSpPr>
            <p:spPr>
              <a:xfrm>
                <a:off x="6339097" y="5057483"/>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3" name="矩形 22">
                <a:extLst>
                  <a:ext uri="{FF2B5EF4-FFF2-40B4-BE49-F238E27FC236}">
                    <a16:creationId xmlns:a16="http://schemas.microsoft.com/office/drawing/2014/main" id="{DA8F97A9-2E32-49D4-9DB6-6319A06227E8}"/>
                  </a:ext>
                </a:extLst>
              </p:cNvPr>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2" nodeType="afterEffect">
                                  <p:stCondLst>
                                    <p:cond delay="0"/>
                                  </p:stCondLst>
                                  <p:childTnLst>
                                    <p:animEffect transition="out" filter="fade">
                                      <p:cBhvr>
                                        <p:cTn id="11" dur="500" tmFilter="0, 0; .2, .5; .8, .5; 1, 0"/>
                                        <p:tgtEl>
                                          <p:spTgt spid="38"/>
                                        </p:tgtEl>
                                      </p:cBhvr>
                                    </p:animEffect>
                                    <p:animScale>
                                      <p:cBhvr>
                                        <p:cTn id="12" dur="25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2"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21"/>
          <p:cNvSpPr/>
          <p:nvPr/>
        </p:nvSpPr>
        <p:spPr bwMode="auto">
          <a:xfrm rot="16200000" flipH="1">
            <a:off x="6111861" y="2076296"/>
            <a:ext cx="2838592" cy="2892223"/>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ln>
        </p:spPr>
        <p:txBody>
          <a:bodyPr vert="eaVert" lIns="89477" tIns="44738" rIns="89477" bIns="44738" anchor="ctr"/>
          <a:lstStyle/>
          <a:p>
            <a:pPr>
              <a:defRPr/>
            </a:pPr>
            <a:endParaRPr lang="zh-CN" altLang="en-US" sz="1500" kern="0">
              <a:solidFill>
                <a:sysClr val="window" lastClr="FFFFFF"/>
              </a:solidFill>
              <a:latin typeface="微软雅黑" panose="020B0503020204020204" pitchFamily="34" charset="-122"/>
              <a:ea typeface="微软雅黑" panose="020B0503020204020204" pitchFamily="34" charset="-122"/>
            </a:endParaRPr>
          </a:p>
        </p:txBody>
      </p:sp>
      <p:sp>
        <p:nvSpPr>
          <p:cNvPr id="5" name="等腰三角形 21"/>
          <p:cNvSpPr/>
          <p:nvPr/>
        </p:nvSpPr>
        <p:spPr bwMode="auto">
          <a:xfrm rot="5400000">
            <a:off x="3311291" y="2076296"/>
            <a:ext cx="2838592" cy="2892223"/>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ln>
        </p:spPr>
        <p:txBody>
          <a:bodyPr vert="eaVert" lIns="89477" tIns="44738" rIns="89477" bIns="44738" anchor="ctr"/>
          <a:lstStyle/>
          <a:p>
            <a:pPr>
              <a:defRPr/>
            </a:pPr>
            <a:endParaRPr lang="zh-CN" altLang="en-US" sz="1500" kern="0">
              <a:solidFill>
                <a:sysClr val="window" lastClr="FFFFFF"/>
              </a:solidFill>
              <a:latin typeface="微软雅黑" panose="020B0503020204020204" pitchFamily="34" charset="-122"/>
              <a:ea typeface="微软雅黑" panose="020B0503020204020204" pitchFamily="34" charset="-122"/>
            </a:endParaRPr>
          </a:p>
        </p:txBody>
      </p:sp>
      <p:sp>
        <p:nvSpPr>
          <p:cNvPr id="6" name="椭圆 5"/>
          <p:cNvSpPr/>
          <p:nvPr/>
        </p:nvSpPr>
        <p:spPr bwMode="auto">
          <a:xfrm>
            <a:off x="3286263" y="1866335"/>
            <a:ext cx="3565339" cy="3579683"/>
          </a:xfrm>
          <a:prstGeom prst="ellipse">
            <a:avLst/>
          </a:prstGeom>
          <a:noFill/>
          <a:ln w="25400" cap="flat" cmpd="sng" algn="ctr">
            <a:solidFill>
              <a:schemeClr val="bg1">
                <a:lumMod val="50000"/>
              </a:schemeClr>
            </a:solidFill>
            <a:prstDash val="solid"/>
          </a:ln>
          <a:effectLst/>
        </p:spPr>
        <p:txBody>
          <a:bodyPr lIns="89477" tIns="44738" rIns="89477" bIns="44738" anchor="ctr"/>
          <a:lstStyle/>
          <a:p>
            <a:pPr algn="ctr">
              <a:defRPr/>
            </a:pPr>
            <a:endParaRPr lang="zh-CN" altLang="en-US" kern="0" dirty="0">
              <a:solidFill>
                <a:sysClr val="window" lastClr="FFFFFF"/>
              </a:solidFill>
              <a:latin typeface="Calibri" panose="020F0502020204030204"/>
              <a:ea typeface="微软雅黑" panose="020B0503020204020204" pitchFamily="34" charset="-122"/>
            </a:endParaRPr>
          </a:p>
        </p:txBody>
      </p:sp>
      <p:sp>
        <p:nvSpPr>
          <p:cNvPr id="7" name="椭圆 6"/>
          <p:cNvSpPr/>
          <p:nvPr/>
        </p:nvSpPr>
        <p:spPr bwMode="auto">
          <a:xfrm>
            <a:off x="5419571" y="1866335"/>
            <a:ext cx="3566890" cy="3579683"/>
          </a:xfrm>
          <a:prstGeom prst="ellipse">
            <a:avLst/>
          </a:prstGeom>
          <a:noFill/>
          <a:ln w="25400" cap="flat" cmpd="sng" algn="ctr">
            <a:solidFill>
              <a:schemeClr val="bg1">
                <a:lumMod val="50000"/>
              </a:schemeClr>
            </a:solidFill>
            <a:prstDash val="solid"/>
          </a:ln>
          <a:effectLst/>
        </p:spPr>
        <p:txBody>
          <a:bodyPr lIns="89477" tIns="44738" rIns="89477" bIns="44738" anchor="ctr"/>
          <a:lstStyle/>
          <a:p>
            <a:pPr algn="ctr">
              <a:defRPr/>
            </a:pPr>
            <a:endParaRPr lang="zh-CN" altLang="en-US" kern="0" dirty="0">
              <a:solidFill>
                <a:sysClr val="window" lastClr="FFFFFF"/>
              </a:solidFill>
              <a:latin typeface="Calibri" panose="020F0502020204030204"/>
              <a:ea typeface="微软雅黑" panose="020B0503020204020204" pitchFamily="34" charset="-122"/>
            </a:endParaRPr>
          </a:p>
        </p:txBody>
      </p:sp>
      <p:cxnSp>
        <p:nvCxnSpPr>
          <p:cNvPr id="8" name="直接连接符 7"/>
          <p:cNvCxnSpPr>
            <a:cxnSpLocks noChangeShapeType="1"/>
          </p:cNvCxnSpPr>
          <p:nvPr/>
        </p:nvCxnSpPr>
        <p:spPr bwMode="auto">
          <a:xfrm>
            <a:off x="4265257" y="2740226"/>
            <a:ext cx="558539" cy="263257"/>
          </a:xfrm>
          <a:prstGeom prst="line">
            <a:avLst/>
          </a:prstGeom>
          <a:noFill/>
          <a:ln w="28575" algn="ctr">
            <a:solidFill>
              <a:schemeClr val="bg1">
                <a:lumMod val="50000"/>
              </a:schemeClr>
            </a:solidFill>
            <a:round/>
            <a:headEnd type="none" w="med" len="med"/>
            <a:tailEnd type="arrow" w="med" len="med"/>
          </a:ln>
        </p:spPr>
      </p:cxnSp>
      <p:cxnSp>
        <p:nvCxnSpPr>
          <p:cNvPr id="9" name="直接连接符 8"/>
          <p:cNvCxnSpPr>
            <a:cxnSpLocks noChangeShapeType="1"/>
          </p:cNvCxnSpPr>
          <p:nvPr/>
        </p:nvCxnSpPr>
        <p:spPr bwMode="auto">
          <a:xfrm>
            <a:off x="3967369" y="3548691"/>
            <a:ext cx="577156" cy="0"/>
          </a:xfrm>
          <a:prstGeom prst="line">
            <a:avLst/>
          </a:prstGeom>
          <a:noFill/>
          <a:ln w="28575" algn="ctr">
            <a:solidFill>
              <a:schemeClr val="bg1">
                <a:lumMod val="50000"/>
              </a:schemeClr>
            </a:solidFill>
            <a:round/>
            <a:headEnd type="none" w="med" len="med"/>
            <a:tailEnd type="arrow" w="med" len="med"/>
          </a:ln>
        </p:spPr>
      </p:cxnSp>
      <p:cxnSp>
        <p:nvCxnSpPr>
          <p:cNvPr id="10" name="直接连接符 9"/>
          <p:cNvCxnSpPr>
            <a:cxnSpLocks noChangeShapeType="1"/>
          </p:cNvCxnSpPr>
          <p:nvPr/>
        </p:nvCxnSpPr>
        <p:spPr bwMode="auto">
          <a:xfrm flipV="1">
            <a:off x="4265256" y="4072092"/>
            <a:ext cx="577156" cy="306875"/>
          </a:xfrm>
          <a:prstGeom prst="line">
            <a:avLst/>
          </a:prstGeom>
          <a:noFill/>
          <a:ln w="28575" algn="ctr">
            <a:solidFill>
              <a:schemeClr val="bg1">
                <a:lumMod val="50000"/>
              </a:schemeClr>
            </a:solidFill>
            <a:round/>
            <a:headEnd type="none" w="med" len="med"/>
            <a:tailEnd type="arrow" w="med" len="med"/>
          </a:ln>
        </p:spPr>
      </p:cxnSp>
      <p:cxnSp>
        <p:nvCxnSpPr>
          <p:cNvPr id="11" name="直接连接符 10"/>
          <p:cNvCxnSpPr>
            <a:cxnSpLocks noChangeShapeType="1"/>
          </p:cNvCxnSpPr>
          <p:nvPr/>
        </p:nvCxnSpPr>
        <p:spPr bwMode="auto">
          <a:xfrm flipH="1" flipV="1">
            <a:off x="7521847" y="4059630"/>
            <a:ext cx="577156" cy="306875"/>
          </a:xfrm>
          <a:prstGeom prst="line">
            <a:avLst/>
          </a:prstGeom>
          <a:noFill/>
          <a:ln w="28575" algn="ctr">
            <a:solidFill>
              <a:schemeClr val="bg1">
                <a:lumMod val="50000"/>
              </a:schemeClr>
            </a:solidFill>
            <a:round/>
            <a:headEnd type="none" w="med" len="med"/>
            <a:tailEnd type="arrow" w="med" len="med"/>
          </a:ln>
        </p:spPr>
      </p:cxnSp>
      <p:cxnSp>
        <p:nvCxnSpPr>
          <p:cNvPr id="12" name="直接连接符 11"/>
          <p:cNvCxnSpPr>
            <a:cxnSpLocks noChangeShapeType="1"/>
          </p:cNvCxnSpPr>
          <p:nvPr/>
        </p:nvCxnSpPr>
        <p:spPr bwMode="auto">
          <a:xfrm flipH="1">
            <a:off x="7810425" y="3545576"/>
            <a:ext cx="577156" cy="0"/>
          </a:xfrm>
          <a:prstGeom prst="line">
            <a:avLst/>
          </a:prstGeom>
          <a:noFill/>
          <a:ln w="28575" algn="ctr">
            <a:solidFill>
              <a:schemeClr val="bg1">
                <a:lumMod val="50000"/>
              </a:schemeClr>
            </a:solidFill>
            <a:round/>
            <a:headEnd type="none" w="med" len="med"/>
            <a:tailEnd type="arrow" w="med" len="med"/>
          </a:ln>
        </p:spPr>
      </p:cxnSp>
      <p:cxnSp>
        <p:nvCxnSpPr>
          <p:cNvPr id="13" name="直接连接符 12"/>
          <p:cNvCxnSpPr>
            <a:cxnSpLocks noChangeShapeType="1"/>
          </p:cNvCxnSpPr>
          <p:nvPr/>
        </p:nvCxnSpPr>
        <p:spPr bwMode="auto">
          <a:xfrm flipH="1">
            <a:off x="7540465" y="2740226"/>
            <a:ext cx="558539" cy="263257"/>
          </a:xfrm>
          <a:prstGeom prst="line">
            <a:avLst/>
          </a:prstGeom>
          <a:noFill/>
          <a:ln w="28575" algn="ctr">
            <a:solidFill>
              <a:schemeClr val="bg1">
                <a:lumMod val="50000"/>
              </a:schemeClr>
            </a:solidFill>
            <a:round/>
            <a:headEnd type="none" w="med" len="med"/>
            <a:tailEnd type="arrow" w="med" len="med"/>
          </a:ln>
        </p:spPr>
      </p:cxnSp>
      <p:grpSp>
        <p:nvGrpSpPr>
          <p:cNvPr id="14" name="组合 13"/>
          <p:cNvGrpSpPr/>
          <p:nvPr/>
        </p:nvGrpSpPr>
        <p:grpSpPr>
          <a:xfrm>
            <a:off x="5109272" y="2522142"/>
            <a:ext cx="2057283" cy="2065561"/>
            <a:chOff x="5014912" y="2584450"/>
            <a:chExt cx="2105025" cy="2105025"/>
          </a:xfrm>
        </p:grpSpPr>
        <p:sp>
          <p:nvSpPr>
            <p:cNvPr id="15" name="Oval 19"/>
            <p:cNvSpPr>
              <a:spLocks noChangeArrowheads="1"/>
            </p:cNvSpPr>
            <p:nvPr/>
          </p:nvSpPr>
          <p:spPr bwMode="auto">
            <a:xfrm>
              <a:off x="5014912" y="2584450"/>
              <a:ext cx="2105025" cy="2105025"/>
            </a:xfrm>
            <a:prstGeom prst="ellipse">
              <a:avLst/>
            </a:prstGeom>
            <a:solidFill>
              <a:srgbClr val="005DA2"/>
            </a:solidFill>
            <a:ln w="3175" cap="flat" cmpd="sng" algn="ctr">
              <a:noFill/>
              <a:prstDash val="solid"/>
            </a:ln>
            <a:effectLst/>
          </p:spPr>
          <p:txBody>
            <a:bodyPr anchor="ctr"/>
            <a:lstStyle/>
            <a:p>
              <a:pPr algn="ctr">
                <a:lnSpc>
                  <a:spcPct val="120000"/>
                </a:lnSpc>
                <a:defRPr/>
              </a:pPr>
              <a:endParaRPr lang="zh-CN" altLang="en-US" sz="900" kern="0" dirty="0">
                <a:solidFill>
                  <a:srgbClr val="4D4D4D"/>
                </a:solidFill>
                <a:latin typeface="微软雅黑" panose="020B0503020204020204" pitchFamily="34" charset="-122"/>
                <a:ea typeface="微软雅黑" panose="020B0503020204020204" pitchFamily="34" charset="-122"/>
              </a:endParaRPr>
            </a:p>
          </p:txBody>
        </p:sp>
        <p:sp>
          <p:nvSpPr>
            <p:cNvPr id="16"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2100" b="1" kern="0" dirty="0">
                  <a:solidFill>
                    <a:srgbClr val="4D4D4D"/>
                  </a:solidFill>
                  <a:latin typeface="Impact" panose="020B0806030902050204" pitchFamily="34" charset="0"/>
                  <a:ea typeface="微软雅黑" panose="020B0503020204020204" pitchFamily="34" charset="-122"/>
                </a:rPr>
                <a:t>存在不足</a:t>
              </a:r>
            </a:p>
          </p:txBody>
        </p:sp>
      </p:grpSp>
      <p:sp>
        <p:nvSpPr>
          <p:cNvPr id="17" name="Oval 19"/>
          <p:cNvSpPr>
            <a:spLocks noChangeArrowheads="1"/>
          </p:cNvSpPr>
          <p:nvPr/>
        </p:nvSpPr>
        <p:spPr bwMode="auto">
          <a:xfrm>
            <a:off x="3303328" y="1950453"/>
            <a:ext cx="969686" cy="973585"/>
          </a:xfrm>
          <a:prstGeom prst="ellipse">
            <a:avLst/>
          </a:prstGeom>
          <a:solidFill>
            <a:srgbClr val="005DA2"/>
          </a:solidFill>
          <a:ln w="9525">
            <a:noFill/>
            <a:round/>
          </a:ln>
          <a:effectLst/>
        </p:spPr>
        <p:txBody>
          <a:bodyPr lIns="89477" tIns="44738" rIns="89477" bIns="44738" anchor="ctr"/>
          <a:lstStyle/>
          <a:p>
            <a:pPr algn="ctr">
              <a:lnSpc>
                <a:spcPct val="120000"/>
              </a:lnSpc>
              <a:defRPr/>
            </a:pPr>
            <a:r>
              <a:rPr lang="zh-CN" altLang="en-US" sz="1900" kern="0" dirty="0">
                <a:solidFill>
                  <a:sysClr val="window" lastClr="FFFFFF"/>
                </a:solidFill>
                <a:latin typeface="Arial" panose="020B0604020202020204" pitchFamily="34" charset="0"/>
                <a:ea typeface="微软雅黑" panose="020B0503020204020204" pitchFamily="34" charset="-122"/>
              </a:rPr>
              <a:t>添加文本</a:t>
            </a:r>
          </a:p>
        </p:txBody>
      </p:sp>
      <p:sp>
        <p:nvSpPr>
          <p:cNvPr id="18" name="Oval 19"/>
          <p:cNvSpPr>
            <a:spLocks noChangeArrowheads="1"/>
          </p:cNvSpPr>
          <p:nvPr/>
        </p:nvSpPr>
        <p:spPr bwMode="auto">
          <a:xfrm>
            <a:off x="8049357" y="1966030"/>
            <a:ext cx="969685" cy="975144"/>
          </a:xfrm>
          <a:prstGeom prst="ellipse">
            <a:avLst/>
          </a:prstGeom>
          <a:solidFill>
            <a:srgbClr val="005DA2"/>
          </a:solidFill>
          <a:ln w="9525">
            <a:noFill/>
            <a:round/>
          </a:ln>
          <a:effectLst/>
        </p:spPr>
        <p:txBody>
          <a:bodyPr lIns="89477" tIns="44738" rIns="89477" bIns="44738" anchor="ctr"/>
          <a:lstStyle/>
          <a:p>
            <a:pPr algn="ctr">
              <a:lnSpc>
                <a:spcPct val="120000"/>
              </a:lnSpc>
              <a:defRPr/>
            </a:pPr>
            <a:r>
              <a:rPr lang="zh-CN" altLang="en-US" sz="1900" kern="0" dirty="0">
                <a:solidFill>
                  <a:schemeClr val="bg1"/>
                </a:solidFill>
                <a:latin typeface="Arial" panose="020B0604020202020204" pitchFamily="34" charset="0"/>
                <a:ea typeface="微软雅黑" panose="020B0503020204020204" pitchFamily="34" charset="-122"/>
              </a:rPr>
              <a:t>添加文本</a:t>
            </a:r>
          </a:p>
        </p:txBody>
      </p:sp>
      <p:sp>
        <p:nvSpPr>
          <p:cNvPr id="19" name="Oval 19"/>
          <p:cNvSpPr>
            <a:spLocks noChangeArrowheads="1"/>
          </p:cNvSpPr>
          <p:nvPr/>
        </p:nvSpPr>
        <p:spPr bwMode="auto">
          <a:xfrm>
            <a:off x="8489982" y="3096949"/>
            <a:ext cx="971236" cy="975144"/>
          </a:xfrm>
          <a:prstGeom prst="ellipse">
            <a:avLst/>
          </a:prstGeom>
          <a:solidFill>
            <a:srgbClr val="005DA2"/>
          </a:solidFill>
          <a:ln w="9525">
            <a:noFill/>
            <a:round/>
          </a:ln>
          <a:effectLst/>
        </p:spPr>
        <p:txBody>
          <a:bodyPr lIns="89477" tIns="44738" rIns="89477" bIns="44738" anchor="ctr"/>
          <a:lstStyle/>
          <a:p>
            <a:pPr algn="ctr">
              <a:lnSpc>
                <a:spcPct val="120000"/>
              </a:lnSpc>
              <a:defRPr/>
            </a:pPr>
            <a:r>
              <a:rPr lang="zh-CN" altLang="en-US" sz="1900" kern="0" dirty="0">
                <a:solidFill>
                  <a:schemeClr val="bg1"/>
                </a:solidFill>
                <a:latin typeface="Arial" panose="020B0604020202020204" pitchFamily="34" charset="0"/>
                <a:ea typeface="微软雅黑" panose="020B0503020204020204" pitchFamily="34" charset="-122"/>
              </a:rPr>
              <a:t>添加文本</a:t>
            </a:r>
          </a:p>
        </p:txBody>
      </p:sp>
      <p:sp>
        <p:nvSpPr>
          <p:cNvPr id="20" name="Oval 19"/>
          <p:cNvSpPr>
            <a:spLocks noChangeArrowheads="1"/>
          </p:cNvSpPr>
          <p:nvPr/>
        </p:nvSpPr>
        <p:spPr bwMode="auto">
          <a:xfrm>
            <a:off x="8097452" y="4215405"/>
            <a:ext cx="971236" cy="975144"/>
          </a:xfrm>
          <a:prstGeom prst="ellipse">
            <a:avLst/>
          </a:prstGeom>
          <a:solidFill>
            <a:srgbClr val="005DA2"/>
          </a:solidFill>
          <a:ln w="9525">
            <a:noFill/>
            <a:round/>
          </a:ln>
          <a:effectLst/>
        </p:spPr>
        <p:txBody>
          <a:bodyPr lIns="89477" tIns="44738" rIns="89477" bIns="44738" anchor="ctr"/>
          <a:lstStyle/>
          <a:p>
            <a:pPr algn="ctr">
              <a:lnSpc>
                <a:spcPct val="120000"/>
              </a:lnSpc>
              <a:defRPr/>
            </a:pPr>
            <a:r>
              <a:rPr lang="zh-CN" altLang="en-US" sz="1900" kern="0" dirty="0">
                <a:solidFill>
                  <a:schemeClr val="bg1"/>
                </a:solidFill>
                <a:latin typeface="Arial" panose="020B0604020202020204" pitchFamily="34" charset="0"/>
                <a:ea typeface="微软雅黑" panose="020B0503020204020204" pitchFamily="34" charset="-122"/>
              </a:rPr>
              <a:t>添加文本</a:t>
            </a:r>
          </a:p>
        </p:txBody>
      </p:sp>
      <p:sp>
        <p:nvSpPr>
          <p:cNvPr id="21" name="Oval 19"/>
          <p:cNvSpPr>
            <a:spLocks noChangeArrowheads="1"/>
          </p:cNvSpPr>
          <p:nvPr/>
        </p:nvSpPr>
        <p:spPr bwMode="auto">
          <a:xfrm>
            <a:off x="2868910" y="3059563"/>
            <a:ext cx="971236" cy="975144"/>
          </a:xfrm>
          <a:prstGeom prst="ellipse">
            <a:avLst/>
          </a:prstGeom>
          <a:solidFill>
            <a:srgbClr val="005DA2"/>
          </a:solidFill>
          <a:ln w="9525">
            <a:noFill/>
            <a:round/>
          </a:ln>
          <a:effectLst/>
        </p:spPr>
        <p:txBody>
          <a:bodyPr lIns="89477" tIns="44738" rIns="89477" bIns="44738" anchor="ctr"/>
          <a:lstStyle/>
          <a:p>
            <a:pPr algn="ctr">
              <a:lnSpc>
                <a:spcPct val="120000"/>
              </a:lnSpc>
              <a:defRPr/>
            </a:pPr>
            <a:r>
              <a:rPr lang="zh-CN" altLang="en-US" sz="1900" kern="0" dirty="0">
                <a:solidFill>
                  <a:sysClr val="window" lastClr="FFFFFF"/>
                </a:solidFill>
                <a:latin typeface="Arial" panose="020B0604020202020204" pitchFamily="34" charset="0"/>
                <a:ea typeface="微软雅黑" panose="020B0503020204020204" pitchFamily="34" charset="-122"/>
              </a:rPr>
              <a:t>添加文本</a:t>
            </a:r>
          </a:p>
        </p:txBody>
      </p:sp>
      <p:sp>
        <p:nvSpPr>
          <p:cNvPr id="22" name="Oval 19"/>
          <p:cNvSpPr>
            <a:spLocks noChangeArrowheads="1"/>
          </p:cNvSpPr>
          <p:nvPr/>
        </p:nvSpPr>
        <p:spPr bwMode="auto">
          <a:xfrm>
            <a:off x="3266094" y="4209173"/>
            <a:ext cx="971236" cy="975144"/>
          </a:xfrm>
          <a:prstGeom prst="ellipse">
            <a:avLst/>
          </a:prstGeom>
          <a:solidFill>
            <a:srgbClr val="005DA2"/>
          </a:solidFill>
          <a:ln w="9525">
            <a:noFill/>
            <a:round/>
          </a:ln>
          <a:effectLst/>
        </p:spPr>
        <p:txBody>
          <a:bodyPr lIns="89477" tIns="44738" rIns="89477" bIns="44738" anchor="ctr"/>
          <a:lstStyle/>
          <a:p>
            <a:pPr algn="ctr">
              <a:lnSpc>
                <a:spcPct val="120000"/>
              </a:lnSpc>
              <a:defRPr/>
            </a:pPr>
            <a:r>
              <a:rPr lang="zh-CN" altLang="en-US" sz="1900" kern="0" dirty="0">
                <a:solidFill>
                  <a:sysClr val="window" lastClr="FFFFFF"/>
                </a:solidFill>
                <a:latin typeface="Arial" panose="020B0604020202020204" pitchFamily="34" charset="0"/>
                <a:ea typeface="微软雅黑" panose="020B0503020204020204" pitchFamily="34" charset="-122"/>
              </a:rPr>
              <a:t>添加文本</a:t>
            </a:r>
          </a:p>
        </p:txBody>
      </p:sp>
      <p:sp>
        <p:nvSpPr>
          <p:cNvPr id="23" name="TextBox 22"/>
          <p:cNvSpPr txBox="1"/>
          <p:nvPr/>
        </p:nvSpPr>
        <p:spPr>
          <a:xfrm>
            <a:off x="928555" y="1979988"/>
            <a:ext cx="2125516"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a:t>
            </a:r>
          </a:p>
        </p:txBody>
      </p:sp>
      <p:sp>
        <p:nvSpPr>
          <p:cNvPr id="24" name="TextBox 23"/>
          <p:cNvSpPr txBox="1"/>
          <p:nvPr/>
        </p:nvSpPr>
        <p:spPr>
          <a:xfrm>
            <a:off x="9234251" y="1979988"/>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a:t>
            </a:r>
            <a:r>
              <a:rPr lang="zh-CN" altLang="en-US" sz="1500">
                <a:solidFill>
                  <a:sysClr val="windowText" lastClr="000000"/>
                </a:solidFill>
                <a:latin typeface="微软雅黑" panose="020B0503020204020204" pitchFamily="34" charset="-122"/>
                <a:ea typeface="微软雅黑" panose="020B0503020204020204" pitchFamily="34" charset="-122"/>
              </a:rPr>
              <a:t>文本后。</a:t>
            </a:r>
          </a:p>
        </p:txBody>
      </p:sp>
      <p:sp>
        <p:nvSpPr>
          <p:cNvPr id="25" name="TextBox 24"/>
          <p:cNvSpPr txBox="1"/>
          <p:nvPr/>
        </p:nvSpPr>
        <p:spPr>
          <a:xfrm>
            <a:off x="535073" y="3264392"/>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a:t>
            </a:r>
          </a:p>
        </p:txBody>
      </p:sp>
      <p:sp>
        <p:nvSpPr>
          <p:cNvPr id="26" name="TextBox 25"/>
          <p:cNvSpPr txBox="1"/>
          <p:nvPr/>
        </p:nvSpPr>
        <p:spPr>
          <a:xfrm>
            <a:off x="9691058" y="3264392"/>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a:t>
            </a:r>
            <a:r>
              <a:rPr lang="zh-CN" altLang="en-US" sz="1500">
                <a:solidFill>
                  <a:sysClr val="windowText" lastClr="000000"/>
                </a:solidFill>
                <a:latin typeface="微软雅黑" panose="020B0503020204020204" pitchFamily="34" charset="-122"/>
                <a:ea typeface="微软雅黑" panose="020B0503020204020204" pitchFamily="34" charset="-122"/>
              </a:rPr>
              <a:t>文本后。</a:t>
            </a:r>
          </a:p>
        </p:txBody>
      </p:sp>
      <p:sp>
        <p:nvSpPr>
          <p:cNvPr id="27" name="TextBox 26"/>
          <p:cNvSpPr txBox="1"/>
          <p:nvPr/>
        </p:nvSpPr>
        <p:spPr>
          <a:xfrm>
            <a:off x="9259471" y="4382849"/>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a:t>
            </a:r>
            <a:r>
              <a:rPr lang="zh-CN" altLang="en-US" sz="1500">
                <a:solidFill>
                  <a:sysClr val="windowText" lastClr="000000"/>
                </a:solidFill>
                <a:latin typeface="微软雅黑" panose="020B0503020204020204" pitchFamily="34" charset="-122"/>
                <a:ea typeface="微软雅黑" panose="020B0503020204020204" pitchFamily="34" charset="-122"/>
              </a:rPr>
              <a:t>文本后。</a:t>
            </a:r>
          </a:p>
        </p:txBody>
      </p:sp>
      <p:sp>
        <p:nvSpPr>
          <p:cNvPr id="28" name="TextBox 27"/>
          <p:cNvSpPr txBox="1"/>
          <p:nvPr/>
        </p:nvSpPr>
        <p:spPr>
          <a:xfrm>
            <a:off x="928555" y="4382849"/>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a:t>
            </a:r>
            <a:r>
              <a:rPr lang="zh-CN" altLang="en-US" sz="1500">
                <a:solidFill>
                  <a:sysClr val="windowText" lastClr="000000"/>
                </a:solidFill>
                <a:latin typeface="微软雅黑" panose="020B0503020204020204" pitchFamily="34" charset="-122"/>
                <a:ea typeface="微软雅黑" panose="020B0503020204020204" pitchFamily="34" charset="-122"/>
              </a:rPr>
              <a:t>文本后。</a:t>
            </a:r>
          </a:p>
        </p:txBody>
      </p:sp>
      <p:sp>
        <p:nvSpPr>
          <p:cNvPr id="3" name="Rectangle 40">
            <a:extLst>
              <a:ext uri="{FF2B5EF4-FFF2-40B4-BE49-F238E27FC236}">
                <a16:creationId xmlns:a16="http://schemas.microsoft.com/office/drawing/2014/main" id="{6AB4563D-BA2D-3A7F-10B1-1FEC60C37A28}"/>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par>
                          <p:cTn id="24" fill="hold">
                            <p:stCondLst>
                              <p:cond delay="1000"/>
                            </p:stCondLst>
                            <p:childTnLst>
                              <p:par>
                                <p:cTn id="25" presetID="52"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Scale>
                                      <p:cBhvr>
                                        <p:cTn id="2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7"/>
                                        </p:tgtEl>
                                        <p:attrNameLst>
                                          <p:attrName>ppt_x</p:attrName>
                                          <p:attrName>ppt_y</p:attrName>
                                        </p:attrNameLst>
                                      </p:cBhvr>
                                    </p:animMotion>
                                    <p:animEffect transition="in" filter="fade">
                                      <p:cBhvr>
                                        <p:cTn id="29" dur="1000"/>
                                        <p:tgtEl>
                                          <p:spTgt spid="17"/>
                                        </p:tgtEl>
                                      </p:cBhvr>
                                    </p:animEffect>
                                  </p:childTnLst>
                                </p:cTn>
                              </p:par>
                              <p:par>
                                <p:cTn id="30" presetID="52" presetClass="entr" presetSubtype="0" fill="hold" grpId="0" nodeType="withEffect">
                                  <p:stCondLst>
                                    <p:cond delay="200"/>
                                  </p:stCondLst>
                                  <p:childTnLst>
                                    <p:set>
                                      <p:cBhvr>
                                        <p:cTn id="31" dur="1" fill="hold">
                                          <p:stCondLst>
                                            <p:cond delay="0"/>
                                          </p:stCondLst>
                                        </p:cTn>
                                        <p:tgtEl>
                                          <p:spTgt spid="18"/>
                                        </p:tgtEl>
                                        <p:attrNameLst>
                                          <p:attrName>style.visibility</p:attrName>
                                        </p:attrNameLst>
                                      </p:cBhvr>
                                      <p:to>
                                        <p:strVal val="visible"/>
                                      </p:to>
                                    </p:set>
                                    <p:animScale>
                                      <p:cBhvr>
                                        <p:cTn id="3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8"/>
                                        </p:tgtEl>
                                        <p:attrNameLst>
                                          <p:attrName>ppt_x</p:attrName>
                                          <p:attrName>ppt_y</p:attrName>
                                        </p:attrNameLst>
                                      </p:cBhvr>
                                    </p:animMotion>
                                    <p:animEffect transition="in" filter="fade">
                                      <p:cBhvr>
                                        <p:cTn id="34" dur="1000"/>
                                        <p:tgtEl>
                                          <p:spTgt spid="18"/>
                                        </p:tgtEl>
                                      </p:cBhvr>
                                    </p:animEffect>
                                  </p:childTnLst>
                                </p:cTn>
                              </p:par>
                              <p:par>
                                <p:cTn id="35" presetID="52" presetClass="entr" presetSubtype="0" fill="hold" grpId="0" nodeType="withEffect">
                                  <p:stCondLst>
                                    <p:cond delay="400"/>
                                  </p:stCondLst>
                                  <p:childTnLst>
                                    <p:set>
                                      <p:cBhvr>
                                        <p:cTn id="36" dur="1" fill="hold">
                                          <p:stCondLst>
                                            <p:cond delay="0"/>
                                          </p:stCondLst>
                                        </p:cTn>
                                        <p:tgtEl>
                                          <p:spTgt spid="21"/>
                                        </p:tgtEl>
                                        <p:attrNameLst>
                                          <p:attrName>style.visibility</p:attrName>
                                        </p:attrNameLst>
                                      </p:cBhvr>
                                      <p:to>
                                        <p:strVal val="visible"/>
                                      </p:to>
                                    </p:set>
                                    <p:animScale>
                                      <p:cBhvr>
                                        <p:cTn id="3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1"/>
                                        </p:tgtEl>
                                        <p:attrNameLst>
                                          <p:attrName>ppt_x</p:attrName>
                                          <p:attrName>ppt_y</p:attrName>
                                        </p:attrNameLst>
                                      </p:cBhvr>
                                    </p:animMotion>
                                    <p:animEffect transition="in" filter="fade">
                                      <p:cBhvr>
                                        <p:cTn id="39" dur="1000"/>
                                        <p:tgtEl>
                                          <p:spTgt spid="21"/>
                                        </p:tgtEl>
                                      </p:cBhvr>
                                    </p:animEffect>
                                  </p:childTnLst>
                                </p:cTn>
                              </p:par>
                              <p:par>
                                <p:cTn id="40" presetID="52" presetClass="entr" presetSubtype="0" fill="hold" grpId="0" nodeType="withEffect">
                                  <p:stCondLst>
                                    <p:cond delay="600"/>
                                  </p:stCondLst>
                                  <p:childTnLst>
                                    <p:set>
                                      <p:cBhvr>
                                        <p:cTn id="41" dur="1" fill="hold">
                                          <p:stCondLst>
                                            <p:cond delay="0"/>
                                          </p:stCondLst>
                                        </p:cTn>
                                        <p:tgtEl>
                                          <p:spTgt spid="19"/>
                                        </p:tgtEl>
                                        <p:attrNameLst>
                                          <p:attrName>style.visibility</p:attrName>
                                        </p:attrNameLst>
                                      </p:cBhvr>
                                      <p:to>
                                        <p:strVal val="visible"/>
                                      </p:to>
                                    </p:set>
                                    <p:animScale>
                                      <p:cBhvr>
                                        <p:cTn id="4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9"/>
                                        </p:tgtEl>
                                        <p:attrNameLst>
                                          <p:attrName>ppt_x</p:attrName>
                                          <p:attrName>ppt_y</p:attrName>
                                        </p:attrNameLst>
                                      </p:cBhvr>
                                    </p:animMotion>
                                    <p:animEffect transition="in" filter="fade">
                                      <p:cBhvr>
                                        <p:cTn id="44" dur="1000"/>
                                        <p:tgtEl>
                                          <p:spTgt spid="19"/>
                                        </p:tgtEl>
                                      </p:cBhvr>
                                    </p:animEffect>
                                  </p:childTnLst>
                                </p:cTn>
                              </p:par>
                              <p:par>
                                <p:cTn id="45" presetID="52" presetClass="entr" presetSubtype="0" fill="hold" grpId="0" nodeType="withEffect">
                                  <p:stCondLst>
                                    <p:cond delay="800"/>
                                  </p:stCondLst>
                                  <p:childTnLst>
                                    <p:set>
                                      <p:cBhvr>
                                        <p:cTn id="46" dur="1" fill="hold">
                                          <p:stCondLst>
                                            <p:cond delay="0"/>
                                          </p:stCondLst>
                                        </p:cTn>
                                        <p:tgtEl>
                                          <p:spTgt spid="22"/>
                                        </p:tgtEl>
                                        <p:attrNameLst>
                                          <p:attrName>style.visibility</p:attrName>
                                        </p:attrNameLst>
                                      </p:cBhvr>
                                      <p:to>
                                        <p:strVal val="visible"/>
                                      </p:to>
                                    </p:set>
                                    <p:animScale>
                                      <p:cBhvr>
                                        <p:cTn id="4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22"/>
                                        </p:tgtEl>
                                        <p:attrNameLst>
                                          <p:attrName>ppt_x</p:attrName>
                                          <p:attrName>ppt_y</p:attrName>
                                        </p:attrNameLst>
                                      </p:cBhvr>
                                    </p:animMotion>
                                    <p:animEffect transition="in" filter="fade">
                                      <p:cBhvr>
                                        <p:cTn id="49" dur="1000"/>
                                        <p:tgtEl>
                                          <p:spTgt spid="22"/>
                                        </p:tgtEl>
                                      </p:cBhvr>
                                    </p:animEffect>
                                  </p:childTnLst>
                                </p:cTn>
                              </p:par>
                              <p:par>
                                <p:cTn id="50" presetID="52" presetClass="entr" presetSubtype="0" fill="hold" grpId="0" nodeType="withEffect">
                                  <p:stCondLst>
                                    <p:cond delay="1000"/>
                                  </p:stCondLst>
                                  <p:childTnLst>
                                    <p:set>
                                      <p:cBhvr>
                                        <p:cTn id="51" dur="1" fill="hold">
                                          <p:stCondLst>
                                            <p:cond delay="0"/>
                                          </p:stCondLst>
                                        </p:cTn>
                                        <p:tgtEl>
                                          <p:spTgt spid="20"/>
                                        </p:tgtEl>
                                        <p:attrNameLst>
                                          <p:attrName>style.visibility</p:attrName>
                                        </p:attrNameLst>
                                      </p:cBhvr>
                                      <p:to>
                                        <p:strVal val="visible"/>
                                      </p:to>
                                    </p:set>
                                    <p:animScale>
                                      <p:cBhvr>
                                        <p:cTn id="52"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20"/>
                                        </p:tgtEl>
                                        <p:attrNameLst>
                                          <p:attrName>ppt_x</p:attrName>
                                          <p:attrName>ppt_y</p:attrName>
                                        </p:attrNameLst>
                                      </p:cBhvr>
                                    </p:animMotion>
                                    <p:animEffect transition="in" filter="fade">
                                      <p:cBhvr>
                                        <p:cTn id="54" dur="1000"/>
                                        <p:tgtEl>
                                          <p:spTgt spid="20"/>
                                        </p:tgtEl>
                                      </p:cBhvr>
                                    </p:animEffect>
                                  </p:childTnLst>
                                </p:cTn>
                              </p:par>
                            </p:childTnLst>
                          </p:cTn>
                        </p:par>
                        <p:par>
                          <p:cTn id="55" fill="hold">
                            <p:stCondLst>
                              <p:cond delay="3000"/>
                            </p:stCondLst>
                            <p:childTnLst>
                              <p:par>
                                <p:cTn id="56" presetID="12" presetClass="entr" presetSubtype="8"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p:tgtEl>
                                          <p:spTgt spid="8"/>
                                        </p:tgtEl>
                                        <p:attrNameLst>
                                          <p:attrName>ppt_x</p:attrName>
                                        </p:attrNameLst>
                                      </p:cBhvr>
                                      <p:tavLst>
                                        <p:tav tm="0">
                                          <p:val>
                                            <p:strVal val="#ppt_x-#ppt_w*1.125000"/>
                                          </p:val>
                                        </p:tav>
                                        <p:tav tm="100000">
                                          <p:val>
                                            <p:strVal val="#ppt_x"/>
                                          </p:val>
                                        </p:tav>
                                      </p:tavLst>
                                    </p:anim>
                                    <p:animEffect transition="in" filter="wipe(right)">
                                      <p:cBhvr>
                                        <p:cTn id="59" dur="500"/>
                                        <p:tgtEl>
                                          <p:spTgt spid="8"/>
                                        </p:tgtEl>
                                      </p:cBhvr>
                                    </p:animEffect>
                                  </p:childTnLst>
                                </p:cTn>
                              </p:par>
                              <p:par>
                                <p:cTn id="60" presetID="12" presetClass="entr" presetSubtype="8"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p:tgtEl>
                                          <p:spTgt spid="9"/>
                                        </p:tgtEl>
                                        <p:attrNameLst>
                                          <p:attrName>ppt_x</p:attrName>
                                        </p:attrNameLst>
                                      </p:cBhvr>
                                      <p:tavLst>
                                        <p:tav tm="0">
                                          <p:val>
                                            <p:strVal val="#ppt_x-#ppt_w*1.125000"/>
                                          </p:val>
                                        </p:tav>
                                        <p:tav tm="100000">
                                          <p:val>
                                            <p:strVal val="#ppt_x"/>
                                          </p:val>
                                        </p:tav>
                                      </p:tavLst>
                                    </p:anim>
                                    <p:animEffect transition="in" filter="wipe(right)">
                                      <p:cBhvr>
                                        <p:cTn id="63" dur="500"/>
                                        <p:tgtEl>
                                          <p:spTgt spid="9"/>
                                        </p:tgtEl>
                                      </p:cBhvr>
                                    </p:animEffect>
                                  </p:childTnLst>
                                </p:cTn>
                              </p:par>
                              <p:par>
                                <p:cTn id="64" presetID="12" presetClass="entr" presetSubtype="8"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p:tgtEl>
                                          <p:spTgt spid="10"/>
                                        </p:tgtEl>
                                        <p:attrNameLst>
                                          <p:attrName>ppt_x</p:attrName>
                                        </p:attrNameLst>
                                      </p:cBhvr>
                                      <p:tavLst>
                                        <p:tav tm="0">
                                          <p:val>
                                            <p:strVal val="#ppt_x-#ppt_w*1.125000"/>
                                          </p:val>
                                        </p:tav>
                                        <p:tav tm="100000">
                                          <p:val>
                                            <p:strVal val="#ppt_x"/>
                                          </p:val>
                                        </p:tav>
                                      </p:tavLst>
                                    </p:anim>
                                    <p:animEffect transition="in" filter="wipe(right)">
                                      <p:cBhvr>
                                        <p:cTn id="67" dur="500"/>
                                        <p:tgtEl>
                                          <p:spTgt spid="10"/>
                                        </p:tgtEl>
                                      </p:cBhvr>
                                    </p:animEffect>
                                  </p:childTnLst>
                                </p:cTn>
                              </p:par>
                              <p:par>
                                <p:cTn id="68" presetID="12" presetClass="entr" presetSubtype="2"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p:tgtEl>
                                          <p:spTgt spid="13"/>
                                        </p:tgtEl>
                                        <p:attrNameLst>
                                          <p:attrName>ppt_x</p:attrName>
                                        </p:attrNameLst>
                                      </p:cBhvr>
                                      <p:tavLst>
                                        <p:tav tm="0">
                                          <p:val>
                                            <p:strVal val="#ppt_x+#ppt_w*1.125000"/>
                                          </p:val>
                                        </p:tav>
                                        <p:tav tm="100000">
                                          <p:val>
                                            <p:strVal val="#ppt_x"/>
                                          </p:val>
                                        </p:tav>
                                      </p:tavLst>
                                    </p:anim>
                                    <p:animEffect transition="in" filter="wipe(left)">
                                      <p:cBhvr>
                                        <p:cTn id="71" dur="500"/>
                                        <p:tgtEl>
                                          <p:spTgt spid="13"/>
                                        </p:tgtEl>
                                      </p:cBhvr>
                                    </p:animEffect>
                                  </p:childTnLst>
                                </p:cTn>
                              </p:par>
                              <p:par>
                                <p:cTn id="72" presetID="12" presetClass="entr" presetSubtype="2"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p:tgtEl>
                                          <p:spTgt spid="12"/>
                                        </p:tgtEl>
                                        <p:attrNameLst>
                                          <p:attrName>ppt_x</p:attrName>
                                        </p:attrNameLst>
                                      </p:cBhvr>
                                      <p:tavLst>
                                        <p:tav tm="0">
                                          <p:val>
                                            <p:strVal val="#ppt_x+#ppt_w*1.125000"/>
                                          </p:val>
                                        </p:tav>
                                        <p:tav tm="100000">
                                          <p:val>
                                            <p:strVal val="#ppt_x"/>
                                          </p:val>
                                        </p:tav>
                                      </p:tavLst>
                                    </p:anim>
                                    <p:animEffect transition="in" filter="wipe(left)">
                                      <p:cBhvr>
                                        <p:cTn id="75" dur="500"/>
                                        <p:tgtEl>
                                          <p:spTgt spid="12"/>
                                        </p:tgtEl>
                                      </p:cBhvr>
                                    </p:animEffect>
                                  </p:childTnLst>
                                </p:cTn>
                              </p:par>
                              <p:par>
                                <p:cTn id="76" presetID="12" presetClass="entr" presetSubtype="2"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additive="base">
                                        <p:cTn id="78" dur="500"/>
                                        <p:tgtEl>
                                          <p:spTgt spid="11"/>
                                        </p:tgtEl>
                                        <p:attrNameLst>
                                          <p:attrName>ppt_x</p:attrName>
                                        </p:attrNameLst>
                                      </p:cBhvr>
                                      <p:tavLst>
                                        <p:tav tm="0">
                                          <p:val>
                                            <p:strVal val="#ppt_x+#ppt_w*1.125000"/>
                                          </p:val>
                                        </p:tav>
                                        <p:tav tm="100000">
                                          <p:val>
                                            <p:strVal val="#ppt_x"/>
                                          </p:val>
                                        </p:tav>
                                      </p:tavLst>
                                    </p:anim>
                                    <p:animEffect transition="in" filter="wipe(left)">
                                      <p:cBhvr>
                                        <p:cTn id="79" dur="500"/>
                                        <p:tgtEl>
                                          <p:spTgt spid="11"/>
                                        </p:tgtEl>
                                      </p:cBhvr>
                                    </p:animEffect>
                                  </p:childTnLst>
                                </p:cTn>
                              </p:par>
                            </p:childTnLst>
                          </p:cTn>
                        </p:par>
                        <p:par>
                          <p:cTn id="80" fill="hold">
                            <p:stCondLst>
                              <p:cond delay="35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500"/>
                                        <p:tgtEl>
                                          <p:spTgt spid="23"/>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left)">
                                      <p:cBhvr>
                                        <p:cTn id="89" dur="500"/>
                                        <p:tgtEl>
                                          <p:spTgt spid="25"/>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wipe(left)">
                                      <p:cBhvr>
                                        <p:cTn id="95" dur="500"/>
                                        <p:tgtEl>
                                          <p:spTgt spid="2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84658" y="1782598"/>
            <a:ext cx="8313653" cy="4027508"/>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5" name="椭圆 4"/>
          <p:cNvSpPr/>
          <p:nvPr/>
        </p:nvSpPr>
        <p:spPr>
          <a:xfrm>
            <a:off x="1135451" y="2983785"/>
            <a:ext cx="1618623" cy="1625135"/>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2000">
                <a:latin typeface="微软雅黑" panose="020B0503020204020204" pitchFamily="34" charset="-122"/>
                <a:ea typeface="微软雅黑" panose="020B0503020204020204" pitchFamily="34" charset="-122"/>
              </a:rPr>
              <a:t>点击添加文本</a:t>
            </a:r>
          </a:p>
        </p:txBody>
      </p:sp>
      <p:sp>
        <p:nvSpPr>
          <p:cNvPr id="6" name="椭圆 5"/>
          <p:cNvSpPr/>
          <p:nvPr/>
        </p:nvSpPr>
        <p:spPr>
          <a:xfrm>
            <a:off x="9449104" y="2983785"/>
            <a:ext cx="1618623" cy="1625135"/>
          </a:xfrm>
          <a:prstGeom prst="ellips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2000">
                <a:latin typeface="微软雅黑" panose="020B0503020204020204" pitchFamily="34" charset="-122"/>
                <a:ea typeface="微软雅黑" panose="020B0503020204020204" pitchFamily="34" charset="-122"/>
              </a:rPr>
              <a:t>点击添加文本</a:t>
            </a:r>
          </a:p>
        </p:txBody>
      </p:sp>
      <p:sp>
        <p:nvSpPr>
          <p:cNvPr id="7" name="矩形 6"/>
          <p:cNvSpPr/>
          <p:nvPr/>
        </p:nvSpPr>
        <p:spPr>
          <a:xfrm>
            <a:off x="5348142" y="2974667"/>
            <a:ext cx="1823061" cy="418710"/>
          </a:xfrm>
          <a:prstGeom prst="rect">
            <a:avLst/>
          </a:prstGeom>
        </p:spPr>
        <p:txBody>
          <a:bodyPr wrap="none" lIns="89477" tIns="44738" rIns="89477" bIns="44738">
            <a:spAutoFit/>
          </a:bodyPr>
          <a:lstStyle/>
          <a:p>
            <a:r>
              <a:rPr lang="zh-CN" altLang="en-US" sz="2100">
                <a:solidFill>
                  <a:srgbClr val="666666"/>
                </a:solidFill>
                <a:latin typeface="微软雅黑" panose="020B0503020204020204" pitchFamily="34" charset="-122"/>
                <a:ea typeface="微软雅黑" panose="020B0503020204020204" pitchFamily="34" charset="-122"/>
              </a:rPr>
              <a:t>点击添加标题</a:t>
            </a:r>
            <a:endParaRPr lang="zh-CN" altLang="en-US" sz="2100"/>
          </a:p>
        </p:txBody>
      </p:sp>
      <p:sp>
        <p:nvSpPr>
          <p:cNvPr id="8" name="矩形 7"/>
          <p:cNvSpPr/>
          <p:nvPr/>
        </p:nvSpPr>
        <p:spPr>
          <a:xfrm>
            <a:off x="5348142" y="4255631"/>
            <a:ext cx="1823061" cy="418710"/>
          </a:xfrm>
          <a:prstGeom prst="rect">
            <a:avLst/>
          </a:prstGeom>
        </p:spPr>
        <p:txBody>
          <a:bodyPr wrap="none" lIns="89477" tIns="44738" rIns="89477" bIns="44738">
            <a:spAutoFit/>
          </a:bodyPr>
          <a:lstStyle/>
          <a:p>
            <a:r>
              <a:rPr lang="zh-CN" altLang="en-US" sz="2100">
                <a:solidFill>
                  <a:srgbClr val="666666"/>
                </a:solidFill>
                <a:latin typeface="微软雅黑" panose="020B0503020204020204" pitchFamily="34" charset="-122"/>
                <a:ea typeface="微软雅黑" panose="020B0503020204020204" pitchFamily="34" charset="-122"/>
              </a:rPr>
              <a:t>点击添加标题</a:t>
            </a:r>
            <a:endParaRPr lang="zh-CN" altLang="en-US" sz="2100"/>
          </a:p>
        </p:txBody>
      </p:sp>
      <p:sp>
        <p:nvSpPr>
          <p:cNvPr id="9" name="上箭头 8"/>
          <p:cNvSpPr/>
          <p:nvPr/>
        </p:nvSpPr>
        <p:spPr>
          <a:xfrm>
            <a:off x="5402547" y="2166660"/>
            <a:ext cx="1477873" cy="706581"/>
          </a:xfrm>
          <a:prstGeom prst="upArrow">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10" name="上箭头 9"/>
          <p:cNvSpPr/>
          <p:nvPr/>
        </p:nvSpPr>
        <p:spPr>
          <a:xfrm flipV="1">
            <a:off x="5402547" y="4750236"/>
            <a:ext cx="1477873" cy="706581"/>
          </a:xfrm>
          <a:prstGeom prst="upArrow">
            <a:avLst/>
          </a:prstGeom>
          <a:no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11" name="矩形 10"/>
          <p:cNvSpPr/>
          <p:nvPr/>
        </p:nvSpPr>
        <p:spPr>
          <a:xfrm>
            <a:off x="3863176" y="5598133"/>
            <a:ext cx="4433619" cy="423949"/>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2100">
                <a:latin typeface="微软雅黑" panose="020B0503020204020204" pitchFamily="34" charset="-122"/>
                <a:ea typeface="微软雅黑" panose="020B0503020204020204" pitchFamily="34" charset="-122"/>
              </a:rPr>
              <a:t>点击添加文本</a:t>
            </a:r>
          </a:p>
        </p:txBody>
      </p:sp>
      <p:sp>
        <p:nvSpPr>
          <p:cNvPr id="12" name="矩形 11"/>
          <p:cNvSpPr/>
          <p:nvPr/>
        </p:nvSpPr>
        <p:spPr>
          <a:xfrm>
            <a:off x="3863176" y="1570624"/>
            <a:ext cx="4433619" cy="423949"/>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2100" dirty="0">
                <a:latin typeface="微软雅黑" panose="020B0503020204020204" pitchFamily="34" charset="-122"/>
                <a:ea typeface="微软雅黑" panose="020B0503020204020204" pitchFamily="34" charset="-122"/>
              </a:rPr>
              <a:t>点击添加文本</a:t>
            </a:r>
          </a:p>
        </p:txBody>
      </p:sp>
      <p:sp>
        <p:nvSpPr>
          <p:cNvPr id="13" name="五边形 2"/>
          <p:cNvSpPr/>
          <p:nvPr/>
        </p:nvSpPr>
        <p:spPr>
          <a:xfrm>
            <a:off x="3247318" y="3849347"/>
            <a:ext cx="5788335" cy="317962"/>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14" name="五边形 2"/>
          <p:cNvSpPr/>
          <p:nvPr/>
        </p:nvSpPr>
        <p:spPr>
          <a:xfrm flipH="1">
            <a:off x="3247318" y="3425398"/>
            <a:ext cx="5788335" cy="317962"/>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3" name="Rectangle 40">
            <a:extLst>
              <a:ext uri="{FF2B5EF4-FFF2-40B4-BE49-F238E27FC236}">
                <a16:creationId xmlns:a16="http://schemas.microsoft.com/office/drawing/2014/main" id="{F1B5BA35-8B59-2391-7941-D632B3BCFFBD}"/>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par>
                          <p:cTn id="22" fill="hold">
                            <p:stCondLst>
                              <p:cond delay="1000"/>
                            </p:stCondLst>
                            <p:childTnLst>
                              <p:par>
                                <p:cTn id="23" presetID="47"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par>
                          <p:cTn id="40" fill="hold">
                            <p:stCondLst>
                              <p:cond delay="2500"/>
                            </p:stCondLst>
                            <p:childTnLst>
                              <p:par>
                                <p:cTn id="41" presetID="16" presetClass="entr" presetSubtype="37"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outVertical)">
                                      <p:cBhvr>
                                        <p:cTn id="43" dur="500"/>
                                        <p:tgtEl>
                                          <p:spTgt spid="12"/>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outVertical)">
                                      <p:cBhvr>
                                        <p:cTn id="46" dur="500"/>
                                        <p:tgtEl>
                                          <p:spTgt spid="11"/>
                                        </p:tgtEl>
                                      </p:cBhvr>
                                    </p:animEffect>
                                  </p:childTnLst>
                                </p:cTn>
                              </p:par>
                            </p:childTnLst>
                          </p:cTn>
                        </p:par>
                        <p:par>
                          <p:cTn id="47" fill="hold">
                            <p:stCondLst>
                              <p:cond delay="3000"/>
                            </p:stCondLst>
                            <p:childTnLst>
                              <p:par>
                                <p:cTn id="48" presetID="16" presetClass="entr" presetSubtype="37"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outVertical)">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箭头3"/>
          <p:cNvSpPr/>
          <p:nvPr/>
        </p:nvSpPr>
        <p:spPr bwMode="gray">
          <a:xfrm flipV="1">
            <a:off x="2521678" y="3501801"/>
            <a:ext cx="1609352"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12" name="箭头2"/>
          <p:cNvSpPr/>
          <p:nvPr/>
        </p:nvSpPr>
        <p:spPr bwMode="gray">
          <a:xfrm rot="16200000">
            <a:off x="2945991" y="2810469"/>
            <a:ext cx="477838" cy="1912938"/>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13" name="箭头1"/>
          <p:cNvSpPr/>
          <p:nvPr/>
        </p:nvSpPr>
        <p:spPr bwMode="gray">
          <a:xfrm>
            <a:off x="2511328" y="2057424"/>
            <a:ext cx="1609352"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14" name="文本1"/>
          <p:cNvSpPr>
            <a:spLocks noChangeArrowheads="1"/>
          </p:cNvSpPr>
          <p:nvPr/>
        </p:nvSpPr>
        <p:spPr bwMode="gray">
          <a:xfrm>
            <a:off x="6891103" y="1701601"/>
            <a:ext cx="3381201" cy="1155600"/>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600" dirty="0">
                <a:solidFill>
                  <a:srgbClr val="4D4D4D"/>
                </a:solidFill>
                <a:latin typeface="微软雅黑" panose="020B0503020204020204" pitchFamily="34" charset="-122"/>
                <a:ea typeface="微软雅黑" panose="020B0503020204020204" pitchFamily="34" charset="-122"/>
              </a:rPr>
              <a:t>    点击添加文字，点击添加文字</a:t>
            </a:r>
            <a:endParaRPr kumimoji="0" lang="zh-CN" altLang="zh-CN" sz="160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endParaRPr>
          </a:p>
        </p:txBody>
      </p:sp>
      <p:sp>
        <p:nvSpPr>
          <p:cNvPr id="215" name="标题1"/>
          <p:cNvSpPr>
            <a:spLocks noChangeArrowheads="1"/>
          </p:cNvSpPr>
          <p:nvPr/>
        </p:nvSpPr>
        <p:spPr bwMode="gray">
          <a:xfrm>
            <a:off x="4231866" y="1701601"/>
            <a:ext cx="2659237" cy="1155600"/>
          </a:xfrm>
          <a:prstGeom prst="roundRect">
            <a:avLst>
              <a:gd name="adj" fmla="val 11921"/>
            </a:avLst>
          </a:prstGeom>
          <a:solidFill>
            <a:srgbClr val="005DA2"/>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kumimoji="0" lang="zh-CN" altLang="en-US" sz="1600" b="1" i="0" u="none" strike="noStrike" kern="120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rPr>
              <a:t>          点击添加文本</a:t>
            </a:r>
            <a:endParaRPr kumimoji="0" lang="zh-CN" altLang="zh-CN" sz="1600" b="1" i="0" u="none" strike="noStrike" kern="120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endParaRPr>
          </a:p>
        </p:txBody>
      </p:sp>
      <p:sp>
        <p:nvSpPr>
          <p:cNvPr id="216" name="文本2"/>
          <p:cNvSpPr>
            <a:spLocks noChangeArrowheads="1"/>
          </p:cNvSpPr>
          <p:nvPr/>
        </p:nvSpPr>
        <p:spPr bwMode="gray">
          <a:xfrm>
            <a:off x="6891103" y="3138289"/>
            <a:ext cx="3381201" cy="1155600"/>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endParaRPr lang="en-US" altLang="zh-CN" sz="1600" dirty="0">
              <a:solidFill>
                <a:srgbClr val="4D4D4D"/>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defRPr/>
            </a:pPr>
            <a:r>
              <a:rPr lang="en-US" altLang="zh-CN" sz="1600" dirty="0">
                <a:solidFill>
                  <a:srgbClr val="4D4D4D"/>
                </a:solidFill>
                <a:latin typeface="微软雅黑" panose="020B0503020204020204" pitchFamily="34" charset="-122"/>
                <a:ea typeface="微软雅黑" panose="020B0503020204020204" pitchFamily="34" charset="-122"/>
              </a:rPr>
              <a:t>    </a:t>
            </a:r>
            <a:r>
              <a:rPr lang="zh-CN" altLang="en-US" sz="1600" dirty="0">
                <a:solidFill>
                  <a:srgbClr val="4D4D4D"/>
                </a:solidFill>
                <a:latin typeface="微软雅黑" panose="020B0503020204020204" pitchFamily="34" charset="-122"/>
                <a:ea typeface="微软雅黑" panose="020B0503020204020204" pitchFamily="34" charset="-122"/>
              </a:rPr>
              <a:t>点击添加文字，点击添加文字</a:t>
            </a:r>
            <a:endParaRPr lang="zh-CN" altLang="zh-CN" sz="1600" dirty="0">
              <a:solidFill>
                <a:srgbClr val="4D4D4D"/>
              </a:solidFill>
              <a:latin typeface="微软雅黑" panose="020B0503020204020204" pitchFamily="34" charset="-122"/>
              <a:ea typeface="微软雅黑" panose="020B0503020204020204" pitchFamily="34" charset="-122"/>
            </a:endParaRPr>
          </a:p>
          <a:p>
            <a:pPr lvl="0" fontAlgn="base">
              <a:lnSpc>
                <a:spcPct val="120000"/>
              </a:lnSpc>
              <a:spcBef>
                <a:spcPct val="0"/>
              </a:spcBef>
              <a:spcAft>
                <a:spcPct val="0"/>
              </a:spcAft>
              <a:defRPr/>
            </a:pPr>
            <a:endParaRPr kumimoji="0" lang="zh-CN" altLang="zh-CN" sz="160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endParaRPr>
          </a:p>
        </p:txBody>
      </p:sp>
      <p:sp>
        <p:nvSpPr>
          <p:cNvPr id="217" name="标题2"/>
          <p:cNvSpPr>
            <a:spLocks noChangeArrowheads="1"/>
          </p:cNvSpPr>
          <p:nvPr/>
        </p:nvSpPr>
        <p:spPr bwMode="gray">
          <a:xfrm>
            <a:off x="4244566" y="3138289"/>
            <a:ext cx="2646537" cy="1155600"/>
          </a:xfrm>
          <a:prstGeom prst="roundRect">
            <a:avLst>
              <a:gd name="adj" fmla="val 11921"/>
            </a:avLst>
          </a:prstGeom>
          <a:solidFill>
            <a:srgbClr val="005DA2"/>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kumimoji="0" lang="zh-CN" altLang="en-US" sz="1600" b="1" i="0" u="none" strike="noStrike" kern="120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rPr>
              <a:t>点击添加文本</a:t>
            </a:r>
            <a:endParaRPr kumimoji="0" lang="zh-CN" altLang="zh-CN" sz="1600" b="1" i="0" u="none" strike="noStrike" kern="120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endParaRPr>
          </a:p>
        </p:txBody>
      </p:sp>
      <p:sp>
        <p:nvSpPr>
          <p:cNvPr id="218" name="文本3"/>
          <p:cNvSpPr>
            <a:spLocks noChangeArrowheads="1"/>
          </p:cNvSpPr>
          <p:nvPr/>
        </p:nvSpPr>
        <p:spPr bwMode="ltGray">
          <a:xfrm>
            <a:off x="6891103" y="4589016"/>
            <a:ext cx="3384376" cy="1145034"/>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600" dirty="0">
                <a:solidFill>
                  <a:srgbClr val="4D4D4D"/>
                </a:solidFill>
                <a:latin typeface="微软雅黑" panose="020B0503020204020204" pitchFamily="34" charset="-122"/>
                <a:ea typeface="微软雅黑" panose="020B0503020204020204" pitchFamily="34" charset="-122"/>
              </a:rPr>
              <a:t>    点击添加文字，点击添加文字</a:t>
            </a:r>
            <a:endParaRPr lang="zh-CN" altLang="zh-CN" sz="1600" dirty="0">
              <a:solidFill>
                <a:srgbClr val="4D4D4D"/>
              </a:solidFill>
              <a:latin typeface="微软雅黑" panose="020B0503020204020204" pitchFamily="34" charset="-122"/>
              <a:ea typeface="微软雅黑" panose="020B0503020204020204" pitchFamily="34" charset="-122"/>
            </a:endParaRPr>
          </a:p>
        </p:txBody>
      </p:sp>
      <p:sp>
        <p:nvSpPr>
          <p:cNvPr id="219" name="标题3"/>
          <p:cNvSpPr>
            <a:spLocks noChangeArrowheads="1"/>
          </p:cNvSpPr>
          <p:nvPr/>
        </p:nvSpPr>
        <p:spPr bwMode="gray">
          <a:xfrm>
            <a:off x="4225516" y="4579490"/>
            <a:ext cx="2665587" cy="1154559"/>
          </a:xfrm>
          <a:prstGeom prst="roundRect">
            <a:avLst>
              <a:gd name="adj" fmla="val 11921"/>
            </a:avLst>
          </a:prstGeom>
          <a:solidFill>
            <a:srgbClr val="005DA2"/>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kumimoji="0" lang="zh-CN" altLang="en-US" sz="1600" b="1" i="0" u="none" strike="noStrike" kern="120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rPr>
              <a:t>点击添加文本</a:t>
            </a:r>
            <a:endParaRPr kumimoji="0" lang="zh-CN" altLang="zh-CN" sz="1600" b="1" i="0" u="none" strike="noStrike" kern="120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endParaRPr>
          </a:p>
        </p:txBody>
      </p:sp>
      <p:sp>
        <p:nvSpPr>
          <p:cNvPr id="220" name="Oval 19"/>
          <p:cNvSpPr>
            <a:spLocks noChangeArrowheads="1"/>
          </p:cNvSpPr>
          <p:nvPr/>
        </p:nvSpPr>
        <p:spPr bwMode="auto">
          <a:xfrm>
            <a:off x="1994719" y="2997905"/>
            <a:ext cx="1440000" cy="1440000"/>
          </a:xfrm>
          <a:prstGeom prst="roundRect">
            <a:avLst/>
          </a:prstGeom>
          <a:solidFill>
            <a:srgbClr val="005DA2"/>
          </a:solidFill>
          <a:ln w="3175" cap="flat" cmpd="sng" algn="ctr">
            <a:solidFill>
              <a:srgbClr val="D7D7D7"/>
            </a:solidFill>
            <a:prstDash val="solid"/>
          </a:ln>
          <a:effectLst>
            <a:outerShdw blurRad="50800" dist="38100" dir="2700000" algn="tl" rotWithShape="0">
              <a:prstClr val="black">
                <a:alpha val="40000"/>
              </a:prstClr>
            </a:outerShdw>
          </a:effectLst>
        </p:spPr>
        <p:txBody>
          <a:bodyPr lIns="126000" rIns="126000" bIns="180000" anchor="ctr"/>
          <a:lstStyle/>
          <a:p>
            <a:pPr algn="ctr">
              <a:lnSpc>
                <a:spcPct val="120000"/>
              </a:lnSpc>
            </a:pPr>
            <a:r>
              <a:rPr lang="zh-CN" altLang="en-US" sz="2000" b="1" kern="0" dirty="0">
                <a:solidFill>
                  <a:srgbClr val="F9F9F9"/>
                </a:solidFill>
                <a:latin typeface="微软雅黑" panose="020B0503020204020204" pitchFamily="34" charset="-122"/>
                <a:ea typeface="微软雅黑" panose="020B0503020204020204" pitchFamily="34" charset="-122"/>
              </a:rPr>
              <a:t>添加内容</a:t>
            </a:r>
          </a:p>
        </p:txBody>
      </p:sp>
      <p:sp>
        <p:nvSpPr>
          <p:cNvPr id="3" name="Rectangle 40">
            <a:extLst>
              <a:ext uri="{FF2B5EF4-FFF2-40B4-BE49-F238E27FC236}">
                <a16:creationId xmlns:a16="http://schemas.microsoft.com/office/drawing/2014/main" id="{F3224F38-988A-A874-9E6C-FF81E6B4AB19}"/>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wheel(1)">
                                      <p:cBhvr>
                                        <p:cTn id="7" dur="500"/>
                                        <p:tgtEl>
                                          <p:spTgt spid="2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3"/>
                                        </p:tgtEl>
                                        <p:attrNameLst>
                                          <p:attrName>style.visibility</p:attrName>
                                        </p:attrNameLst>
                                      </p:cBhvr>
                                      <p:to>
                                        <p:strVal val="visible"/>
                                      </p:to>
                                    </p:set>
                                    <p:animEffect transition="in" filter="wipe(left)">
                                      <p:cBhvr>
                                        <p:cTn id="11" dur="500"/>
                                        <p:tgtEl>
                                          <p:spTgt spid="2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5"/>
                                        </p:tgtEl>
                                        <p:attrNameLst>
                                          <p:attrName>style.visibility</p:attrName>
                                        </p:attrNameLst>
                                      </p:cBhvr>
                                      <p:to>
                                        <p:strVal val="visible"/>
                                      </p:to>
                                    </p:set>
                                    <p:animEffect transition="in" filter="wipe(left)">
                                      <p:cBhvr>
                                        <p:cTn id="15" dur="500"/>
                                        <p:tgtEl>
                                          <p:spTgt spid="2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4"/>
                                        </p:tgtEl>
                                        <p:attrNameLst>
                                          <p:attrName>style.visibility</p:attrName>
                                        </p:attrNameLst>
                                      </p:cBhvr>
                                      <p:to>
                                        <p:strVal val="visible"/>
                                      </p:to>
                                    </p:set>
                                    <p:animEffect transition="in" filter="wipe(left)">
                                      <p:cBhvr>
                                        <p:cTn id="19" dur="500"/>
                                        <p:tgtEl>
                                          <p:spTgt spid="21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2"/>
                                        </p:tgtEl>
                                        <p:attrNameLst>
                                          <p:attrName>style.visibility</p:attrName>
                                        </p:attrNameLst>
                                      </p:cBhvr>
                                      <p:to>
                                        <p:strVal val="visible"/>
                                      </p:to>
                                    </p:set>
                                    <p:animEffect transition="in" filter="wipe(left)">
                                      <p:cBhvr>
                                        <p:cTn id="22" dur="500"/>
                                        <p:tgtEl>
                                          <p:spTgt spid="212"/>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217"/>
                                        </p:tgtEl>
                                        <p:attrNameLst>
                                          <p:attrName>style.visibility</p:attrName>
                                        </p:attrNameLst>
                                      </p:cBhvr>
                                      <p:to>
                                        <p:strVal val="visible"/>
                                      </p:to>
                                    </p:set>
                                    <p:animEffect transition="in" filter="wipe(left)">
                                      <p:cBhvr>
                                        <p:cTn id="26" dur="500"/>
                                        <p:tgtEl>
                                          <p:spTgt spid="217"/>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16"/>
                                        </p:tgtEl>
                                        <p:attrNameLst>
                                          <p:attrName>style.visibility</p:attrName>
                                        </p:attrNameLst>
                                      </p:cBhvr>
                                      <p:to>
                                        <p:strVal val="visible"/>
                                      </p:to>
                                    </p:set>
                                    <p:animEffect transition="in" filter="wipe(left)">
                                      <p:cBhvr>
                                        <p:cTn id="30" dur="500"/>
                                        <p:tgtEl>
                                          <p:spTgt spid="21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1"/>
                                        </p:tgtEl>
                                        <p:attrNameLst>
                                          <p:attrName>style.visibility</p:attrName>
                                        </p:attrNameLst>
                                      </p:cBhvr>
                                      <p:to>
                                        <p:strVal val="visible"/>
                                      </p:to>
                                    </p:set>
                                    <p:animEffect transition="in" filter="wipe(left)">
                                      <p:cBhvr>
                                        <p:cTn id="33" dur="500"/>
                                        <p:tgtEl>
                                          <p:spTgt spid="211"/>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219"/>
                                        </p:tgtEl>
                                        <p:attrNameLst>
                                          <p:attrName>style.visibility</p:attrName>
                                        </p:attrNameLst>
                                      </p:cBhvr>
                                      <p:to>
                                        <p:strVal val="visible"/>
                                      </p:to>
                                    </p:set>
                                    <p:animEffect transition="in" filter="wipe(left)">
                                      <p:cBhvr>
                                        <p:cTn id="37" dur="500"/>
                                        <p:tgtEl>
                                          <p:spTgt spid="219"/>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218"/>
                                        </p:tgtEl>
                                        <p:attrNameLst>
                                          <p:attrName>style.visibility</p:attrName>
                                        </p:attrNameLst>
                                      </p:cBhvr>
                                      <p:to>
                                        <p:strVal val="visible"/>
                                      </p:to>
                                    </p:set>
                                    <p:animEffect transition="in" filter="wipe(left)">
                                      <p:cBhvr>
                                        <p:cTn id="41"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矩形 8"/>
          <p:cNvSpPr/>
          <p:nvPr/>
        </p:nvSpPr>
        <p:spPr bwMode="auto">
          <a:xfrm>
            <a:off x="520412" y="1681484"/>
            <a:ext cx="8463605" cy="4542532"/>
          </a:xfrm>
          <a:prstGeom prst="rect">
            <a:avLst/>
          </a:prstGeom>
          <a:solidFill>
            <a:srgbClr val="FFFFFF">
              <a:alpha val="58038"/>
            </a:srgbClr>
          </a:solidFill>
          <a:ln w="25400">
            <a:solidFill>
              <a:srgbClr val="0070C0"/>
            </a:solidFill>
            <a:miter lim="800000"/>
          </a:ln>
        </p:spPr>
        <p:txBody>
          <a:bodyPr/>
          <a:lstStyle/>
          <a:p>
            <a:endParaRPr lang="zh-CN" altLang="en-US">
              <a:solidFill>
                <a:srgbClr val="000000"/>
              </a:solidFill>
              <a:sym typeface="Arial" panose="020B0604020202020204" pitchFamily="34" charset="0"/>
            </a:endParaRPr>
          </a:p>
        </p:txBody>
      </p:sp>
      <p:sp>
        <p:nvSpPr>
          <p:cNvPr id="65" name="矩形 17"/>
          <p:cNvSpPr>
            <a:spLocks noChangeArrowheads="1"/>
          </p:cNvSpPr>
          <p:nvPr/>
        </p:nvSpPr>
        <p:spPr bwMode="auto">
          <a:xfrm>
            <a:off x="1087098" y="1200860"/>
            <a:ext cx="2198141" cy="96124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000" b="1">
              <a:sym typeface="Arial" panose="020B0604020202020204" pitchFamily="34" charset="0"/>
            </a:endParaRPr>
          </a:p>
        </p:txBody>
      </p:sp>
      <p:sp>
        <p:nvSpPr>
          <p:cNvPr id="66" name="TextBox 18"/>
          <p:cNvSpPr>
            <a:spLocks noChangeArrowheads="1"/>
          </p:cNvSpPr>
          <p:nvPr/>
        </p:nvSpPr>
        <p:spPr bwMode="auto">
          <a:xfrm>
            <a:off x="1085012" y="1383985"/>
            <a:ext cx="20869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sym typeface="方正大黑简体" pitchFamily="65" charset="-122"/>
              </a:rPr>
              <a:t>前 言</a:t>
            </a:r>
          </a:p>
        </p:txBody>
      </p:sp>
      <p:sp>
        <p:nvSpPr>
          <p:cNvPr id="2" name="TextBox 10">
            <a:extLst>
              <a:ext uri="{FF2B5EF4-FFF2-40B4-BE49-F238E27FC236}">
                <a16:creationId xmlns:a16="http://schemas.microsoft.com/office/drawing/2014/main" id="{28E42ECC-2847-24ED-7135-9C56AE26CECC}"/>
              </a:ext>
            </a:extLst>
          </p:cNvPr>
          <p:cNvSpPr txBox="1"/>
          <p:nvPr/>
        </p:nvSpPr>
        <p:spPr>
          <a:xfrm>
            <a:off x="1132883" y="2316794"/>
            <a:ext cx="7238661" cy="920605"/>
          </a:xfrm>
          <a:prstGeom prst="rect">
            <a:avLst/>
          </a:prstGeom>
          <a:noFill/>
        </p:spPr>
        <p:txBody>
          <a:bodyPr wrap="square" lIns="91472" tIns="45736" rIns="91472" bIns="45736" rtlCol="0">
            <a:spAutoFit/>
          </a:bodyPr>
          <a:lstStyle/>
          <a:p>
            <a:pPr algn="just">
              <a:lnSpc>
                <a:spcPct val="150000"/>
              </a:lnSpc>
            </a:pPr>
            <a:r>
              <a:rPr lang="zh-CN" altLang="en-US" sz="20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8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回顾这一年的工作，在取得成绩的同时，我们也找到了工作中的不足和问题，主要反映在。。。。。。</a:t>
            </a:r>
            <a:endParaRPr lang="zh-CN" altLang="en-US" sz="1800" dirty="0">
              <a:solidFill>
                <a:sysClr val="windowText" lastClr="000000"/>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p:cBhvr>
                                        <p:cTn id="11" dur="500"/>
                                        <p:tgtEl>
                                          <p:spTgt spid="66"/>
                                        </p:tgtEl>
                                      </p:cBhvr>
                                    </p:animEffect>
                                    <p:anim calcmode="lin" valueType="num">
                                      <p:cBhvr>
                                        <p:cTn id="12" dur="500" fill="hold"/>
                                        <p:tgtEl>
                                          <p:spTgt spid="66"/>
                                        </p:tgtEl>
                                        <p:attrNameLst>
                                          <p:attrName>ppt_x</p:attrName>
                                        </p:attrNameLst>
                                      </p:cBhvr>
                                      <p:tavLst>
                                        <p:tav tm="0">
                                          <p:val>
                                            <p:strVal val="#ppt_x"/>
                                          </p:val>
                                        </p:tav>
                                        <p:tav tm="100000">
                                          <p:val>
                                            <p:strVal val="#ppt_x"/>
                                          </p:val>
                                        </p:tav>
                                      </p:tavLst>
                                    </p:anim>
                                    <p:anim calcmode="lin" valueType="num">
                                      <p:cBhvr>
                                        <p:cTn id="13" dur="500" fill="hold"/>
                                        <p:tgtEl>
                                          <p:spTgt spid="6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up)">
                                      <p:cBhvr>
                                        <p:cTn id="17" dur="1000"/>
                                        <p:tgtEl>
                                          <p:spTgt spid="63"/>
                                        </p:tgtEl>
                                      </p:cBhvr>
                                    </p:animEffect>
                                  </p:childTnLst>
                                </p:cTn>
                              </p:par>
                            </p:childTnLst>
                          </p:cTn>
                        </p:par>
                        <p:par>
                          <p:cTn id="18" fill="hold">
                            <p:stCondLst>
                              <p:cond delay="2000"/>
                            </p:stCondLst>
                            <p:childTnLst>
                              <p:par>
                                <p:cTn id="19" presetID="22" presetClass="entr" presetSubtype="8" fill="hold" grpId="0" nodeType="afterEffect">
                                  <p:stCondLst>
                                    <p:cond delay="0"/>
                                  </p:stCondLst>
                                  <p:iterate type="lt">
                                    <p:tmPct val="30000"/>
                                  </p:iterate>
                                  <p:childTnLst>
                                    <p:set>
                                      <p:cBhvr>
                                        <p:cTn id="20" dur="1" fill="hold">
                                          <p:stCondLst>
                                            <p:cond delay="0"/>
                                          </p:stCondLst>
                                        </p:cTn>
                                        <p:tgtEl>
                                          <p:spTgt spid="2"/>
                                        </p:tgtEl>
                                        <p:attrNameLst>
                                          <p:attrName>style.visibility</p:attrName>
                                        </p:attrNameLst>
                                      </p:cBhvr>
                                      <p:to>
                                        <p:strVal val="visible"/>
                                      </p:to>
                                    </p:set>
                                    <p:animEffect transition="in" filter="wipe(left)">
                                      <p:cBhvr>
                                        <p:cTn id="21" dur="100"/>
                                        <p:tgtEl>
                                          <p:spTgt spid="2"/>
                                        </p:tgtEl>
                                      </p:cBhvr>
                                    </p:animEffect>
                                  </p:childTnLst>
                                </p:cTn>
                              </p:par>
                              <p:par>
                                <p:cTn id="22" presetID="36" presetClass="emph" presetSubtype="0" fill="hold" grpId="1" nodeType="withEffect">
                                  <p:stCondLst>
                                    <p:cond delay="0"/>
                                  </p:stCondLst>
                                  <p:iterate type="lt">
                                    <p:tmPct val="30000"/>
                                  </p:iterate>
                                  <p:childTnLst>
                                    <p:animScale>
                                      <p:cBhvr>
                                        <p:cTn id="23" dur="50" autoRev="1" fill="hold">
                                          <p:stCondLst>
                                            <p:cond delay="0"/>
                                          </p:stCondLst>
                                        </p:cTn>
                                        <p:tgtEl>
                                          <p:spTgt spid="2"/>
                                        </p:tgtEl>
                                      </p:cBhvr>
                                      <p:to x="80000" y="100000"/>
                                    </p:animScale>
                                    <p:anim by="(#ppt_w*0.10)" calcmode="lin" valueType="num">
                                      <p:cBhvr>
                                        <p:cTn id="24" dur="50" autoRev="1" fill="hold">
                                          <p:stCondLst>
                                            <p:cond delay="0"/>
                                          </p:stCondLst>
                                        </p:cTn>
                                        <p:tgtEl>
                                          <p:spTgt spid="2"/>
                                        </p:tgtEl>
                                        <p:attrNameLst>
                                          <p:attrName>ppt_x</p:attrName>
                                        </p:attrNameLst>
                                      </p:cBhvr>
                                    </p:anim>
                                    <p:anim by="(-#ppt_w*0.10)" calcmode="lin" valueType="num">
                                      <p:cBhvr>
                                        <p:cTn id="25" dur="50" autoRev="1" fill="hold">
                                          <p:stCondLst>
                                            <p:cond delay="0"/>
                                          </p:stCondLst>
                                        </p:cTn>
                                        <p:tgtEl>
                                          <p:spTgt spid="2"/>
                                        </p:tgtEl>
                                        <p:attrNameLst>
                                          <p:attrName>ppt_y</p:attrName>
                                        </p:attrNameLst>
                                      </p:cBhvr>
                                    </p:anim>
                                    <p:animRot by="-480000">
                                      <p:cBhvr>
                                        <p:cTn id="26" dur="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ldLvl="0" animBg="1" autoUpdateAnimBg="0"/>
      <p:bldP spid="65" grpId="0" bldLvl="0" animBg="1" autoUpdateAnimBg="0"/>
      <p:bldP spid="66" grpId="0" bldLvl="0" autoUpdateAnimBg="0"/>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4"/>
          <p:cNvSpPr>
            <a:spLocks noChangeArrowheads="1"/>
          </p:cNvSpPr>
          <p:nvPr/>
        </p:nvSpPr>
        <p:spPr bwMode="auto">
          <a:xfrm>
            <a:off x="5660507" y="1125538"/>
            <a:ext cx="1276370" cy="1294904"/>
          </a:xfrm>
          <a:prstGeom prst="ellipse">
            <a:avLst/>
          </a:prstGeom>
          <a:solidFill>
            <a:schemeClr val="bg1">
              <a:lumMod val="50000"/>
            </a:schemeClr>
          </a:solidFill>
          <a:ln w="12700">
            <a:noFill/>
            <a:round/>
          </a:ln>
          <a:effectLst/>
        </p:spPr>
        <p:txBody>
          <a:bodyPr wrap="none" lIns="96248" tIns="48125" rIns="96248" bIns="48125"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5" name="Oval 4"/>
          <p:cNvSpPr>
            <a:spLocks noChangeArrowheads="1"/>
          </p:cNvSpPr>
          <p:nvPr/>
        </p:nvSpPr>
        <p:spPr bwMode="auto">
          <a:xfrm>
            <a:off x="5660507" y="1125538"/>
            <a:ext cx="1276370" cy="1294904"/>
          </a:xfrm>
          <a:prstGeom prst="ellipse">
            <a:avLst/>
          </a:prstGeom>
          <a:solidFill>
            <a:srgbClr val="005DA2"/>
          </a:solidFill>
          <a:ln w="12700">
            <a:noFill/>
            <a:round/>
          </a:ln>
        </p:spPr>
        <p:txBody>
          <a:bodyPr wrap="none" lIns="96248" tIns="48125" rIns="96248" bIns="48125"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6" name="Oval 4"/>
          <p:cNvSpPr>
            <a:spLocks noChangeArrowheads="1"/>
          </p:cNvSpPr>
          <p:nvPr/>
        </p:nvSpPr>
        <p:spPr bwMode="auto">
          <a:xfrm>
            <a:off x="4241058" y="1710946"/>
            <a:ext cx="1746230" cy="1771589"/>
          </a:xfrm>
          <a:prstGeom prst="ellipse">
            <a:avLst/>
          </a:prstGeom>
          <a:solidFill>
            <a:srgbClr val="FFC400"/>
          </a:solidFill>
          <a:ln w="12700">
            <a:noFill/>
            <a:round/>
          </a:ln>
          <a:effectLst/>
        </p:spPr>
        <p:txBody>
          <a:bodyPr wrap="none" lIns="96248" tIns="48125" rIns="96248" bIns="48125"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7" name="Oval 4"/>
          <p:cNvSpPr>
            <a:spLocks noChangeArrowheads="1"/>
          </p:cNvSpPr>
          <p:nvPr/>
        </p:nvSpPr>
        <p:spPr bwMode="auto">
          <a:xfrm>
            <a:off x="4241058" y="2239947"/>
            <a:ext cx="1746230" cy="1242590"/>
          </a:xfrm>
          <a:custGeom>
            <a:avLst/>
            <a:gdLst/>
            <a:ahLst/>
            <a:cxnLst/>
            <a:rect l="l" t="t" r="r" b="b"/>
            <a:pathLst>
              <a:path w="1667532" h="1169451">
                <a:moveTo>
                  <a:pt x="71654" y="0"/>
                </a:moveTo>
                <a:lnTo>
                  <a:pt x="1595878" y="0"/>
                </a:lnTo>
                <a:cubicBezTo>
                  <a:pt x="1642324" y="102389"/>
                  <a:pt x="1667532" y="216148"/>
                  <a:pt x="1667532" y="335794"/>
                </a:cubicBezTo>
                <a:cubicBezTo>
                  <a:pt x="1667532" y="796210"/>
                  <a:pt x="1294242" y="1169451"/>
                  <a:pt x="833766" y="1169451"/>
                </a:cubicBezTo>
                <a:cubicBezTo>
                  <a:pt x="373290" y="1169451"/>
                  <a:pt x="0" y="796210"/>
                  <a:pt x="0" y="335794"/>
                </a:cubicBezTo>
                <a:cubicBezTo>
                  <a:pt x="0" y="216148"/>
                  <a:pt x="25208" y="102389"/>
                  <a:pt x="71654" y="0"/>
                </a:cubicBezTo>
                <a:close/>
              </a:path>
            </a:pathLst>
          </a:custGeom>
          <a:solidFill>
            <a:srgbClr val="005DA2"/>
          </a:solidFill>
          <a:ln w="12700">
            <a:noFill/>
            <a:round/>
          </a:ln>
        </p:spPr>
        <p:txBody>
          <a:bodyPr wrap="none" lIns="96248" tIns="48125" rIns="96248" bIns="48125"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8" name="Oval 4"/>
          <p:cNvSpPr>
            <a:spLocks noChangeArrowheads="1"/>
          </p:cNvSpPr>
          <p:nvPr/>
        </p:nvSpPr>
        <p:spPr bwMode="auto">
          <a:xfrm>
            <a:off x="2593852" y="2524623"/>
            <a:ext cx="2152199" cy="2183738"/>
          </a:xfrm>
          <a:prstGeom prst="ellipse">
            <a:avLst/>
          </a:prstGeom>
          <a:solidFill>
            <a:srgbClr val="FFC400"/>
          </a:solidFill>
          <a:ln w="12700">
            <a:noFill/>
            <a:round/>
          </a:ln>
          <a:effectLst/>
        </p:spPr>
        <p:txBody>
          <a:bodyPr wrap="none" lIns="96248" tIns="48125" rIns="96248" bIns="48125"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9" name="Oval 4"/>
          <p:cNvSpPr>
            <a:spLocks noChangeArrowheads="1"/>
          </p:cNvSpPr>
          <p:nvPr/>
        </p:nvSpPr>
        <p:spPr bwMode="auto">
          <a:xfrm>
            <a:off x="2593852" y="3598161"/>
            <a:ext cx="2152199" cy="1110201"/>
          </a:xfrm>
          <a:custGeom>
            <a:avLst/>
            <a:gdLst/>
            <a:ahLst/>
            <a:cxnLst/>
            <a:rect l="l" t="t" r="r" b="b"/>
            <a:pathLst>
              <a:path w="2055204" h="1044854">
                <a:moveTo>
                  <a:pt x="871" y="0"/>
                </a:moveTo>
                <a:lnTo>
                  <a:pt x="2054333" y="0"/>
                </a:lnTo>
                <a:cubicBezTo>
                  <a:pt x="2055157" y="5732"/>
                  <a:pt x="2055204" y="11487"/>
                  <a:pt x="2055204" y="17253"/>
                </a:cubicBezTo>
                <a:cubicBezTo>
                  <a:pt x="2055204" y="584781"/>
                  <a:pt x="1595131" y="1044854"/>
                  <a:pt x="1027602" y="1044854"/>
                </a:cubicBezTo>
                <a:cubicBezTo>
                  <a:pt x="460073" y="1044854"/>
                  <a:pt x="0" y="584781"/>
                  <a:pt x="0" y="17253"/>
                </a:cubicBezTo>
                <a:close/>
              </a:path>
            </a:pathLst>
          </a:custGeom>
          <a:solidFill>
            <a:srgbClr val="005DA2"/>
          </a:solidFill>
          <a:ln w="12700">
            <a:noFill/>
            <a:round/>
          </a:ln>
        </p:spPr>
        <p:txBody>
          <a:bodyPr wrap="none" lIns="96248" tIns="48125" rIns="96248" bIns="48125"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10" name="Oval 4"/>
          <p:cNvSpPr>
            <a:spLocks noChangeArrowheads="1"/>
          </p:cNvSpPr>
          <p:nvPr/>
        </p:nvSpPr>
        <p:spPr bwMode="auto">
          <a:xfrm>
            <a:off x="648848" y="3569782"/>
            <a:ext cx="2641590" cy="2680302"/>
          </a:xfrm>
          <a:prstGeom prst="ellipse">
            <a:avLst/>
          </a:prstGeom>
          <a:solidFill>
            <a:srgbClr val="FFC400"/>
          </a:solidFill>
          <a:ln w="12700">
            <a:noFill/>
            <a:round/>
          </a:ln>
          <a:effectLst/>
        </p:spPr>
        <p:txBody>
          <a:bodyPr wrap="none" lIns="96248" tIns="48125" rIns="96248" bIns="48125"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11" name="Oval 4"/>
          <p:cNvSpPr>
            <a:spLocks noChangeArrowheads="1"/>
          </p:cNvSpPr>
          <p:nvPr/>
        </p:nvSpPr>
        <p:spPr bwMode="auto">
          <a:xfrm>
            <a:off x="876437" y="5661959"/>
            <a:ext cx="2186414" cy="588123"/>
          </a:xfrm>
          <a:custGeom>
            <a:avLst/>
            <a:gdLst/>
            <a:ahLst/>
            <a:cxnLst/>
            <a:rect l="l" t="t" r="r" b="b"/>
            <a:pathLst>
              <a:path w="2087877" h="553506">
                <a:moveTo>
                  <a:pt x="0" y="0"/>
                </a:moveTo>
                <a:lnTo>
                  <a:pt x="2087877" y="0"/>
                </a:lnTo>
                <a:cubicBezTo>
                  <a:pt x="1861113" y="334090"/>
                  <a:pt x="1478149" y="553506"/>
                  <a:pt x="1043938" y="553506"/>
                </a:cubicBezTo>
                <a:cubicBezTo>
                  <a:pt x="609727" y="553506"/>
                  <a:pt x="226764" y="334090"/>
                  <a:pt x="0" y="0"/>
                </a:cubicBezTo>
                <a:close/>
              </a:path>
            </a:pathLst>
          </a:custGeom>
          <a:solidFill>
            <a:srgbClr val="005DA2"/>
          </a:solidFill>
          <a:ln w="12700">
            <a:noFill/>
            <a:round/>
          </a:ln>
        </p:spPr>
        <p:txBody>
          <a:bodyPr wrap="none" lIns="96248" tIns="48125" rIns="96248" bIns="48125"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12" name="TextBox 11"/>
          <p:cNvSpPr txBox="1"/>
          <p:nvPr/>
        </p:nvSpPr>
        <p:spPr>
          <a:xfrm>
            <a:off x="1120916" y="4638199"/>
            <a:ext cx="1681963" cy="543466"/>
          </a:xfrm>
          <a:prstGeom prst="rect">
            <a:avLst/>
          </a:prstGeom>
          <a:noFill/>
        </p:spPr>
        <p:txBody>
          <a:bodyPr wrap="none" lIns="96248" tIns="48125" rIns="96248" bIns="48125" rtlCol="0" anchor="ctr">
            <a:spAutoFit/>
          </a:bodyPr>
          <a:lstStyle/>
          <a:p>
            <a:r>
              <a:rPr lang="zh-CN" altLang="en-US" sz="2900" dirty="0">
                <a:solidFill>
                  <a:schemeClr val="bg1"/>
                </a:solidFill>
                <a:latin typeface="微软雅黑" panose="020B0503020204020204" pitchFamily="34" charset="-122"/>
                <a:ea typeface="微软雅黑" panose="020B0503020204020204" pitchFamily="34" charset="-122"/>
              </a:rPr>
              <a:t>添加文字</a:t>
            </a:r>
          </a:p>
        </p:txBody>
      </p:sp>
      <p:sp>
        <p:nvSpPr>
          <p:cNvPr id="13" name="TextBox 12"/>
          <p:cNvSpPr txBox="1"/>
          <p:nvPr/>
        </p:nvSpPr>
        <p:spPr>
          <a:xfrm>
            <a:off x="2937318" y="2963608"/>
            <a:ext cx="1476778" cy="481911"/>
          </a:xfrm>
          <a:prstGeom prst="rect">
            <a:avLst/>
          </a:prstGeom>
          <a:noFill/>
        </p:spPr>
        <p:txBody>
          <a:bodyPr wrap="none" lIns="96248" tIns="48125" rIns="96248" bIns="48125" rtlCol="0" anchor="ctr">
            <a:spAutoFit/>
          </a:bodyPr>
          <a:lstStyle/>
          <a:p>
            <a:r>
              <a:rPr lang="zh-CN" altLang="en-US" sz="2500" dirty="0">
                <a:solidFill>
                  <a:schemeClr val="bg1"/>
                </a:solidFill>
                <a:latin typeface="微软雅黑" panose="020B0503020204020204" pitchFamily="34" charset="-122"/>
                <a:ea typeface="微软雅黑" panose="020B0503020204020204" pitchFamily="34" charset="-122"/>
              </a:rPr>
              <a:t>添加文字</a:t>
            </a:r>
          </a:p>
        </p:txBody>
      </p:sp>
      <p:sp>
        <p:nvSpPr>
          <p:cNvPr id="14" name="TextBox 13"/>
          <p:cNvSpPr txBox="1"/>
          <p:nvPr/>
        </p:nvSpPr>
        <p:spPr>
          <a:xfrm>
            <a:off x="4480312" y="2382709"/>
            <a:ext cx="1425482" cy="466522"/>
          </a:xfrm>
          <a:prstGeom prst="rect">
            <a:avLst/>
          </a:prstGeom>
          <a:noFill/>
        </p:spPr>
        <p:txBody>
          <a:bodyPr wrap="none" lIns="96248" tIns="48125" rIns="96248" bIns="48125" rtlCol="0" anchor="ctr">
            <a:spAutoFit/>
          </a:bodyPr>
          <a:lstStyle/>
          <a:p>
            <a:r>
              <a:rPr lang="zh-CN" altLang="en-US" dirty="0">
                <a:solidFill>
                  <a:schemeClr val="bg1"/>
                </a:solidFill>
                <a:latin typeface="微软雅黑" panose="020B0503020204020204" pitchFamily="34" charset="-122"/>
                <a:ea typeface="微软雅黑" panose="020B0503020204020204" pitchFamily="34" charset="-122"/>
              </a:rPr>
              <a:t>添加文字</a:t>
            </a:r>
          </a:p>
        </p:txBody>
      </p:sp>
      <p:cxnSp>
        <p:nvCxnSpPr>
          <p:cNvPr id="15" name="直接连接符 14"/>
          <p:cNvCxnSpPr/>
          <p:nvPr/>
        </p:nvCxnSpPr>
        <p:spPr>
          <a:xfrm>
            <a:off x="6300459" y="1952853"/>
            <a:ext cx="1122356"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6" name="直接连接符 15"/>
          <p:cNvCxnSpPr/>
          <p:nvPr/>
        </p:nvCxnSpPr>
        <p:spPr>
          <a:xfrm>
            <a:off x="5102482" y="2928993"/>
            <a:ext cx="2320333"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7" name="直接连接符 16"/>
          <p:cNvCxnSpPr/>
          <p:nvPr/>
        </p:nvCxnSpPr>
        <p:spPr>
          <a:xfrm>
            <a:off x="3620545" y="4041141"/>
            <a:ext cx="3802269"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8" name="直接连接符 17"/>
          <p:cNvCxnSpPr/>
          <p:nvPr/>
        </p:nvCxnSpPr>
        <p:spPr>
          <a:xfrm>
            <a:off x="1969643" y="5199770"/>
            <a:ext cx="5453172"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9" name="TextBox 18"/>
          <p:cNvSpPr txBox="1"/>
          <p:nvPr/>
        </p:nvSpPr>
        <p:spPr>
          <a:xfrm>
            <a:off x="7510832" y="4909933"/>
            <a:ext cx="4042073" cy="764454"/>
          </a:xfrm>
          <a:prstGeom prst="rect">
            <a:avLst/>
          </a:prstGeom>
          <a:noFill/>
        </p:spPr>
        <p:txBody>
          <a:bodyPr wrap="square" lIns="96248" tIns="48125" rIns="96248" bIns="48125" rtlCol="0">
            <a:spAutoFit/>
          </a:bodyPr>
          <a:lstStyle/>
          <a:p>
            <a:pPr>
              <a:lnSpc>
                <a:spcPct val="13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p>
        </p:txBody>
      </p:sp>
      <p:sp>
        <p:nvSpPr>
          <p:cNvPr id="20" name="TextBox 19"/>
          <p:cNvSpPr txBox="1"/>
          <p:nvPr/>
        </p:nvSpPr>
        <p:spPr>
          <a:xfrm>
            <a:off x="7510832" y="3769109"/>
            <a:ext cx="4042073" cy="764454"/>
          </a:xfrm>
          <a:prstGeom prst="rect">
            <a:avLst/>
          </a:prstGeom>
          <a:noFill/>
        </p:spPr>
        <p:txBody>
          <a:bodyPr wrap="square" lIns="96248" tIns="48125" rIns="96248" bIns="48125" rtlCol="0">
            <a:spAutoFit/>
          </a:bodyPr>
          <a:lstStyle/>
          <a:p>
            <a:pPr>
              <a:lnSpc>
                <a:spcPct val="13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p>
        </p:txBody>
      </p:sp>
      <p:sp>
        <p:nvSpPr>
          <p:cNvPr id="21" name="TextBox 20"/>
          <p:cNvSpPr txBox="1"/>
          <p:nvPr/>
        </p:nvSpPr>
        <p:spPr>
          <a:xfrm>
            <a:off x="7510832" y="2628286"/>
            <a:ext cx="4042073" cy="764454"/>
          </a:xfrm>
          <a:prstGeom prst="rect">
            <a:avLst/>
          </a:prstGeom>
          <a:noFill/>
        </p:spPr>
        <p:txBody>
          <a:bodyPr wrap="square" lIns="96248" tIns="48125" rIns="96248" bIns="48125" rtlCol="0">
            <a:spAutoFit/>
          </a:bodyPr>
          <a:lstStyle/>
          <a:p>
            <a:pPr>
              <a:lnSpc>
                <a:spcPct val="13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p>
        </p:txBody>
      </p:sp>
      <p:sp>
        <p:nvSpPr>
          <p:cNvPr id="22" name="TextBox 21"/>
          <p:cNvSpPr txBox="1"/>
          <p:nvPr/>
        </p:nvSpPr>
        <p:spPr>
          <a:xfrm>
            <a:off x="7510832" y="1706768"/>
            <a:ext cx="4042073" cy="764454"/>
          </a:xfrm>
          <a:prstGeom prst="rect">
            <a:avLst/>
          </a:prstGeom>
          <a:noFill/>
        </p:spPr>
        <p:txBody>
          <a:bodyPr wrap="square" lIns="96248" tIns="48125" rIns="96248" bIns="48125" rtlCol="0">
            <a:spAutoFit/>
          </a:bodyPr>
          <a:lstStyle/>
          <a:p>
            <a:pPr>
              <a:lnSpc>
                <a:spcPct val="13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p>
        </p:txBody>
      </p:sp>
      <p:sp>
        <p:nvSpPr>
          <p:cNvPr id="23" name="TextBox 22"/>
          <p:cNvSpPr txBox="1"/>
          <p:nvPr/>
        </p:nvSpPr>
        <p:spPr>
          <a:xfrm>
            <a:off x="5774035" y="1601284"/>
            <a:ext cx="1015113" cy="343411"/>
          </a:xfrm>
          <a:prstGeom prst="rect">
            <a:avLst/>
          </a:prstGeom>
          <a:noFill/>
        </p:spPr>
        <p:txBody>
          <a:bodyPr wrap="none" lIns="96248" tIns="48125" rIns="96248" bIns="48125" rtlCol="0" anchor="ctr">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添加文字</a:t>
            </a:r>
          </a:p>
        </p:txBody>
      </p:sp>
      <p:sp>
        <p:nvSpPr>
          <p:cNvPr id="3" name="Rectangle 40">
            <a:extLst>
              <a:ext uri="{FF2B5EF4-FFF2-40B4-BE49-F238E27FC236}">
                <a16:creationId xmlns:a16="http://schemas.microsoft.com/office/drawing/2014/main" id="{A34A66A6-1D5F-C322-999C-456BCD1CCF25}"/>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42000">
                                      <p:stCondLst>
                                        <p:cond delay="200"/>
                                      </p:stCondLst>
                                      <p:childTnLst>
                                        <p:set>
                                          <p:cBhvr>
                                            <p:cTn id="10" dur="1" fill="hold">
                                              <p:stCondLst>
                                                <p:cond delay="0"/>
                                              </p:stCondLst>
                                            </p:cTn>
                                            <p:tgtEl>
                                              <p:spTgt spid="6"/>
                                            </p:tgtEl>
                                            <p:attrNameLst>
                                              <p:attrName>style.visibility</p:attrName>
                                            </p:attrNameLst>
                                          </p:cBhvr>
                                          <p:to>
                                            <p:strVal val="visible"/>
                                          </p:to>
                                        </p:set>
                                        <p:anim calcmode="lin" valueType="num" p14:bounceEnd="42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42000">
                                      <p:stCondLst>
                                        <p:cond delay="400"/>
                                      </p:stCondLst>
                                      <p:childTnLst>
                                        <p:set>
                                          <p:cBhvr>
                                            <p:cTn id="14" dur="1" fill="hold">
                                              <p:stCondLst>
                                                <p:cond delay="0"/>
                                              </p:stCondLst>
                                            </p:cTn>
                                            <p:tgtEl>
                                              <p:spTgt spid="8"/>
                                            </p:tgtEl>
                                            <p:attrNameLst>
                                              <p:attrName>style.visibility</p:attrName>
                                            </p:attrNameLst>
                                          </p:cBhvr>
                                          <p:to>
                                            <p:strVal val="visible"/>
                                          </p:to>
                                        </p:set>
                                        <p:anim calcmode="lin" valueType="num" p14:bounceEnd="42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42000">
                                      <p:stCondLst>
                                        <p:cond delay="600"/>
                                      </p:stCondLst>
                                      <p:childTnLst>
                                        <p:set>
                                          <p:cBhvr>
                                            <p:cTn id="18" dur="1" fill="hold">
                                              <p:stCondLst>
                                                <p:cond delay="0"/>
                                              </p:stCondLst>
                                            </p:cTn>
                                            <p:tgtEl>
                                              <p:spTgt spid="10"/>
                                            </p:tgtEl>
                                            <p:attrNameLst>
                                              <p:attrName>style.visibility</p:attrName>
                                            </p:attrNameLst>
                                          </p:cBhvr>
                                          <p:to>
                                            <p:strVal val="visible"/>
                                          </p:to>
                                        </p:set>
                                        <p:anim calcmode="lin" valueType="num" p14:bounceEnd="42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42000">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1100"/>
                                </p:stCondLst>
                                <p:childTnLst>
                                  <p:par>
                                    <p:cTn id="22" presetID="22" presetClass="entr" presetSubtype="4"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1600"/>
                                </p:stCondLst>
                                <p:childTnLst>
                                  <p:par>
                                    <p:cTn id="26" presetID="42"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par>
                              <p:cTn id="31" fill="hold">
                                <p:stCondLst>
                                  <p:cond delay="2600"/>
                                </p:stCondLst>
                                <p:childTnLst>
                                  <p:par>
                                    <p:cTn id="32" presetID="22" presetClass="entr" presetSubtype="8"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3100"/>
                                </p:stCondLst>
                                <p:childTnLst>
                                  <p:par>
                                    <p:cTn id="36" presetID="22" presetClass="entr" presetSubtype="8"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par>
                              <p:cTn id="39" fill="hold">
                                <p:stCondLst>
                                  <p:cond delay="3600"/>
                                </p:stCondLst>
                                <p:childTnLst>
                                  <p:par>
                                    <p:cTn id="40" presetID="22" presetClass="entr" presetSubtype="4"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par>
                              <p:cTn id="43" fill="hold">
                                <p:stCondLst>
                                  <p:cond delay="4100"/>
                                </p:stCondLst>
                                <p:childTnLst>
                                  <p:par>
                                    <p:cTn id="44" presetID="42"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par>
                              <p:cTn id="49" fill="hold">
                                <p:stCondLst>
                                  <p:cond delay="5100"/>
                                </p:stCondLst>
                                <p:childTnLst>
                                  <p:par>
                                    <p:cTn id="50" presetID="22" presetClass="entr" presetSubtype="8"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par>
                              <p:cTn id="53" fill="hold">
                                <p:stCondLst>
                                  <p:cond delay="5600"/>
                                </p:stCondLst>
                                <p:childTnLst>
                                  <p:par>
                                    <p:cTn id="54" presetID="22" presetClass="entr" presetSubtype="8"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par>
                              <p:cTn id="57" fill="hold">
                                <p:stCondLst>
                                  <p:cond delay="6100"/>
                                </p:stCondLst>
                                <p:childTnLst>
                                  <p:par>
                                    <p:cTn id="58" presetID="22" presetClass="entr" presetSubtype="4"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par>
                              <p:cTn id="61" fill="hold">
                                <p:stCondLst>
                                  <p:cond delay="6600"/>
                                </p:stCondLst>
                                <p:childTnLst>
                                  <p:par>
                                    <p:cTn id="62" presetID="42" presetClass="entr" presetSubtype="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par>
                              <p:cTn id="67" fill="hold">
                                <p:stCondLst>
                                  <p:cond delay="7600"/>
                                </p:stCondLst>
                                <p:childTnLst>
                                  <p:par>
                                    <p:cTn id="68" presetID="22" presetClass="entr" presetSubtype="8" fill="hold"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left)">
                                          <p:cBhvr>
                                            <p:cTn id="70" dur="500"/>
                                            <p:tgtEl>
                                              <p:spTgt spid="16"/>
                                            </p:tgtEl>
                                          </p:cBhvr>
                                        </p:animEffect>
                                      </p:childTnLst>
                                    </p:cTn>
                                  </p:par>
                                </p:childTnLst>
                              </p:cTn>
                            </p:par>
                            <p:par>
                              <p:cTn id="71" fill="hold">
                                <p:stCondLst>
                                  <p:cond delay="8100"/>
                                </p:stCondLst>
                                <p:childTnLst>
                                  <p:par>
                                    <p:cTn id="72" presetID="22" presetClass="entr" presetSubtype="8"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par>
                              <p:cTn id="75" fill="hold">
                                <p:stCondLst>
                                  <p:cond delay="8600"/>
                                </p:stCondLst>
                                <p:childTnLst>
                                  <p:par>
                                    <p:cTn id="76" presetID="22" presetClass="entr" presetSubtype="4" fill="hold" grpId="0" nodeType="after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wipe(down)">
                                          <p:cBhvr>
                                            <p:cTn id="78" dur="500"/>
                                            <p:tgtEl>
                                              <p:spTgt spid="5"/>
                                            </p:tgtEl>
                                          </p:cBhvr>
                                        </p:animEffect>
                                      </p:childTnLst>
                                    </p:cTn>
                                  </p:par>
                                </p:childTnLst>
                              </p:cTn>
                            </p:par>
                            <p:par>
                              <p:cTn id="79" fill="hold">
                                <p:stCondLst>
                                  <p:cond delay="9100"/>
                                </p:stCondLst>
                                <p:childTnLst>
                                  <p:par>
                                    <p:cTn id="80" presetID="42" presetClass="entr" presetSubtype="0"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childTnLst>
                              </p:cTn>
                            </p:par>
                            <p:par>
                              <p:cTn id="85" fill="hold">
                                <p:stCondLst>
                                  <p:cond delay="10100"/>
                                </p:stCondLst>
                                <p:childTnLst>
                                  <p:par>
                                    <p:cTn id="86" presetID="22" presetClass="entr" presetSubtype="8" fill="hold"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cTn>
                                  </p:par>
                                </p:childTnLst>
                              </p:cTn>
                            </p:par>
                            <p:par>
                              <p:cTn id="89" fill="hold">
                                <p:stCondLst>
                                  <p:cond delay="10600"/>
                                </p:stCondLst>
                                <p:childTnLst>
                                  <p:par>
                                    <p:cTn id="90" presetID="22" presetClass="entr" presetSubtype="8"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left)">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9" grpId="0"/>
          <p:bldP spid="20" grpId="0"/>
          <p:bldP spid="21" grpId="0"/>
          <p:bldP spid="22" grpId="0"/>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par>
                              <p:cTn id="12" fill="hold">
                                <p:stCondLst>
                                  <p:cond delay="850"/>
                                </p:stCondLst>
                                <p:childTnLst>
                                  <p:par>
                                    <p:cTn id="13" presetID="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4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6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childTnLst>
                              </p:cTn>
                            </p:par>
                            <p:par>
                              <p:cTn id="29" fill="hold">
                                <p:stCondLst>
                                  <p:cond delay="135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1850"/>
                                </p:stCondLst>
                                <p:childTnLst>
                                  <p:par>
                                    <p:cTn id="34" presetID="42"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par>
                              <p:cTn id="39" fill="hold">
                                <p:stCondLst>
                                  <p:cond delay="2850"/>
                                </p:stCondLst>
                                <p:childTnLst>
                                  <p:par>
                                    <p:cTn id="40" presetID="22" presetClass="entr" presetSubtype="8"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p:stCondLst>
                                  <p:cond delay="335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3850"/>
                                </p:stCondLst>
                                <p:childTnLst>
                                  <p:par>
                                    <p:cTn id="48" presetID="22" presetClass="entr" presetSubtype="4"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par>
                              <p:cTn id="51" fill="hold">
                                <p:stCondLst>
                                  <p:cond delay="4350"/>
                                </p:stCondLst>
                                <p:childTnLst>
                                  <p:par>
                                    <p:cTn id="52" presetID="42"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par>
                              <p:cTn id="57" fill="hold">
                                <p:stCondLst>
                                  <p:cond delay="5350"/>
                                </p:stCondLst>
                                <p:childTnLst>
                                  <p:par>
                                    <p:cTn id="58" presetID="22"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par>
                              <p:cTn id="61" fill="hold">
                                <p:stCondLst>
                                  <p:cond delay="5850"/>
                                </p:stCondLst>
                                <p:childTnLst>
                                  <p:par>
                                    <p:cTn id="62" presetID="22" presetClass="entr" presetSubtype="8"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par>
                              <p:cTn id="65" fill="hold">
                                <p:stCondLst>
                                  <p:cond delay="6350"/>
                                </p:stCondLst>
                                <p:childTnLst>
                                  <p:par>
                                    <p:cTn id="66" presetID="22" presetClass="entr" presetSubtype="4"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00"/>
                                            <p:tgtEl>
                                              <p:spTgt spid="7"/>
                                            </p:tgtEl>
                                          </p:cBhvr>
                                        </p:animEffect>
                                      </p:childTnLst>
                                    </p:cTn>
                                  </p:par>
                                </p:childTnLst>
                              </p:cTn>
                            </p:par>
                            <p:par>
                              <p:cTn id="69" fill="hold">
                                <p:stCondLst>
                                  <p:cond delay="6850"/>
                                </p:stCondLst>
                                <p:childTnLst>
                                  <p:par>
                                    <p:cTn id="70" presetID="42" presetClass="entr" presetSubtype="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par>
                              <p:cTn id="75" fill="hold">
                                <p:stCondLst>
                                  <p:cond delay="7850"/>
                                </p:stCondLst>
                                <p:childTnLst>
                                  <p:par>
                                    <p:cTn id="76" presetID="22" presetClass="entr" presetSubtype="8"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left)">
                                          <p:cBhvr>
                                            <p:cTn id="78" dur="500"/>
                                            <p:tgtEl>
                                              <p:spTgt spid="16"/>
                                            </p:tgtEl>
                                          </p:cBhvr>
                                        </p:animEffect>
                                      </p:childTnLst>
                                    </p:cTn>
                                  </p:par>
                                </p:childTnLst>
                              </p:cTn>
                            </p:par>
                            <p:par>
                              <p:cTn id="79" fill="hold">
                                <p:stCondLst>
                                  <p:cond delay="8350"/>
                                </p:stCondLst>
                                <p:childTnLst>
                                  <p:par>
                                    <p:cTn id="80" presetID="22" presetClass="entr" presetSubtype="8"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par>
                              <p:cTn id="83" fill="hold">
                                <p:stCondLst>
                                  <p:cond delay="8850"/>
                                </p:stCondLst>
                                <p:childTnLst>
                                  <p:par>
                                    <p:cTn id="84" presetID="22" presetClass="entr" presetSubtype="4"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wipe(down)">
                                          <p:cBhvr>
                                            <p:cTn id="86" dur="500"/>
                                            <p:tgtEl>
                                              <p:spTgt spid="5"/>
                                            </p:tgtEl>
                                          </p:cBhvr>
                                        </p:animEffect>
                                      </p:childTnLst>
                                    </p:cTn>
                                  </p:par>
                                </p:childTnLst>
                              </p:cTn>
                            </p:par>
                            <p:par>
                              <p:cTn id="87" fill="hold">
                                <p:stCondLst>
                                  <p:cond delay="9350"/>
                                </p:stCondLst>
                                <p:childTnLst>
                                  <p:par>
                                    <p:cTn id="88" presetID="42" presetClass="entr" presetSubtype="0"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1000"/>
                                            <p:tgtEl>
                                              <p:spTgt spid="23"/>
                                            </p:tgtEl>
                                          </p:cBhvr>
                                        </p:animEffect>
                                        <p:anim calcmode="lin" valueType="num">
                                          <p:cBhvr>
                                            <p:cTn id="91" dur="1000" fill="hold"/>
                                            <p:tgtEl>
                                              <p:spTgt spid="23"/>
                                            </p:tgtEl>
                                            <p:attrNameLst>
                                              <p:attrName>ppt_x</p:attrName>
                                            </p:attrNameLst>
                                          </p:cBhvr>
                                          <p:tavLst>
                                            <p:tav tm="0">
                                              <p:val>
                                                <p:strVal val="#ppt_x"/>
                                              </p:val>
                                            </p:tav>
                                            <p:tav tm="100000">
                                              <p:val>
                                                <p:strVal val="#ppt_x"/>
                                              </p:val>
                                            </p:tav>
                                          </p:tavLst>
                                        </p:anim>
                                        <p:anim calcmode="lin" valueType="num">
                                          <p:cBhvr>
                                            <p:cTn id="92" dur="1000" fill="hold"/>
                                            <p:tgtEl>
                                              <p:spTgt spid="23"/>
                                            </p:tgtEl>
                                            <p:attrNameLst>
                                              <p:attrName>ppt_y</p:attrName>
                                            </p:attrNameLst>
                                          </p:cBhvr>
                                          <p:tavLst>
                                            <p:tav tm="0">
                                              <p:val>
                                                <p:strVal val="#ppt_y+.1"/>
                                              </p:val>
                                            </p:tav>
                                            <p:tav tm="100000">
                                              <p:val>
                                                <p:strVal val="#ppt_y"/>
                                              </p:val>
                                            </p:tav>
                                          </p:tavLst>
                                        </p:anim>
                                      </p:childTnLst>
                                    </p:cTn>
                                  </p:par>
                                </p:childTnLst>
                              </p:cTn>
                            </p:par>
                            <p:par>
                              <p:cTn id="93" fill="hold">
                                <p:stCondLst>
                                  <p:cond delay="10350"/>
                                </p:stCondLst>
                                <p:childTnLst>
                                  <p:par>
                                    <p:cTn id="94" presetID="22" presetClass="entr" presetSubtype="8" fill="hold" nodeType="after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left)">
                                          <p:cBhvr>
                                            <p:cTn id="96" dur="500"/>
                                            <p:tgtEl>
                                              <p:spTgt spid="15"/>
                                            </p:tgtEl>
                                          </p:cBhvr>
                                        </p:animEffect>
                                      </p:childTnLst>
                                    </p:cTn>
                                  </p:par>
                                </p:childTnLst>
                              </p:cTn>
                            </p:par>
                            <p:par>
                              <p:cTn id="97" fill="hold">
                                <p:stCondLst>
                                  <p:cond delay="10850"/>
                                </p:stCondLst>
                                <p:childTnLst>
                                  <p:par>
                                    <p:cTn id="98" presetID="22" presetClass="entr" presetSubtype="8" fill="hold" grpId="0"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wipe(left)">
                                          <p:cBhvr>
                                            <p:cTn id="10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9" grpId="0"/>
          <p:bldP spid="20" grpId="0"/>
          <p:bldP spid="21" grpId="0"/>
          <p:bldP spid="22" grpId="0"/>
          <p:bldP spid="23" grpId="0"/>
          <p:bldP spid="2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3"/>
          <p:cNvSpPr>
            <a:spLocks noChangeArrowheads="1"/>
          </p:cNvSpPr>
          <p:nvPr/>
        </p:nvSpPr>
        <p:spPr bwMode="auto">
          <a:xfrm>
            <a:off x="3566341" y="2094571"/>
            <a:ext cx="4747259" cy="526115"/>
          </a:xfrm>
          <a:prstGeom prst="rightArrow">
            <a:avLst>
              <a:gd name="adj1" fmla="val 50000"/>
              <a:gd name="adj2" fmla="val 50092"/>
            </a:avLst>
          </a:prstGeom>
          <a:solidFill>
            <a:srgbClr val="005DA2"/>
          </a:solidFill>
          <a:ln>
            <a:noFill/>
          </a:ln>
          <a:effectLst>
            <a:outerShdw dist="38100" algn="l" rotWithShape="0">
              <a:srgbClr val="000000">
                <a:alpha val="39999"/>
              </a:srgbClr>
            </a:outerShdw>
          </a:effectLst>
        </p:spPr>
        <p:txBody>
          <a:bodyPr lIns="128296" tIns="64146" rIns="128296" bIns="64146" anchor="ctr"/>
          <a:lstStyle/>
          <a:p>
            <a:pPr>
              <a:lnSpc>
                <a:spcPct val="120000"/>
              </a:lnSpc>
              <a:defRPr/>
            </a:pPr>
            <a:endParaRPr lang="zh-CN" altLang="en-US" sz="2500" b="1" kern="0" dirty="0">
              <a:solidFill>
                <a:sysClr val="window" lastClr="FFFFFF"/>
              </a:solidFill>
              <a:latin typeface="微软雅黑" panose="020B0503020204020204" pitchFamily="34" charset="-122"/>
              <a:ea typeface="微软雅黑" panose="020B0503020204020204" pitchFamily="34" charset="-122"/>
            </a:endParaRPr>
          </a:p>
        </p:txBody>
      </p:sp>
      <p:sp>
        <p:nvSpPr>
          <p:cNvPr id="5" name="右箭头 4"/>
          <p:cNvSpPr>
            <a:spLocks noChangeArrowheads="1"/>
          </p:cNvSpPr>
          <p:nvPr/>
        </p:nvSpPr>
        <p:spPr bwMode="auto">
          <a:xfrm flipH="1">
            <a:off x="3741426" y="2883741"/>
            <a:ext cx="4915696" cy="523867"/>
          </a:xfrm>
          <a:prstGeom prst="rightArrow">
            <a:avLst>
              <a:gd name="adj1" fmla="val 50000"/>
              <a:gd name="adj2" fmla="val 50064"/>
            </a:avLst>
          </a:prstGeom>
          <a:solidFill>
            <a:srgbClr val="005DA2"/>
          </a:solidFill>
          <a:ln>
            <a:noFill/>
          </a:ln>
          <a:effectLst>
            <a:outerShdw dist="38100" algn="l" rotWithShape="0">
              <a:srgbClr val="000000">
                <a:alpha val="39999"/>
              </a:srgbClr>
            </a:outerShdw>
          </a:effectLst>
        </p:spPr>
        <p:txBody>
          <a:bodyPr lIns="128296" tIns="64146" rIns="128296" bIns="64146" anchor="ctr"/>
          <a:lstStyle/>
          <a:p>
            <a:pPr>
              <a:lnSpc>
                <a:spcPct val="120000"/>
              </a:lnSpc>
              <a:defRPr/>
            </a:pPr>
            <a:endParaRPr lang="zh-CN" altLang="en-US" sz="2500" b="1" kern="0" dirty="0">
              <a:solidFill>
                <a:sysClr val="window" lastClr="FFFFFF"/>
              </a:solidFill>
              <a:latin typeface="微软雅黑" panose="020B0503020204020204" pitchFamily="34" charset="-122"/>
              <a:ea typeface="微软雅黑" panose="020B0503020204020204" pitchFamily="34" charset="-122"/>
            </a:endParaRPr>
          </a:p>
        </p:txBody>
      </p:sp>
      <p:sp>
        <p:nvSpPr>
          <p:cNvPr id="6" name="椭圆 5"/>
          <p:cNvSpPr>
            <a:spLocks noChangeArrowheads="1"/>
          </p:cNvSpPr>
          <p:nvPr/>
        </p:nvSpPr>
        <p:spPr bwMode="auto">
          <a:xfrm>
            <a:off x="1239250" y="1438053"/>
            <a:ext cx="2502175" cy="2538389"/>
          </a:xfrm>
          <a:prstGeom prst="ellipse">
            <a:avLst/>
          </a:prstGeom>
          <a:solidFill>
            <a:srgbClr val="005DA2"/>
          </a:solidFill>
          <a:ln>
            <a:noFill/>
          </a:ln>
          <a:effectLst>
            <a:outerShdw dist="38100" algn="l" rotWithShape="0">
              <a:srgbClr val="000000">
                <a:alpha val="39999"/>
              </a:srgbClr>
            </a:outerShdw>
          </a:effectLst>
        </p:spPr>
        <p:txBody>
          <a:bodyPr lIns="128296" tIns="64146" rIns="128296" bIns="64146" anchor="ctr"/>
          <a:lstStyle/>
          <a:p>
            <a:pPr>
              <a:lnSpc>
                <a:spcPct val="120000"/>
              </a:lnSpc>
              <a:defRPr/>
            </a:pPr>
            <a:r>
              <a:rPr lang="zh-CN" altLang="en-US" sz="2500" kern="0" dirty="0">
                <a:solidFill>
                  <a:srgbClr val="FFFFFF"/>
                </a:solidFill>
                <a:latin typeface="微软雅黑" panose="020B0503020204020204" pitchFamily="34" charset="-122"/>
                <a:ea typeface="微软雅黑" panose="020B0503020204020204" pitchFamily="34" charset="-122"/>
              </a:rPr>
              <a:t>  添加内容</a:t>
            </a:r>
          </a:p>
        </p:txBody>
      </p:sp>
      <p:sp>
        <p:nvSpPr>
          <p:cNvPr id="7" name="椭圆 6"/>
          <p:cNvSpPr>
            <a:spLocks noChangeArrowheads="1"/>
          </p:cNvSpPr>
          <p:nvPr/>
        </p:nvSpPr>
        <p:spPr bwMode="auto">
          <a:xfrm>
            <a:off x="8397819" y="1438053"/>
            <a:ext cx="2504390" cy="2538389"/>
          </a:xfrm>
          <a:prstGeom prst="ellipse">
            <a:avLst/>
          </a:prstGeom>
          <a:solidFill>
            <a:srgbClr val="005DA2"/>
          </a:solidFill>
          <a:ln>
            <a:noFill/>
          </a:ln>
          <a:effectLst>
            <a:outerShdw dist="38100" algn="l" rotWithShape="0">
              <a:srgbClr val="000000">
                <a:alpha val="39999"/>
              </a:srgbClr>
            </a:outerShdw>
          </a:effectLst>
        </p:spPr>
        <p:txBody>
          <a:bodyPr lIns="128296" tIns="64146" rIns="128296" bIns="64146" anchor="ctr"/>
          <a:lstStyle/>
          <a:p>
            <a:pPr>
              <a:lnSpc>
                <a:spcPct val="120000"/>
              </a:lnSpc>
              <a:defRPr/>
            </a:pPr>
            <a:r>
              <a:rPr lang="zh-CN" altLang="en-US" sz="2500" kern="0" dirty="0">
                <a:solidFill>
                  <a:srgbClr val="FFFFFF"/>
                </a:solidFill>
                <a:latin typeface="微软雅黑" panose="020B0503020204020204" pitchFamily="34" charset="-122"/>
                <a:ea typeface="微软雅黑" panose="020B0503020204020204" pitchFamily="34" charset="-122"/>
              </a:rPr>
              <a:t>  添加内容</a:t>
            </a:r>
          </a:p>
        </p:txBody>
      </p:sp>
      <p:sp>
        <p:nvSpPr>
          <p:cNvPr id="8" name="矩形 7"/>
          <p:cNvSpPr/>
          <p:nvPr/>
        </p:nvSpPr>
        <p:spPr>
          <a:xfrm>
            <a:off x="4904971" y="1921448"/>
            <a:ext cx="1983566" cy="1661533"/>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lIns="128296" tIns="64146" rIns="128296" bIns="64146" anchor="ctr"/>
          <a:lstStyle/>
          <a:p>
            <a:pPr>
              <a:lnSpc>
                <a:spcPct val="120000"/>
              </a:lnSpc>
              <a:defRPr/>
            </a:pPr>
            <a:r>
              <a:rPr lang="zh-CN" altLang="en-US" kern="0" dirty="0">
                <a:solidFill>
                  <a:srgbClr val="414455"/>
                </a:solidFill>
                <a:latin typeface="微软雅黑" panose="020B0503020204020204" pitchFamily="34" charset="-122"/>
                <a:ea typeface="微软雅黑" panose="020B0503020204020204" pitchFamily="34" charset="-122"/>
              </a:rPr>
              <a:t>   </a:t>
            </a:r>
            <a:r>
              <a:rPr lang="zh-CN" altLang="en-US" kern="0" dirty="0">
                <a:solidFill>
                  <a:schemeClr val="accent5">
                    <a:lumMod val="50000"/>
                  </a:schemeClr>
                </a:solidFill>
                <a:latin typeface="微软雅黑" panose="020B0503020204020204" pitchFamily="34" charset="-122"/>
                <a:ea typeface="微软雅黑" panose="020B0503020204020204" pitchFamily="34" charset="-122"/>
              </a:rPr>
              <a:t>添加内容</a:t>
            </a:r>
          </a:p>
        </p:txBody>
      </p:sp>
      <p:sp>
        <p:nvSpPr>
          <p:cNvPr id="9" name="下箭头 8"/>
          <p:cNvSpPr>
            <a:spLocks noChangeArrowheads="1"/>
          </p:cNvSpPr>
          <p:nvPr/>
        </p:nvSpPr>
        <p:spPr bwMode="auto">
          <a:xfrm>
            <a:off x="5370387" y="4028154"/>
            <a:ext cx="1123653" cy="786922"/>
          </a:xfrm>
          <a:prstGeom prst="downArrow">
            <a:avLst>
              <a:gd name="adj1" fmla="val 50000"/>
              <a:gd name="adj2" fmla="val 50000"/>
            </a:avLst>
          </a:prstGeom>
          <a:solidFill>
            <a:srgbClr val="005DA2"/>
          </a:solidFill>
          <a:ln>
            <a:noFill/>
          </a:ln>
          <a:effectLst>
            <a:outerShdw dist="38100" algn="l" rotWithShape="0">
              <a:srgbClr val="000000">
                <a:alpha val="39999"/>
              </a:srgbClr>
            </a:outerShdw>
          </a:effectLst>
        </p:spPr>
        <p:txBody>
          <a:bodyPr lIns="128296" tIns="64146" rIns="128296" bIns="64146" anchor="ctr"/>
          <a:lstStyle/>
          <a:p>
            <a:pPr>
              <a:lnSpc>
                <a:spcPct val="120000"/>
              </a:lnSpc>
              <a:defRPr/>
            </a:pPr>
            <a:endParaRPr lang="zh-CN" altLang="en-US" sz="2500" b="1" kern="0" dirty="0">
              <a:solidFill>
                <a:sysClr val="window" lastClr="FFFFFF"/>
              </a:solidFill>
              <a:latin typeface="微软雅黑" panose="020B0503020204020204" pitchFamily="34" charset="-122"/>
              <a:ea typeface="微软雅黑" panose="020B0503020204020204" pitchFamily="34" charset="-122"/>
            </a:endParaRPr>
          </a:p>
        </p:txBody>
      </p:sp>
      <p:sp>
        <p:nvSpPr>
          <p:cNvPr id="10" name="TextBox 9"/>
          <p:cNvSpPr txBox="1"/>
          <p:nvPr/>
        </p:nvSpPr>
        <p:spPr bwMode="auto">
          <a:xfrm>
            <a:off x="1379055" y="4243995"/>
            <a:ext cx="2070000" cy="1764657"/>
          </a:xfrm>
          <a:prstGeom prst="rect">
            <a:avLst/>
          </a:prstGeom>
          <a:noFill/>
        </p:spPr>
        <p:txBody>
          <a:bodyPr lIns="128296" tIns="64146" rIns="128296" bIns="64146">
            <a:spAutoFit/>
          </a:bodyPr>
          <a:lstStyle/>
          <a:p>
            <a:pPr>
              <a:lnSpc>
                <a:spcPct val="13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1" name="TextBox 10"/>
          <p:cNvSpPr txBox="1"/>
          <p:nvPr/>
        </p:nvSpPr>
        <p:spPr bwMode="auto">
          <a:xfrm>
            <a:off x="8615192" y="4329433"/>
            <a:ext cx="2072217" cy="1764657"/>
          </a:xfrm>
          <a:prstGeom prst="rect">
            <a:avLst/>
          </a:prstGeom>
          <a:noFill/>
        </p:spPr>
        <p:txBody>
          <a:bodyPr lIns="128296" tIns="64146" rIns="128296" bIns="64146">
            <a:spAutoFit/>
          </a:bodyPr>
          <a:lstStyle/>
          <a:p>
            <a:pPr>
              <a:lnSpc>
                <a:spcPct val="13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2" name="TextBox 19"/>
          <p:cNvSpPr txBox="1">
            <a:spLocks noChangeArrowheads="1"/>
          </p:cNvSpPr>
          <p:nvPr/>
        </p:nvSpPr>
        <p:spPr bwMode="auto">
          <a:xfrm>
            <a:off x="5296322" y="5071389"/>
            <a:ext cx="1571338" cy="905142"/>
          </a:xfrm>
          <a:prstGeom prst="rect">
            <a:avLst/>
          </a:prstGeom>
          <a:noFill/>
          <a:ln>
            <a:noFill/>
          </a:ln>
        </p:spPr>
        <p:txBody>
          <a:bodyPr lIns="128296" tIns="64146" rIns="128296" bIns="6414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defRPr/>
            </a:pPr>
            <a:r>
              <a:rPr lang="zh-CN" altLang="en-US" sz="2100" kern="0" dirty="0">
                <a:solidFill>
                  <a:srgbClr val="4D4D4D"/>
                </a:solidFill>
                <a:latin typeface="微软雅黑" panose="020B0503020204020204" pitchFamily="34" charset="-122"/>
                <a:ea typeface="微软雅黑" panose="020B0503020204020204" pitchFamily="34" charset="-122"/>
              </a:rPr>
              <a:t>单击此处添加标题</a:t>
            </a:r>
          </a:p>
        </p:txBody>
      </p:sp>
      <p:sp>
        <p:nvSpPr>
          <p:cNvPr id="3" name="Rectangle 40">
            <a:extLst>
              <a:ext uri="{FF2B5EF4-FFF2-40B4-BE49-F238E27FC236}">
                <a16:creationId xmlns:a16="http://schemas.microsoft.com/office/drawing/2014/main" id="{3FF2D08D-4DD5-8E0D-3A6D-7A21F9E691D1}"/>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Left)">
                                      <p:cBhvr>
                                        <p:cTn id="20" dur="500"/>
                                        <p:tgtEl>
                                          <p:spTgt spid="4"/>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Right)">
                                      <p:cBhvr>
                                        <p:cTn id="23" dur="500"/>
                                        <p:tgtEl>
                                          <p:spTgt spid="5"/>
                                        </p:tgtEl>
                                      </p:cBhvr>
                                    </p:animEffect>
                                  </p:childTnLst>
                                </p:cTn>
                              </p:par>
                            </p:childTnLst>
                          </p:cTn>
                        </p:par>
                        <p:par>
                          <p:cTn id="24" fill="hold">
                            <p:stCondLst>
                              <p:cond delay="1000"/>
                            </p:stCondLst>
                            <p:childTnLst>
                              <p:par>
                                <p:cTn id="25" presetID="17"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47"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8"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amond(in)">
                                      <p:cBhvr>
                                        <p:cTn id="38" dur="500"/>
                                        <p:tgtEl>
                                          <p:spTgt spid="12"/>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amond(in)">
                                      <p:cBhvr>
                                        <p:cTn id="41" dur="500"/>
                                        <p:tgtEl>
                                          <p:spTgt spid="10"/>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amond(i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994541"/>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3" name="圆角矩形 32"/>
          <p:cNvSpPr/>
          <p:nvPr/>
        </p:nvSpPr>
        <p:spPr>
          <a:xfrm>
            <a:off x="5457006" y="2830993"/>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6" name="圆角矩形 35"/>
          <p:cNvSpPr/>
          <p:nvPr/>
        </p:nvSpPr>
        <p:spPr>
          <a:xfrm>
            <a:off x="5457006" y="3716846"/>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8" name="圆角矩形 37"/>
          <p:cNvSpPr/>
          <p:nvPr/>
        </p:nvSpPr>
        <p:spPr>
          <a:xfrm>
            <a:off x="5457006" y="4601718"/>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9" name="圆角矩形 18"/>
          <p:cNvSpPr/>
          <p:nvPr/>
        </p:nvSpPr>
        <p:spPr>
          <a:xfrm>
            <a:off x="5457136" y="5478298"/>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 name="下箭头 1"/>
          <p:cNvSpPr/>
          <p:nvPr/>
        </p:nvSpPr>
        <p:spPr>
          <a:xfrm rot="16200000">
            <a:off x="4644840" y="5394136"/>
            <a:ext cx="576064" cy="679828"/>
          </a:xfrm>
          <a:prstGeom prst="downArrow">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8BC719B-8D39-34EF-F88A-4A648222834C}"/>
              </a:ext>
            </a:extLst>
          </p:cNvPr>
          <p:cNvGrpSpPr/>
          <p:nvPr/>
        </p:nvGrpSpPr>
        <p:grpSpPr>
          <a:xfrm>
            <a:off x="342860" y="2116644"/>
            <a:ext cx="3832167" cy="4640022"/>
            <a:chOff x="8698" y="2219567"/>
            <a:chExt cx="3832167" cy="4640022"/>
          </a:xfrm>
        </p:grpSpPr>
        <p:pic>
          <p:nvPicPr>
            <p:cNvPr id="9" name="图片 8">
              <a:extLst>
                <a:ext uri="{FF2B5EF4-FFF2-40B4-BE49-F238E27FC236}">
                  <a16:creationId xmlns:a16="http://schemas.microsoft.com/office/drawing/2014/main" id="{81A1C1F7-40E3-03FC-10DE-9C6D74B23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8" y="3573810"/>
              <a:ext cx="3832167" cy="3285779"/>
            </a:xfrm>
            <a:prstGeom prst="rect">
              <a:avLst/>
            </a:prstGeom>
            <a:effectLst>
              <a:softEdge rad="317500"/>
            </a:effectLst>
          </p:spPr>
        </p:pic>
        <p:sp>
          <p:nvSpPr>
            <p:cNvPr id="10" name="TextBox 21">
              <a:extLst>
                <a:ext uri="{FF2B5EF4-FFF2-40B4-BE49-F238E27FC236}">
                  <a16:creationId xmlns:a16="http://schemas.microsoft.com/office/drawing/2014/main" id="{B19F5072-3631-58EC-ED64-406025CB0493}"/>
                </a:ext>
              </a:extLst>
            </p:cNvPr>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a:solidFill>
                    <a:srgbClr val="0070C0"/>
                  </a:solidFill>
                  <a:latin typeface="微软雅黑" panose="020B0503020204020204" pitchFamily="34" charset="-122"/>
                  <a:ea typeface="微软雅黑" panose="020B0503020204020204" pitchFamily="34" charset="-122"/>
                </a:rPr>
                <a:t>目录 </a:t>
              </a:r>
              <a:endParaRPr lang="en-US" altLang="zh-CN" sz="4800" b="1" spc="200" dirty="0">
                <a:solidFill>
                  <a:srgbClr val="0070C0"/>
                </a:solidFill>
                <a:latin typeface="微软雅黑" panose="020B0503020204020204" pitchFamily="34" charset="-122"/>
                <a:ea typeface="微软雅黑" panose="020B0503020204020204" pitchFamily="34" charset="-122"/>
              </a:endParaRPr>
            </a:p>
            <a:p>
              <a:pPr algn="r">
                <a:defRPr/>
              </a:pPr>
              <a:r>
                <a:rPr lang="en-US" altLang="zh-CN" sz="3200" b="1" spc="200" dirty="0">
                  <a:solidFill>
                    <a:srgbClr val="0070C0"/>
                  </a:solidFill>
                  <a:latin typeface="微软雅黑" panose="020B0503020204020204" pitchFamily="34" charset="-122"/>
                  <a:ea typeface="微软雅黑" panose="020B0503020204020204" pitchFamily="34" charset="-122"/>
                </a:rPr>
                <a:t>CONTENTS</a:t>
              </a:r>
              <a:endParaRPr lang="zh-CN" altLang="en-US" sz="3200" b="1" spc="200" dirty="0">
                <a:solidFill>
                  <a:srgbClr val="0070C0"/>
                </a:solidFill>
                <a:latin typeface="微软雅黑" panose="020B0503020204020204" pitchFamily="34" charset="-122"/>
                <a:ea typeface="微软雅黑" panose="020B0503020204020204" pitchFamily="34" charset="-122"/>
              </a:endParaRPr>
            </a:p>
          </p:txBody>
        </p:sp>
      </p:grpSp>
      <p:grpSp>
        <p:nvGrpSpPr>
          <p:cNvPr id="11" name="组合 10">
            <a:extLst>
              <a:ext uri="{FF2B5EF4-FFF2-40B4-BE49-F238E27FC236}">
                <a16:creationId xmlns:a16="http://schemas.microsoft.com/office/drawing/2014/main" id="{8524F333-1358-62FB-271F-5FD0357AF80A}"/>
              </a:ext>
            </a:extLst>
          </p:cNvPr>
          <p:cNvGrpSpPr/>
          <p:nvPr/>
        </p:nvGrpSpPr>
        <p:grpSpPr>
          <a:xfrm>
            <a:off x="6199589" y="1994541"/>
            <a:ext cx="3768314" cy="3995261"/>
            <a:chOff x="6315199" y="1573726"/>
            <a:chExt cx="3768314" cy="3995261"/>
          </a:xfrm>
        </p:grpSpPr>
        <p:grpSp>
          <p:nvGrpSpPr>
            <p:cNvPr id="12" name="组合 11">
              <a:extLst>
                <a:ext uri="{FF2B5EF4-FFF2-40B4-BE49-F238E27FC236}">
                  <a16:creationId xmlns:a16="http://schemas.microsoft.com/office/drawing/2014/main" id="{5FD9D824-5E84-46F1-4374-803601028A35}"/>
                </a:ext>
              </a:extLst>
            </p:cNvPr>
            <p:cNvGrpSpPr/>
            <p:nvPr/>
          </p:nvGrpSpPr>
          <p:grpSpPr>
            <a:xfrm>
              <a:off x="6339097" y="1573726"/>
              <a:ext cx="3744416" cy="511504"/>
              <a:chOff x="6339097" y="1573726"/>
              <a:chExt cx="3744416" cy="511504"/>
            </a:xfrm>
          </p:grpSpPr>
          <p:sp>
            <p:nvSpPr>
              <p:cNvPr id="40" name="圆角矩形 16">
                <a:extLst>
                  <a:ext uri="{FF2B5EF4-FFF2-40B4-BE49-F238E27FC236}">
                    <a16:creationId xmlns:a16="http://schemas.microsoft.com/office/drawing/2014/main" id="{9FECA4C5-9581-1754-78D2-1AD47CC72B3C}"/>
                  </a:ext>
                </a:extLst>
              </p:cNvPr>
              <p:cNvSpPr/>
              <p:nvPr/>
            </p:nvSpPr>
            <p:spPr>
              <a:xfrm>
                <a:off x="6339097" y="1573726"/>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41" name="矩形 40">
                <a:extLst>
                  <a:ext uri="{FF2B5EF4-FFF2-40B4-BE49-F238E27FC236}">
                    <a16:creationId xmlns:a16="http://schemas.microsoft.com/office/drawing/2014/main" id="{C77997E4-B1EA-131D-4667-5E1D390B9906}"/>
                  </a:ext>
                </a:extLst>
              </p:cNvPr>
              <p:cNvSpPr/>
              <p:nvPr/>
            </p:nvSpPr>
            <p:spPr>
              <a:xfrm>
                <a:off x="6723350" y="1614014"/>
                <a:ext cx="26530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3" name="组合 12">
              <a:extLst>
                <a:ext uri="{FF2B5EF4-FFF2-40B4-BE49-F238E27FC236}">
                  <a16:creationId xmlns:a16="http://schemas.microsoft.com/office/drawing/2014/main" id="{A4E8C414-9255-6F22-A7C8-9A8A2387C429}"/>
                </a:ext>
              </a:extLst>
            </p:cNvPr>
            <p:cNvGrpSpPr/>
            <p:nvPr/>
          </p:nvGrpSpPr>
          <p:grpSpPr>
            <a:xfrm>
              <a:off x="6315199" y="2410178"/>
              <a:ext cx="3744416" cy="511504"/>
              <a:chOff x="6315199" y="2410178"/>
              <a:chExt cx="3744416" cy="511504"/>
            </a:xfrm>
          </p:grpSpPr>
          <p:sp>
            <p:nvSpPr>
              <p:cNvPr id="30" name="圆角矩形 17">
                <a:extLst>
                  <a:ext uri="{FF2B5EF4-FFF2-40B4-BE49-F238E27FC236}">
                    <a16:creationId xmlns:a16="http://schemas.microsoft.com/office/drawing/2014/main" id="{1F46E31E-8379-A311-F9DA-71F5DB0A64F7}"/>
                  </a:ext>
                </a:extLst>
              </p:cNvPr>
              <p:cNvSpPr/>
              <p:nvPr/>
            </p:nvSpPr>
            <p:spPr>
              <a:xfrm>
                <a:off x="6315199" y="2410178"/>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4" name="矩形 33">
                <a:extLst>
                  <a:ext uri="{FF2B5EF4-FFF2-40B4-BE49-F238E27FC236}">
                    <a16:creationId xmlns:a16="http://schemas.microsoft.com/office/drawing/2014/main" id="{7B1543EC-A856-165E-E73D-B2294D63735A}"/>
                  </a:ext>
                </a:extLst>
              </p:cNvPr>
              <p:cNvSpPr/>
              <p:nvPr/>
            </p:nvSpPr>
            <p:spPr>
              <a:xfrm>
                <a:off x="6747248" y="2450466"/>
                <a:ext cx="26530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4" name="组合 13">
              <a:extLst>
                <a:ext uri="{FF2B5EF4-FFF2-40B4-BE49-F238E27FC236}">
                  <a16:creationId xmlns:a16="http://schemas.microsoft.com/office/drawing/2014/main" id="{F66B0A02-A621-88F5-CC5D-5A8DF9C5ED66}"/>
                </a:ext>
              </a:extLst>
            </p:cNvPr>
            <p:cNvGrpSpPr/>
            <p:nvPr/>
          </p:nvGrpSpPr>
          <p:grpSpPr>
            <a:xfrm>
              <a:off x="6339097" y="3296031"/>
              <a:ext cx="3744416" cy="511504"/>
              <a:chOff x="6339097" y="3296031"/>
              <a:chExt cx="3744416" cy="511504"/>
            </a:xfrm>
          </p:grpSpPr>
          <p:sp>
            <p:nvSpPr>
              <p:cNvPr id="28" name="圆角矩形 24">
                <a:extLst>
                  <a:ext uri="{FF2B5EF4-FFF2-40B4-BE49-F238E27FC236}">
                    <a16:creationId xmlns:a16="http://schemas.microsoft.com/office/drawing/2014/main" id="{27F1E13A-B3BD-1E68-A818-5836A44AF556}"/>
                  </a:ext>
                </a:extLst>
              </p:cNvPr>
              <p:cNvSpPr/>
              <p:nvPr/>
            </p:nvSpPr>
            <p:spPr>
              <a:xfrm>
                <a:off x="6339097" y="3296031"/>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9" name="矩形 28">
                <a:extLst>
                  <a:ext uri="{FF2B5EF4-FFF2-40B4-BE49-F238E27FC236}">
                    <a16:creationId xmlns:a16="http://schemas.microsoft.com/office/drawing/2014/main" id="{EB2F5747-B652-3DB4-B0C9-DD8B7D4F174D}"/>
                  </a:ext>
                </a:extLst>
              </p:cNvPr>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E860FBCF-F9A9-8A25-47A5-CEBEC7C3E7EB}"/>
                </a:ext>
              </a:extLst>
            </p:cNvPr>
            <p:cNvGrpSpPr/>
            <p:nvPr/>
          </p:nvGrpSpPr>
          <p:grpSpPr>
            <a:xfrm>
              <a:off x="6339097" y="4180903"/>
              <a:ext cx="3744416" cy="511504"/>
              <a:chOff x="6339097" y="4180903"/>
              <a:chExt cx="3744416" cy="511504"/>
            </a:xfrm>
          </p:grpSpPr>
          <p:sp>
            <p:nvSpPr>
              <p:cNvPr id="26" name="圆角矩形 20">
                <a:extLst>
                  <a:ext uri="{FF2B5EF4-FFF2-40B4-BE49-F238E27FC236}">
                    <a16:creationId xmlns:a16="http://schemas.microsoft.com/office/drawing/2014/main" id="{1B084FAD-8696-A3E2-048C-E409839B4982}"/>
                  </a:ext>
                </a:extLst>
              </p:cNvPr>
              <p:cNvSpPr/>
              <p:nvPr/>
            </p:nvSpPr>
            <p:spPr>
              <a:xfrm>
                <a:off x="6339097" y="4180903"/>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7" name="矩形 26">
                <a:extLst>
                  <a:ext uri="{FF2B5EF4-FFF2-40B4-BE49-F238E27FC236}">
                    <a16:creationId xmlns:a16="http://schemas.microsoft.com/office/drawing/2014/main" id="{F53B6B9F-8912-3426-F93C-EFEBC1F7D63F}"/>
                  </a:ext>
                </a:extLst>
              </p:cNvPr>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6" name="组合 15">
              <a:extLst>
                <a:ext uri="{FF2B5EF4-FFF2-40B4-BE49-F238E27FC236}">
                  <a16:creationId xmlns:a16="http://schemas.microsoft.com/office/drawing/2014/main" id="{63811732-FA62-708B-05EA-982DCA533651}"/>
                </a:ext>
              </a:extLst>
            </p:cNvPr>
            <p:cNvGrpSpPr/>
            <p:nvPr/>
          </p:nvGrpSpPr>
          <p:grpSpPr>
            <a:xfrm>
              <a:off x="6339097" y="5057483"/>
              <a:ext cx="3744416" cy="511504"/>
              <a:chOff x="6339097" y="5057483"/>
              <a:chExt cx="3744416" cy="511504"/>
            </a:xfrm>
          </p:grpSpPr>
          <p:sp>
            <p:nvSpPr>
              <p:cNvPr id="22" name="圆角矩形 23">
                <a:extLst>
                  <a:ext uri="{FF2B5EF4-FFF2-40B4-BE49-F238E27FC236}">
                    <a16:creationId xmlns:a16="http://schemas.microsoft.com/office/drawing/2014/main" id="{80E7D633-FA52-D67C-7937-E0EC43B44CB1}"/>
                  </a:ext>
                </a:extLst>
              </p:cNvPr>
              <p:cNvSpPr/>
              <p:nvPr/>
            </p:nvSpPr>
            <p:spPr>
              <a:xfrm>
                <a:off x="6339097" y="5057483"/>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3" name="矩形 22">
                <a:extLst>
                  <a:ext uri="{FF2B5EF4-FFF2-40B4-BE49-F238E27FC236}">
                    <a16:creationId xmlns:a16="http://schemas.microsoft.com/office/drawing/2014/main" id="{A6967088-6E3F-7952-6166-66A838600F9B}"/>
                  </a:ext>
                </a:extLst>
              </p:cNvPr>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2" nodeType="afterEffect">
                                  <p:stCondLst>
                                    <p:cond delay="0"/>
                                  </p:stCondLst>
                                  <p:childTnLst>
                                    <p:animEffect transition="out" filter="fade">
                                      <p:cBhvr>
                                        <p:cTn id="11" dur="500" tmFilter="0, 0; .2, .5; .8, .5; 1, 0"/>
                                        <p:tgtEl>
                                          <p:spTgt spid="19"/>
                                        </p:tgtEl>
                                      </p:cBhvr>
                                    </p:animEffect>
                                    <p:animScale>
                                      <p:cBhvr>
                                        <p:cTn id="1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2"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1274639" y="1841709"/>
            <a:ext cx="1759372" cy="1766452"/>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47" name="矩形 46"/>
          <p:cNvSpPr/>
          <p:nvPr/>
        </p:nvSpPr>
        <p:spPr>
          <a:xfrm>
            <a:off x="1274639" y="3608161"/>
            <a:ext cx="1759372" cy="10598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p>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p>
        </p:txBody>
      </p:sp>
      <p:sp>
        <p:nvSpPr>
          <p:cNvPr id="48" name="矩形 47"/>
          <p:cNvSpPr/>
          <p:nvPr/>
        </p:nvSpPr>
        <p:spPr>
          <a:xfrm>
            <a:off x="3262729" y="1841709"/>
            <a:ext cx="1759372" cy="1766452"/>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49" name="矩形 48"/>
          <p:cNvSpPr/>
          <p:nvPr/>
        </p:nvSpPr>
        <p:spPr>
          <a:xfrm>
            <a:off x="3262729" y="3608161"/>
            <a:ext cx="1759372" cy="10598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p>
          <a:p>
            <a:pPr algn="ct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p>
        </p:txBody>
      </p:sp>
      <p:sp>
        <p:nvSpPr>
          <p:cNvPr id="50" name="矩形 49"/>
          <p:cNvSpPr/>
          <p:nvPr/>
        </p:nvSpPr>
        <p:spPr>
          <a:xfrm>
            <a:off x="5250821" y="1841709"/>
            <a:ext cx="1759372" cy="1766452"/>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51" name="矩形 50"/>
          <p:cNvSpPr/>
          <p:nvPr/>
        </p:nvSpPr>
        <p:spPr>
          <a:xfrm>
            <a:off x="5250821" y="3608161"/>
            <a:ext cx="1759372" cy="10598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p>
          <a:p>
            <a:pPr algn="ct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p>
        </p:txBody>
      </p:sp>
      <p:sp>
        <p:nvSpPr>
          <p:cNvPr id="52" name="矩形 51"/>
          <p:cNvSpPr/>
          <p:nvPr/>
        </p:nvSpPr>
        <p:spPr>
          <a:xfrm>
            <a:off x="7238912" y="1841709"/>
            <a:ext cx="1759372" cy="1766452"/>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53" name="矩形 52"/>
          <p:cNvSpPr/>
          <p:nvPr/>
        </p:nvSpPr>
        <p:spPr>
          <a:xfrm>
            <a:off x="7238912" y="3608161"/>
            <a:ext cx="1759372" cy="10598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p>
          <a:p>
            <a:pPr algn="ct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p>
        </p:txBody>
      </p:sp>
      <p:sp>
        <p:nvSpPr>
          <p:cNvPr id="54" name="矩形 53"/>
          <p:cNvSpPr/>
          <p:nvPr/>
        </p:nvSpPr>
        <p:spPr>
          <a:xfrm>
            <a:off x="9227002" y="1841709"/>
            <a:ext cx="1759372" cy="17664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55" name="矩形 54"/>
          <p:cNvSpPr/>
          <p:nvPr/>
        </p:nvSpPr>
        <p:spPr>
          <a:xfrm>
            <a:off x="9227002" y="3608161"/>
            <a:ext cx="1759372" cy="1059871"/>
          </a:xfrm>
          <a:prstGeom prst="rect">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p>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p>
        </p:txBody>
      </p:sp>
      <p:grpSp>
        <p:nvGrpSpPr>
          <p:cNvPr id="56" name="组合 55"/>
          <p:cNvGrpSpPr/>
          <p:nvPr/>
        </p:nvGrpSpPr>
        <p:grpSpPr>
          <a:xfrm>
            <a:off x="1837897" y="2053682"/>
            <a:ext cx="632857" cy="816776"/>
            <a:chOff x="3095876" y="2479873"/>
            <a:chExt cx="366231" cy="470769"/>
          </a:xfrm>
        </p:grpSpPr>
        <p:sp>
          <p:nvSpPr>
            <p:cNvPr id="57" name="Freeform 108"/>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58"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59"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60"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grpSp>
      <p:sp>
        <p:nvSpPr>
          <p:cNvPr id="61" name="Freeform 64"/>
          <p:cNvSpPr>
            <a:spLocks noEditPoints="1"/>
          </p:cNvSpPr>
          <p:nvPr/>
        </p:nvSpPr>
        <p:spPr bwMode="auto">
          <a:xfrm flipH="1">
            <a:off x="3706811" y="2099486"/>
            <a:ext cx="871211" cy="725165"/>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9477" tIns="44738" rIns="89477" bIns="4473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grpSp>
        <p:nvGrpSpPr>
          <p:cNvPr id="62" name="组合 61"/>
          <p:cNvGrpSpPr/>
          <p:nvPr/>
        </p:nvGrpSpPr>
        <p:grpSpPr>
          <a:xfrm>
            <a:off x="5858576" y="2064708"/>
            <a:ext cx="543862" cy="794725"/>
            <a:chOff x="5690315" y="3674507"/>
            <a:chExt cx="314729" cy="458061"/>
          </a:xfrm>
        </p:grpSpPr>
        <p:sp>
          <p:nvSpPr>
            <p:cNvPr id="63" name="Freeform 36"/>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64"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grpSp>
      <p:sp>
        <p:nvSpPr>
          <p:cNvPr id="65" name="Freeform 9"/>
          <p:cNvSpPr/>
          <p:nvPr/>
        </p:nvSpPr>
        <p:spPr bwMode="auto">
          <a:xfrm flipH="1">
            <a:off x="7666539" y="2177743"/>
            <a:ext cx="904119" cy="568656"/>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9477" tIns="44738" rIns="89477" bIns="4473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grpSp>
        <p:nvGrpSpPr>
          <p:cNvPr id="66" name="组合 65"/>
          <p:cNvGrpSpPr/>
          <p:nvPr/>
        </p:nvGrpSpPr>
        <p:grpSpPr>
          <a:xfrm>
            <a:off x="9721313" y="2098617"/>
            <a:ext cx="770755" cy="726907"/>
            <a:chOff x="1784487" y="2486066"/>
            <a:chExt cx="446032" cy="418971"/>
          </a:xfrm>
          <a:solidFill>
            <a:schemeClr val="tx1">
              <a:lumMod val="65000"/>
              <a:lumOff val="35000"/>
            </a:schemeClr>
          </a:solidFill>
        </p:grpSpPr>
        <p:sp>
          <p:nvSpPr>
            <p:cNvPr id="67" name="Freeform 68"/>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68" name="Freeform 69"/>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69" name="Freeform 70"/>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70" name="Freeform 71"/>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71" name="Freeform 72"/>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72" name="Rectangle 73"/>
            <p:cNvSpPr>
              <a:spLocks noChangeArrowheads="1"/>
            </p:cNvSpPr>
            <p:nvPr/>
          </p:nvSpPr>
          <p:spPr bwMode="auto">
            <a:xfrm flipH="1">
              <a:off x="1876700" y="2669491"/>
              <a:ext cx="261606" cy="156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grpSp>
      <p:grpSp>
        <p:nvGrpSpPr>
          <p:cNvPr id="73" name="组合 72"/>
          <p:cNvGrpSpPr/>
          <p:nvPr/>
        </p:nvGrpSpPr>
        <p:grpSpPr>
          <a:xfrm>
            <a:off x="2048765" y="3113553"/>
            <a:ext cx="8163487" cy="211974"/>
            <a:chOff x="1918742" y="3212976"/>
            <a:chExt cx="8352927" cy="216024"/>
          </a:xfrm>
        </p:grpSpPr>
        <p:sp>
          <p:nvSpPr>
            <p:cNvPr id="74" name="椭圆 73"/>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5" name="椭圆 74"/>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6" name="椭圆 75"/>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7" name="椭圆 76"/>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8" name="椭圆 77"/>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9" name="矩形 78"/>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grpSp>
      <p:sp>
        <p:nvSpPr>
          <p:cNvPr id="80" name="等腰三角形 79"/>
          <p:cNvSpPr/>
          <p:nvPr/>
        </p:nvSpPr>
        <p:spPr>
          <a:xfrm flipV="1">
            <a:off x="2031874" y="4668030"/>
            <a:ext cx="244905" cy="21197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1" name="等腰三角形 80"/>
          <p:cNvSpPr/>
          <p:nvPr/>
        </p:nvSpPr>
        <p:spPr>
          <a:xfrm flipV="1">
            <a:off x="4019965" y="4668030"/>
            <a:ext cx="244905" cy="21197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2" name="等腰三角形 81"/>
          <p:cNvSpPr/>
          <p:nvPr/>
        </p:nvSpPr>
        <p:spPr>
          <a:xfrm flipV="1">
            <a:off x="6008056" y="4668030"/>
            <a:ext cx="244905" cy="21197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3" name="等腰三角形 82"/>
          <p:cNvSpPr/>
          <p:nvPr/>
        </p:nvSpPr>
        <p:spPr>
          <a:xfrm flipV="1">
            <a:off x="7996146" y="4668030"/>
            <a:ext cx="244905" cy="21197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4" name="等腰三角形 83"/>
          <p:cNvSpPr/>
          <p:nvPr/>
        </p:nvSpPr>
        <p:spPr>
          <a:xfrm flipV="1">
            <a:off x="9984238" y="4668030"/>
            <a:ext cx="244905" cy="211974"/>
          </a:xfrm>
          <a:prstGeom prst="triangl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5" name="TextBox 84"/>
          <p:cNvSpPr txBox="1"/>
          <p:nvPr/>
        </p:nvSpPr>
        <p:spPr>
          <a:xfrm>
            <a:off x="1516517" y="5012203"/>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anose="020B0503020204020204" pitchFamily="34" charset="-122"/>
                <a:ea typeface="微软雅黑" panose="020B0503020204020204" pitchFamily="34" charset="-122"/>
              </a:rPr>
              <a:t>添加文字</a:t>
            </a:r>
          </a:p>
        </p:txBody>
      </p:sp>
      <p:sp>
        <p:nvSpPr>
          <p:cNvPr id="86" name="TextBox 85"/>
          <p:cNvSpPr txBox="1"/>
          <p:nvPr/>
        </p:nvSpPr>
        <p:spPr>
          <a:xfrm>
            <a:off x="3504608" y="5012203"/>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anose="020B0503020204020204" pitchFamily="34" charset="-122"/>
                <a:ea typeface="微软雅黑" panose="020B0503020204020204" pitchFamily="34" charset="-122"/>
              </a:rPr>
              <a:t>添加文字</a:t>
            </a:r>
          </a:p>
        </p:txBody>
      </p:sp>
      <p:sp>
        <p:nvSpPr>
          <p:cNvPr id="87" name="TextBox 86"/>
          <p:cNvSpPr txBox="1"/>
          <p:nvPr/>
        </p:nvSpPr>
        <p:spPr>
          <a:xfrm>
            <a:off x="5492700" y="5012203"/>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anose="020B0503020204020204" pitchFamily="34" charset="-122"/>
                <a:ea typeface="微软雅黑" panose="020B0503020204020204" pitchFamily="34" charset="-122"/>
              </a:rPr>
              <a:t>添加文字</a:t>
            </a:r>
          </a:p>
        </p:txBody>
      </p:sp>
      <p:sp>
        <p:nvSpPr>
          <p:cNvPr id="88" name="TextBox 87"/>
          <p:cNvSpPr txBox="1"/>
          <p:nvPr/>
        </p:nvSpPr>
        <p:spPr>
          <a:xfrm>
            <a:off x="7480791" y="5012203"/>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anose="020B0503020204020204" pitchFamily="34" charset="-122"/>
                <a:ea typeface="微软雅黑" panose="020B0503020204020204" pitchFamily="34" charset="-122"/>
              </a:rPr>
              <a:t>添加文字</a:t>
            </a:r>
          </a:p>
        </p:txBody>
      </p:sp>
      <p:sp>
        <p:nvSpPr>
          <p:cNvPr id="89" name="TextBox 88"/>
          <p:cNvSpPr txBox="1"/>
          <p:nvPr/>
        </p:nvSpPr>
        <p:spPr>
          <a:xfrm>
            <a:off x="9468880" y="5012203"/>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anose="020B0503020204020204" pitchFamily="34" charset="-122"/>
                <a:ea typeface="微软雅黑" panose="020B0503020204020204" pitchFamily="34" charset="-122"/>
              </a:rPr>
              <a:t>添加文字</a:t>
            </a:r>
          </a:p>
        </p:txBody>
      </p:sp>
      <p:sp>
        <p:nvSpPr>
          <p:cNvPr id="90" name="矩形 89"/>
          <p:cNvSpPr/>
          <p:nvPr/>
        </p:nvSpPr>
        <p:spPr>
          <a:xfrm>
            <a:off x="1274641" y="5515928"/>
            <a:ext cx="9711736" cy="578162"/>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dirty="0">
                <a:latin typeface="微软雅黑" panose="020B0503020204020204" pitchFamily="34" charset="-122"/>
                <a:ea typeface="微软雅黑" panose="020B0503020204020204" pitchFamily="34" charset="-122"/>
              </a:rPr>
              <a:t>点击添加标题</a:t>
            </a:r>
          </a:p>
        </p:txBody>
      </p:sp>
      <p:sp>
        <p:nvSpPr>
          <p:cNvPr id="3" name="Rectangle 40">
            <a:extLst>
              <a:ext uri="{FF2B5EF4-FFF2-40B4-BE49-F238E27FC236}">
                <a16:creationId xmlns:a16="http://schemas.microsoft.com/office/drawing/2014/main" id="{C223D619-45BE-BFBA-988A-F40F28FD2CB9}"/>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ppt_x"/>
                                          </p:val>
                                        </p:tav>
                                        <p:tav tm="100000">
                                          <p:val>
                                            <p:strVal val="#ppt_x"/>
                                          </p:val>
                                        </p:tav>
                                      </p:tavLst>
                                    </p:anim>
                                    <p:anim calcmode="lin" valueType="num">
                                      <p:cBhvr additive="base">
                                        <p:cTn id="24" dur="5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100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150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150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fill="hold"/>
                                        <p:tgtEl>
                                          <p:spTgt spid="53"/>
                                        </p:tgtEl>
                                        <p:attrNameLst>
                                          <p:attrName>ppt_x</p:attrName>
                                        </p:attrNameLst>
                                      </p:cBhvr>
                                      <p:tavLst>
                                        <p:tav tm="0">
                                          <p:val>
                                            <p:strVal val="#ppt_x"/>
                                          </p:val>
                                        </p:tav>
                                        <p:tav tm="100000">
                                          <p:val>
                                            <p:strVal val="#ppt_x"/>
                                          </p:val>
                                        </p:tav>
                                      </p:tavLst>
                                    </p:anim>
                                    <p:anim calcmode="lin" valueType="num">
                                      <p:cBhvr additive="base">
                                        <p:cTn id="36" dur="500" fill="hold"/>
                                        <p:tgtEl>
                                          <p:spTgt spid="53"/>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2000"/>
                                  </p:stCondLst>
                                  <p:childTnLst>
                                    <p:set>
                                      <p:cBhvr>
                                        <p:cTn id="38" dur="1" fill="hold">
                                          <p:stCondLst>
                                            <p:cond delay="0"/>
                                          </p:stCondLst>
                                        </p:cTn>
                                        <p:tgtEl>
                                          <p:spTgt spid="54"/>
                                        </p:tgtEl>
                                        <p:attrNameLst>
                                          <p:attrName>style.visibility</p:attrName>
                                        </p:attrNameLst>
                                      </p:cBhvr>
                                      <p:to>
                                        <p:strVal val="visible"/>
                                      </p:to>
                                    </p:set>
                                    <p:anim calcmode="lin" valueType="num">
                                      <p:cBhvr additive="base">
                                        <p:cTn id="39" dur="500" fill="hold"/>
                                        <p:tgtEl>
                                          <p:spTgt spid="54"/>
                                        </p:tgtEl>
                                        <p:attrNameLst>
                                          <p:attrName>ppt_x</p:attrName>
                                        </p:attrNameLst>
                                      </p:cBhvr>
                                      <p:tavLst>
                                        <p:tav tm="0">
                                          <p:val>
                                            <p:strVal val="#ppt_x"/>
                                          </p:val>
                                        </p:tav>
                                        <p:tav tm="100000">
                                          <p:val>
                                            <p:strVal val="#ppt_x"/>
                                          </p:val>
                                        </p:tav>
                                      </p:tavLst>
                                    </p:anim>
                                    <p:anim calcmode="lin" valueType="num">
                                      <p:cBhvr additive="base">
                                        <p:cTn id="40" dur="500" fill="hold"/>
                                        <p:tgtEl>
                                          <p:spTgt spid="54"/>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200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ppt_x"/>
                                          </p:val>
                                        </p:tav>
                                        <p:tav tm="100000">
                                          <p:val>
                                            <p:strVal val="#ppt_x"/>
                                          </p:val>
                                        </p:tav>
                                      </p:tavLst>
                                    </p:anim>
                                    <p:anim calcmode="lin" valueType="num">
                                      <p:cBhvr additive="base">
                                        <p:cTn id="44" dur="500" fill="hold"/>
                                        <p:tgtEl>
                                          <p:spTgt spid="55"/>
                                        </p:tgtEl>
                                        <p:attrNameLst>
                                          <p:attrName>ppt_y</p:attrName>
                                        </p:attrNameLst>
                                      </p:cBhvr>
                                      <p:tavLst>
                                        <p:tav tm="0">
                                          <p:val>
                                            <p:strVal val="0-#ppt_h/2"/>
                                          </p:val>
                                        </p:tav>
                                        <p:tav tm="100000">
                                          <p:val>
                                            <p:strVal val="#ppt_y"/>
                                          </p:val>
                                        </p:tav>
                                      </p:tavLst>
                                    </p:anim>
                                  </p:childTnLst>
                                </p:cTn>
                              </p:par>
                              <p:par>
                                <p:cTn id="45" presetID="42" presetClass="entr" presetSubtype="0" fill="hold" nodeType="withEffect">
                                  <p:stCondLst>
                                    <p:cond delay="250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50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1000"/>
                                        <p:tgtEl>
                                          <p:spTgt spid="61"/>
                                        </p:tgtEl>
                                      </p:cBhvr>
                                    </p:animEffect>
                                    <p:anim calcmode="lin" valueType="num">
                                      <p:cBhvr>
                                        <p:cTn id="53" dur="1000" fill="hold"/>
                                        <p:tgtEl>
                                          <p:spTgt spid="61"/>
                                        </p:tgtEl>
                                        <p:attrNameLst>
                                          <p:attrName>ppt_x</p:attrName>
                                        </p:attrNameLst>
                                      </p:cBhvr>
                                      <p:tavLst>
                                        <p:tav tm="0">
                                          <p:val>
                                            <p:strVal val="#ppt_x"/>
                                          </p:val>
                                        </p:tav>
                                        <p:tav tm="100000">
                                          <p:val>
                                            <p:strVal val="#ppt_x"/>
                                          </p:val>
                                        </p:tav>
                                      </p:tavLst>
                                    </p:anim>
                                    <p:anim calcmode="lin" valueType="num">
                                      <p:cBhvr>
                                        <p:cTn id="54" dur="1000" fill="hold"/>
                                        <p:tgtEl>
                                          <p:spTgt spid="6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50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1000"/>
                                        <p:tgtEl>
                                          <p:spTgt spid="62"/>
                                        </p:tgtEl>
                                      </p:cBhvr>
                                    </p:animEffect>
                                    <p:anim calcmode="lin" valueType="num">
                                      <p:cBhvr>
                                        <p:cTn id="58" dur="1000" fill="hold"/>
                                        <p:tgtEl>
                                          <p:spTgt spid="62"/>
                                        </p:tgtEl>
                                        <p:attrNameLst>
                                          <p:attrName>ppt_x</p:attrName>
                                        </p:attrNameLst>
                                      </p:cBhvr>
                                      <p:tavLst>
                                        <p:tav tm="0">
                                          <p:val>
                                            <p:strVal val="#ppt_x"/>
                                          </p:val>
                                        </p:tav>
                                        <p:tav tm="100000">
                                          <p:val>
                                            <p:strVal val="#ppt_x"/>
                                          </p:val>
                                        </p:tav>
                                      </p:tavLst>
                                    </p:anim>
                                    <p:anim calcmode="lin" valueType="num">
                                      <p:cBhvr>
                                        <p:cTn id="59" dur="1000" fill="hold"/>
                                        <p:tgtEl>
                                          <p:spTgt spid="6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50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1000"/>
                                        <p:tgtEl>
                                          <p:spTgt spid="65"/>
                                        </p:tgtEl>
                                      </p:cBhvr>
                                    </p:animEffect>
                                    <p:anim calcmode="lin" valueType="num">
                                      <p:cBhvr>
                                        <p:cTn id="63" dur="1000" fill="hold"/>
                                        <p:tgtEl>
                                          <p:spTgt spid="65"/>
                                        </p:tgtEl>
                                        <p:attrNameLst>
                                          <p:attrName>ppt_x</p:attrName>
                                        </p:attrNameLst>
                                      </p:cBhvr>
                                      <p:tavLst>
                                        <p:tav tm="0">
                                          <p:val>
                                            <p:strVal val="#ppt_x"/>
                                          </p:val>
                                        </p:tav>
                                        <p:tav tm="100000">
                                          <p:val>
                                            <p:strVal val="#ppt_x"/>
                                          </p:val>
                                        </p:tav>
                                      </p:tavLst>
                                    </p:anim>
                                    <p:anim calcmode="lin" valueType="num">
                                      <p:cBhvr>
                                        <p:cTn id="64" dur="1000" fill="hold"/>
                                        <p:tgtEl>
                                          <p:spTgt spid="6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50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1000"/>
                                        <p:tgtEl>
                                          <p:spTgt spid="66"/>
                                        </p:tgtEl>
                                      </p:cBhvr>
                                    </p:animEffect>
                                    <p:anim calcmode="lin" valueType="num">
                                      <p:cBhvr>
                                        <p:cTn id="68" dur="1000" fill="hold"/>
                                        <p:tgtEl>
                                          <p:spTgt spid="66"/>
                                        </p:tgtEl>
                                        <p:attrNameLst>
                                          <p:attrName>ppt_x</p:attrName>
                                        </p:attrNameLst>
                                      </p:cBhvr>
                                      <p:tavLst>
                                        <p:tav tm="0">
                                          <p:val>
                                            <p:strVal val="#ppt_x"/>
                                          </p:val>
                                        </p:tav>
                                        <p:tav tm="100000">
                                          <p:val>
                                            <p:strVal val="#ppt_x"/>
                                          </p:val>
                                        </p:tav>
                                      </p:tavLst>
                                    </p:anim>
                                    <p:anim calcmode="lin" valueType="num">
                                      <p:cBhvr>
                                        <p:cTn id="69" dur="1000" fill="hold"/>
                                        <p:tgtEl>
                                          <p:spTgt spid="66"/>
                                        </p:tgtEl>
                                        <p:attrNameLst>
                                          <p:attrName>ppt_y</p:attrName>
                                        </p:attrNameLst>
                                      </p:cBhvr>
                                      <p:tavLst>
                                        <p:tav tm="0">
                                          <p:val>
                                            <p:strVal val="#ppt_y+.1"/>
                                          </p:val>
                                        </p:tav>
                                        <p:tav tm="100000">
                                          <p:val>
                                            <p:strVal val="#ppt_y"/>
                                          </p:val>
                                        </p:tav>
                                      </p:tavLst>
                                    </p:anim>
                                  </p:childTnLst>
                                </p:cTn>
                              </p:par>
                              <p:par>
                                <p:cTn id="70" presetID="22" presetClass="entr" presetSubtype="8" fill="hold" nodeType="withEffect">
                                  <p:stCondLst>
                                    <p:cond delay="3000"/>
                                  </p:stCondLst>
                                  <p:childTnLst>
                                    <p:set>
                                      <p:cBhvr>
                                        <p:cTn id="71" dur="1" fill="hold">
                                          <p:stCondLst>
                                            <p:cond delay="0"/>
                                          </p:stCondLst>
                                        </p:cTn>
                                        <p:tgtEl>
                                          <p:spTgt spid="73"/>
                                        </p:tgtEl>
                                        <p:attrNameLst>
                                          <p:attrName>style.visibility</p:attrName>
                                        </p:attrNameLst>
                                      </p:cBhvr>
                                      <p:to>
                                        <p:strVal val="visible"/>
                                      </p:to>
                                    </p:set>
                                    <p:animEffect transition="in" filter="wipe(left)">
                                      <p:cBhvr>
                                        <p:cTn id="72" dur="500"/>
                                        <p:tgtEl>
                                          <p:spTgt spid="73"/>
                                        </p:tgtEl>
                                      </p:cBhvr>
                                    </p:animEffect>
                                  </p:childTnLst>
                                </p:cTn>
                              </p:par>
                              <p:par>
                                <p:cTn id="73" presetID="10" presetClass="entr" presetSubtype="0" fill="hold" grpId="0" nodeType="withEffect">
                                  <p:stCondLst>
                                    <p:cond delay="2500"/>
                                  </p:stCondLst>
                                  <p:childTnLst>
                                    <p:set>
                                      <p:cBhvr>
                                        <p:cTn id="74" dur="1" fill="hold">
                                          <p:stCondLst>
                                            <p:cond delay="0"/>
                                          </p:stCondLst>
                                        </p:cTn>
                                        <p:tgtEl>
                                          <p:spTgt spid="80"/>
                                        </p:tgtEl>
                                        <p:attrNameLst>
                                          <p:attrName>style.visibility</p:attrName>
                                        </p:attrNameLst>
                                      </p:cBhvr>
                                      <p:to>
                                        <p:strVal val="visible"/>
                                      </p:to>
                                    </p:set>
                                    <p:animEffect transition="in" filter="fade">
                                      <p:cBhvr>
                                        <p:cTn id="75" dur="500"/>
                                        <p:tgtEl>
                                          <p:spTgt spid="80"/>
                                        </p:tgtEl>
                                      </p:cBhvr>
                                    </p:animEffect>
                                  </p:childTnLst>
                                </p:cTn>
                              </p:par>
                              <p:par>
                                <p:cTn id="76" presetID="42" presetClass="entr" presetSubtype="0" fill="hold" grpId="0" nodeType="withEffect">
                                  <p:stCondLst>
                                    <p:cond delay="2500"/>
                                  </p:stCondLst>
                                  <p:childTnLst>
                                    <p:set>
                                      <p:cBhvr>
                                        <p:cTn id="77" dur="1" fill="hold">
                                          <p:stCondLst>
                                            <p:cond delay="0"/>
                                          </p:stCondLst>
                                        </p:cTn>
                                        <p:tgtEl>
                                          <p:spTgt spid="85"/>
                                        </p:tgtEl>
                                        <p:attrNameLst>
                                          <p:attrName>style.visibility</p:attrName>
                                        </p:attrNameLst>
                                      </p:cBhvr>
                                      <p:to>
                                        <p:strVal val="visible"/>
                                      </p:to>
                                    </p:set>
                                    <p:animEffect transition="in" filter="fade">
                                      <p:cBhvr>
                                        <p:cTn id="78" dur="500"/>
                                        <p:tgtEl>
                                          <p:spTgt spid="85"/>
                                        </p:tgtEl>
                                      </p:cBhvr>
                                    </p:animEffect>
                                    <p:anim calcmode="lin" valueType="num">
                                      <p:cBhvr>
                                        <p:cTn id="79" dur="500" fill="hold"/>
                                        <p:tgtEl>
                                          <p:spTgt spid="85"/>
                                        </p:tgtEl>
                                        <p:attrNameLst>
                                          <p:attrName>ppt_x</p:attrName>
                                        </p:attrNameLst>
                                      </p:cBhvr>
                                      <p:tavLst>
                                        <p:tav tm="0">
                                          <p:val>
                                            <p:strVal val="#ppt_x"/>
                                          </p:val>
                                        </p:tav>
                                        <p:tav tm="100000">
                                          <p:val>
                                            <p:strVal val="#ppt_x"/>
                                          </p:val>
                                        </p:tav>
                                      </p:tavLst>
                                    </p:anim>
                                    <p:anim calcmode="lin" valueType="num">
                                      <p:cBhvr>
                                        <p:cTn id="80" dur="500" fill="hold"/>
                                        <p:tgtEl>
                                          <p:spTgt spid="85"/>
                                        </p:tgtEl>
                                        <p:attrNameLst>
                                          <p:attrName>ppt_y</p:attrName>
                                        </p:attrNameLst>
                                      </p:cBhvr>
                                      <p:tavLst>
                                        <p:tav tm="0">
                                          <p:val>
                                            <p:strVal val="#ppt_y+.1"/>
                                          </p:val>
                                        </p:tav>
                                        <p:tav tm="100000">
                                          <p:val>
                                            <p:strVal val="#ppt_y"/>
                                          </p:val>
                                        </p:tav>
                                      </p:tavLst>
                                    </p:anim>
                                  </p:childTnLst>
                                </p:cTn>
                              </p:par>
                              <p:par>
                                <p:cTn id="81" presetID="10" presetClass="entr" presetSubtype="0" fill="hold" grpId="0" nodeType="withEffect">
                                  <p:stCondLst>
                                    <p:cond delay="3000"/>
                                  </p:stCondLst>
                                  <p:childTnLst>
                                    <p:set>
                                      <p:cBhvr>
                                        <p:cTn id="82" dur="1" fill="hold">
                                          <p:stCondLst>
                                            <p:cond delay="0"/>
                                          </p:stCondLst>
                                        </p:cTn>
                                        <p:tgtEl>
                                          <p:spTgt spid="81"/>
                                        </p:tgtEl>
                                        <p:attrNameLst>
                                          <p:attrName>style.visibility</p:attrName>
                                        </p:attrNameLst>
                                      </p:cBhvr>
                                      <p:to>
                                        <p:strVal val="visible"/>
                                      </p:to>
                                    </p:set>
                                    <p:animEffect transition="in" filter="fade">
                                      <p:cBhvr>
                                        <p:cTn id="83" dur="500"/>
                                        <p:tgtEl>
                                          <p:spTgt spid="81"/>
                                        </p:tgtEl>
                                      </p:cBhvr>
                                    </p:animEffect>
                                  </p:childTnLst>
                                </p:cTn>
                              </p:par>
                              <p:par>
                                <p:cTn id="84" presetID="10" presetClass="entr" presetSubtype="0" fill="hold" grpId="0" nodeType="withEffect">
                                  <p:stCondLst>
                                    <p:cond delay="3500"/>
                                  </p:stCondLst>
                                  <p:childTnLst>
                                    <p:set>
                                      <p:cBhvr>
                                        <p:cTn id="85" dur="1" fill="hold">
                                          <p:stCondLst>
                                            <p:cond delay="0"/>
                                          </p:stCondLst>
                                        </p:cTn>
                                        <p:tgtEl>
                                          <p:spTgt spid="82"/>
                                        </p:tgtEl>
                                        <p:attrNameLst>
                                          <p:attrName>style.visibility</p:attrName>
                                        </p:attrNameLst>
                                      </p:cBhvr>
                                      <p:to>
                                        <p:strVal val="visible"/>
                                      </p:to>
                                    </p:set>
                                    <p:animEffect transition="in" filter="fade">
                                      <p:cBhvr>
                                        <p:cTn id="86" dur="500"/>
                                        <p:tgtEl>
                                          <p:spTgt spid="82"/>
                                        </p:tgtEl>
                                      </p:cBhvr>
                                    </p:animEffect>
                                  </p:childTnLst>
                                </p:cTn>
                              </p:par>
                              <p:par>
                                <p:cTn id="87" presetID="10" presetClass="entr" presetSubtype="0" fill="hold" grpId="0" nodeType="withEffect">
                                  <p:stCondLst>
                                    <p:cond delay="4000"/>
                                  </p:stCondLst>
                                  <p:childTnLst>
                                    <p:set>
                                      <p:cBhvr>
                                        <p:cTn id="88" dur="1" fill="hold">
                                          <p:stCondLst>
                                            <p:cond delay="0"/>
                                          </p:stCondLst>
                                        </p:cTn>
                                        <p:tgtEl>
                                          <p:spTgt spid="83"/>
                                        </p:tgtEl>
                                        <p:attrNameLst>
                                          <p:attrName>style.visibility</p:attrName>
                                        </p:attrNameLst>
                                      </p:cBhvr>
                                      <p:to>
                                        <p:strVal val="visible"/>
                                      </p:to>
                                    </p:set>
                                    <p:animEffect transition="in" filter="fade">
                                      <p:cBhvr>
                                        <p:cTn id="89" dur="500"/>
                                        <p:tgtEl>
                                          <p:spTgt spid="83"/>
                                        </p:tgtEl>
                                      </p:cBhvr>
                                    </p:animEffect>
                                  </p:childTnLst>
                                </p:cTn>
                              </p:par>
                              <p:par>
                                <p:cTn id="90" presetID="10" presetClass="entr" presetSubtype="0" fill="hold" grpId="0" nodeType="withEffect">
                                  <p:stCondLst>
                                    <p:cond delay="4500"/>
                                  </p:stCondLst>
                                  <p:childTnLst>
                                    <p:set>
                                      <p:cBhvr>
                                        <p:cTn id="91" dur="1" fill="hold">
                                          <p:stCondLst>
                                            <p:cond delay="0"/>
                                          </p:stCondLst>
                                        </p:cTn>
                                        <p:tgtEl>
                                          <p:spTgt spid="84"/>
                                        </p:tgtEl>
                                        <p:attrNameLst>
                                          <p:attrName>style.visibility</p:attrName>
                                        </p:attrNameLst>
                                      </p:cBhvr>
                                      <p:to>
                                        <p:strVal val="visible"/>
                                      </p:to>
                                    </p:set>
                                    <p:animEffect transition="in" filter="fade">
                                      <p:cBhvr>
                                        <p:cTn id="92" dur="500"/>
                                        <p:tgtEl>
                                          <p:spTgt spid="84"/>
                                        </p:tgtEl>
                                      </p:cBhvr>
                                    </p:animEffect>
                                  </p:childTnLst>
                                </p:cTn>
                              </p:par>
                              <p:par>
                                <p:cTn id="93" presetID="42" presetClass="entr" presetSubtype="0" fill="hold" grpId="0" nodeType="withEffect">
                                  <p:stCondLst>
                                    <p:cond delay="3000"/>
                                  </p:stCondLst>
                                  <p:childTnLst>
                                    <p:set>
                                      <p:cBhvr>
                                        <p:cTn id="94" dur="1" fill="hold">
                                          <p:stCondLst>
                                            <p:cond delay="0"/>
                                          </p:stCondLst>
                                        </p:cTn>
                                        <p:tgtEl>
                                          <p:spTgt spid="86"/>
                                        </p:tgtEl>
                                        <p:attrNameLst>
                                          <p:attrName>style.visibility</p:attrName>
                                        </p:attrNameLst>
                                      </p:cBhvr>
                                      <p:to>
                                        <p:strVal val="visible"/>
                                      </p:to>
                                    </p:set>
                                    <p:animEffect transition="in" filter="fade">
                                      <p:cBhvr>
                                        <p:cTn id="95" dur="500"/>
                                        <p:tgtEl>
                                          <p:spTgt spid="86"/>
                                        </p:tgtEl>
                                      </p:cBhvr>
                                    </p:animEffect>
                                    <p:anim calcmode="lin" valueType="num">
                                      <p:cBhvr>
                                        <p:cTn id="96" dur="500" fill="hold"/>
                                        <p:tgtEl>
                                          <p:spTgt spid="86"/>
                                        </p:tgtEl>
                                        <p:attrNameLst>
                                          <p:attrName>ppt_x</p:attrName>
                                        </p:attrNameLst>
                                      </p:cBhvr>
                                      <p:tavLst>
                                        <p:tav tm="0">
                                          <p:val>
                                            <p:strVal val="#ppt_x"/>
                                          </p:val>
                                        </p:tav>
                                        <p:tav tm="100000">
                                          <p:val>
                                            <p:strVal val="#ppt_x"/>
                                          </p:val>
                                        </p:tav>
                                      </p:tavLst>
                                    </p:anim>
                                    <p:anim calcmode="lin" valueType="num">
                                      <p:cBhvr>
                                        <p:cTn id="97" dur="500" fill="hold"/>
                                        <p:tgtEl>
                                          <p:spTgt spid="86"/>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3500"/>
                                  </p:stCondLst>
                                  <p:childTnLst>
                                    <p:set>
                                      <p:cBhvr>
                                        <p:cTn id="99" dur="1" fill="hold">
                                          <p:stCondLst>
                                            <p:cond delay="0"/>
                                          </p:stCondLst>
                                        </p:cTn>
                                        <p:tgtEl>
                                          <p:spTgt spid="87"/>
                                        </p:tgtEl>
                                        <p:attrNameLst>
                                          <p:attrName>style.visibility</p:attrName>
                                        </p:attrNameLst>
                                      </p:cBhvr>
                                      <p:to>
                                        <p:strVal val="visible"/>
                                      </p:to>
                                    </p:set>
                                    <p:animEffect transition="in" filter="fade">
                                      <p:cBhvr>
                                        <p:cTn id="100" dur="500"/>
                                        <p:tgtEl>
                                          <p:spTgt spid="87"/>
                                        </p:tgtEl>
                                      </p:cBhvr>
                                    </p:animEffect>
                                    <p:anim calcmode="lin" valueType="num">
                                      <p:cBhvr>
                                        <p:cTn id="101" dur="500" fill="hold"/>
                                        <p:tgtEl>
                                          <p:spTgt spid="87"/>
                                        </p:tgtEl>
                                        <p:attrNameLst>
                                          <p:attrName>ppt_x</p:attrName>
                                        </p:attrNameLst>
                                      </p:cBhvr>
                                      <p:tavLst>
                                        <p:tav tm="0">
                                          <p:val>
                                            <p:strVal val="#ppt_x"/>
                                          </p:val>
                                        </p:tav>
                                        <p:tav tm="100000">
                                          <p:val>
                                            <p:strVal val="#ppt_x"/>
                                          </p:val>
                                        </p:tav>
                                      </p:tavLst>
                                    </p:anim>
                                    <p:anim calcmode="lin" valueType="num">
                                      <p:cBhvr>
                                        <p:cTn id="102" dur="500" fill="hold"/>
                                        <p:tgtEl>
                                          <p:spTgt spid="8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4000"/>
                                  </p:stCondLst>
                                  <p:childTnLst>
                                    <p:set>
                                      <p:cBhvr>
                                        <p:cTn id="104" dur="1" fill="hold">
                                          <p:stCondLst>
                                            <p:cond delay="0"/>
                                          </p:stCondLst>
                                        </p:cTn>
                                        <p:tgtEl>
                                          <p:spTgt spid="88"/>
                                        </p:tgtEl>
                                        <p:attrNameLst>
                                          <p:attrName>style.visibility</p:attrName>
                                        </p:attrNameLst>
                                      </p:cBhvr>
                                      <p:to>
                                        <p:strVal val="visible"/>
                                      </p:to>
                                    </p:set>
                                    <p:animEffect transition="in" filter="fade">
                                      <p:cBhvr>
                                        <p:cTn id="105" dur="500"/>
                                        <p:tgtEl>
                                          <p:spTgt spid="88"/>
                                        </p:tgtEl>
                                      </p:cBhvr>
                                    </p:animEffect>
                                    <p:anim calcmode="lin" valueType="num">
                                      <p:cBhvr>
                                        <p:cTn id="106" dur="500" fill="hold"/>
                                        <p:tgtEl>
                                          <p:spTgt spid="88"/>
                                        </p:tgtEl>
                                        <p:attrNameLst>
                                          <p:attrName>ppt_x</p:attrName>
                                        </p:attrNameLst>
                                      </p:cBhvr>
                                      <p:tavLst>
                                        <p:tav tm="0">
                                          <p:val>
                                            <p:strVal val="#ppt_x"/>
                                          </p:val>
                                        </p:tav>
                                        <p:tav tm="100000">
                                          <p:val>
                                            <p:strVal val="#ppt_x"/>
                                          </p:val>
                                        </p:tav>
                                      </p:tavLst>
                                    </p:anim>
                                    <p:anim calcmode="lin" valueType="num">
                                      <p:cBhvr>
                                        <p:cTn id="107" dur="500" fill="hold"/>
                                        <p:tgtEl>
                                          <p:spTgt spid="8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4500"/>
                                  </p:stCondLst>
                                  <p:childTnLst>
                                    <p:set>
                                      <p:cBhvr>
                                        <p:cTn id="109" dur="1" fill="hold">
                                          <p:stCondLst>
                                            <p:cond delay="0"/>
                                          </p:stCondLst>
                                        </p:cTn>
                                        <p:tgtEl>
                                          <p:spTgt spid="89"/>
                                        </p:tgtEl>
                                        <p:attrNameLst>
                                          <p:attrName>style.visibility</p:attrName>
                                        </p:attrNameLst>
                                      </p:cBhvr>
                                      <p:to>
                                        <p:strVal val="visible"/>
                                      </p:to>
                                    </p:set>
                                    <p:animEffect transition="in" filter="fade">
                                      <p:cBhvr>
                                        <p:cTn id="110" dur="500"/>
                                        <p:tgtEl>
                                          <p:spTgt spid="89"/>
                                        </p:tgtEl>
                                      </p:cBhvr>
                                    </p:animEffect>
                                    <p:anim calcmode="lin" valueType="num">
                                      <p:cBhvr>
                                        <p:cTn id="111" dur="500" fill="hold"/>
                                        <p:tgtEl>
                                          <p:spTgt spid="89"/>
                                        </p:tgtEl>
                                        <p:attrNameLst>
                                          <p:attrName>ppt_x</p:attrName>
                                        </p:attrNameLst>
                                      </p:cBhvr>
                                      <p:tavLst>
                                        <p:tav tm="0">
                                          <p:val>
                                            <p:strVal val="#ppt_x"/>
                                          </p:val>
                                        </p:tav>
                                        <p:tav tm="100000">
                                          <p:val>
                                            <p:strVal val="#ppt_x"/>
                                          </p:val>
                                        </p:tav>
                                      </p:tavLst>
                                    </p:anim>
                                    <p:anim calcmode="lin" valueType="num">
                                      <p:cBhvr>
                                        <p:cTn id="112" dur="500" fill="hold"/>
                                        <p:tgtEl>
                                          <p:spTgt spid="89"/>
                                        </p:tgtEl>
                                        <p:attrNameLst>
                                          <p:attrName>ppt_y</p:attrName>
                                        </p:attrNameLst>
                                      </p:cBhvr>
                                      <p:tavLst>
                                        <p:tav tm="0">
                                          <p:val>
                                            <p:strVal val="#ppt_y+.1"/>
                                          </p:val>
                                        </p:tav>
                                        <p:tav tm="100000">
                                          <p:val>
                                            <p:strVal val="#ppt_y"/>
                                          </p:val>
                                        </p:tav>
                                      </p:tavLst>
                                    </p:anim>
                                  </p:childTnLst>
                                </p:cTn>
                              </p:par>
                            </p:childTnLst>
                          </p:cTn>
                        </p:par>
                        <p:par>
                          <p:cTn id="113" fill="hold">
                            <p:stCondLst>
                              <p:cond delay="5000"/>
                            </p:stCondLst>
                            <p:childTnLst>
                              <p:par>
                                <p:cTn id="114" presetID="42" presetClass="entr" presetSubtype="0" fill="hold" grpId="0" nodeType="afterEffect">
                                  <p:stCondLst>
                                    <p:cond delay="0"/>
                                  </p:stCondLst>
                                  <p:childTnLst>
                                    <p:set>
                                      <p:cBhvr>
                                        <p:cTn id="115" dur="1" fill="hold">
                                          <p:stCondLst>
                                            <p:cond delay="0"/>
                                          </p:stCondLst>
                                        </p:cTn>
                                        <p:tgtEl>
                                          <p:spTgt spid="90"/>
                                        </p:tgtEl>
                                        <p:attrNameLst>
                                          <p:attrName>style.visibility</p:attrName>
                                        </p:attrNameLst>
                                      </p:cBhvr>
                                      <p:to>
                                        <p:strVal val="visible"/>
                                      </p:to>
                                    </p:set>
                                    <p:animEffect transition="in" filter="fade">
                                      <p:cBhvr>
                                        <p:cTn id="116" dur="1000"/>
                                        <p:tgtEl>
                                          <p:spTgt spid="90"/>
                                        </p:tgtEl>
                                      </p:cBhvr>
                                    </p:animEffect>
                                    <p:anim calcmode="lin" valueType="num">
                                      <p:cBhvr>
                                        <p:cTn id="117" dur="1000" fill="hold"/>
                                        <p:tgtEl>
                                          <p:spTgt spid="90"/>
                                        </p:tgtEl>
                                        <p:attrNameLst>
                                          <p:attrName>ppt_x</p:attrName>
                                        </p:attrNameLst>
                                      </p:cBhvr>
                                      <p:tavLst>
                                        <p:tav tm="0">
                                          <p:val>
                                            <p:strVal val="#ppt_x"/>
                                          </p:val>
                                        </p:tav>
                                        <p:tav tm="100000">
                                          <p:val>
                                            <p:strVal val="#ppt_x"/>
                                          </p:val>
                                        </p:tav>
                                      </p:tavLst>
                                    </p:anim>
                                    <p:anim calcmode="lin" valueType="num">
                                      <p:cBhvr>
                                        <p:cTn id="118"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61" grpId="0" animBg="1"/>
      <p:bldP spid="65" grpId="0" animBg="1"/>
      <p:bldP spid="80" grpId="0" animBg="1"/>
      <p:bldP spid="81" grpId="0" animBg="1"/>
      <p:bldP spid="82" grpId="0" animBg="1"/>
      <p:bldP spid="83" grpId="0" animBg="1"/>
      <p:bldP spid="84" grpId="0" animBg="1"/>
      <p:bldP spid="85" grpId="0"/>
      <p:bldP spid="86" grpId="0"/>
      <p:bldP spid="87" grpId="0"/>
      <p:bldP spid="88" grpId="0"/>
      <p:bldP spid="89" grpId="0"/>
      <p:bldP spid="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16515FCC-1E94-84C2-288D-0BB86BD9EA8D}"/>
              </a:ext>
            </a:extLst>
          </p:cNvPr>
          <p:cNvSpPr>
            <a:spLocks noChangeArrowheads="1"/>
          </p:cNvSpPr>
          <p:nvPr/>
        </p:nvSpPr>
        <p:spPr bwMode="auto">
          <a:xfrm rot="5400000">
            <a:off x="8276093" y="4260720"/>
            <a:ext cx="2617229" cy="841798"/>
          </a:xfrm>
          <a:prstGeom prst="rect">
            <a:avLst/>
          </a:prstGeom>
          <a:solidFill>
            <a:schemeClr val="bg1">
              <a:lumMod val="85000"/>
            </a:schemeClr>
          </a:solidFill>
          <a:ln w="9525">
            <a:solidFill>
              <a:srgbClr val="EAEAEA"/>
            </a:solidFill>
            <a:miter lim="800000"/>
          </a:ln>
        </p:spPr>
        <p:txBody>
          <a:bodyPr wrap="none" lIns="89477" tIns="44738" rIns="89477" bIns="44738" anchor="ctr"/>
          <a:lstStyle/>
          <a:p>
            <a:pPr>
              <a:defRPr/>
            </a:pPr>
            <a:endParaRPr lang="zh-CN" altLang="en-US" kern="0" dirty="0">
              <a:solidFill>
                <a:sysClr val="windowText" lastClr="000000"/>
              </a:solidFill>
              <a:ea typeface="微软雅黑" panose="020B0503020204020204" pitchFamily="34" charset="-122"/>
            </a:endParaRPr>
          </a:p>
        </p:txBody>
      </p:sp>
      <p:sp>
        <p:nvSpPr>
          <p:cNvPr id="4" name="Rectangle 7"/>
          <p:cNvSpPr>
            <a:spLocks noChangeArrowheads="1"/>
          </p:cNvSpPr>
          <p:nvPr/>
        </p:nvSpPr>
        <p:spPr bwMode="auto">
          <a:xfrm>
            <a:off x="-1" y="5335113"/>
            <a:ext cx="9557359" cy="850649"/>
          </a:xfrm>
          <a:prstGeom prst="rect">
            <a:avLst/>
          </a:prstGeom>
          <a:solidFill>
            <a:schemeClr val="bg1">
              <a:lumMod val="85000"/>
            </a:schemeClr>
          </a:solidFill>
          <a:ln w="9525">
            <a:solidFill>
              <a:srgbClr val="EAEAEA"/>
            </a:solidFill>
            <a:miter lim="800000"/>
          </a:ln>
        </p:spPr>
        <p:txBody>
          <a:bodyPr wrap="none" lIns="89477" tIns="44738" rIns="89477" bIns="44738" anchor="ctr"/>
          <a:lstStyle/>
          <a:p>
            <a:endParaRPr lang="zh-CN" altLang="en-US" kern="0" dirty="0">
              <a:solidFill>
                <a:sysClr val="windowText" lastClr="000000"/>
              </a:solidFill>
              <a:ea typeface="微软雅黑" panose="020B0503020204020204" pitchFamily="34" charset="-122"/>
            </a:endParaRPr>
          </a:p>
        </p:txBody>
      </p:sp>
      <p:sp>
        <p:nvSpPr>
          <p:cNvPr id="5" name="Line 43"/>
          <p:cNvSpPr>
            <a:spLocks noChangeShapeType="1"/>
          </p:cNvSpPr>
          <p:nvPr/>
        </p:nvSpPr>
        <p:spPr bwMode="auto">
          <a:xfrm rot="5400000">
            <a:off x="4812472" y="2101989"/>
            <a:ext cx="0" cy="7363698"/>
          </a:xfrm>
          <a:prstGeom prst="line">
            <a:avLst/>
          </a:prstGeom>
          <a:noFill/>
          <a:ln w="28575">
            <a:solidFill>
              <a:schemeClr val="bg1">
                <a:lumMod val="50000"/>
              </a:schemeClr>
            </a:solidFill>
            <a:prstDash val="lgDash"/>
            <a:rou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anose="020B0503020204020204" pitchFamily="34" charset="-122"/>
            </a:endParaRPr>
          </a:p>
        </p:txBody>
      </p:sp>
      <p:sp>
        <p:nvSpPr>
          <p:cNvPr id="6" name="Rectangle 6"/>
          <p:cNvSpPr>
            <a:spLocks noChangeArrowheads="1"/>
          </p:cNvSpPr>
          <p:nvPr/>
        </p:nvSpPr>
        <p:spPr bwMode="auto">
          <a:xfrm>
            <a:off x="4133963" y="3373002"/>
            <a:ext cx="5855444" cy="845185"/>
          </a:xfrm>
          <a:prstGeom prst="rect">
            <a:avLst/>
          </a:prstGeom>
          <a:solidFill>
            <a:schemeClr val="bg1">
              <a:lumMod val="85000"/>
            </a:schemeClr>
          </a:solidFill>
          <a:ln w="9525">
            <a:solidFill>
              <a:srgbClr val="EAEAEA"/>
            </a:solidFill>
            <a:miter lim="800000"/>
          </a:ln>
        </p:spPr>
        <p:txBody>
          <a:bodyPr wrap="none" lIns="89477" tIns="44738" rIns="89477" bIns="44738" anchor="ctr"/>
          <a:lstStyle/>
          <a:p>
            <a:pPr>
              <a:defRPr/>
            </a:pPr>
            <a:endParaRPr lang="zh-CN" altLang="en-US" kern="0" dirty="0">
              <a:solidFill>
                <a:sysClr val="windowText" lastClr="000000"/>
              </a:solidFill>
              <a:ea typeface="微软雅黑" panose="020B0503020204020204" pitchFamily="34" charset="-122"/>
            </a:endParaRPr>
          </a:p>
        </p:txBody>
      </p:sp>
      <p:sp>
        <p:nvSpPr>
          <p:cNvPr id="7" name="Line 43"/>
          <p:cNvSpPr>
            <a:spLocks noChangeShapeType="1"/>
          </p:cNvSpPr>
          <p:nvPr/>
        </p:nvSpPr>
        <p:spPr bwMode="auto">
          <a:xfrm rot="16200000" flipH="1">
            <a:off x="6961873" y="2226267"/>
            <a:ext cx="0" cy="3370727"/>
          </a:xfrm>
          <a:prstGeom prst="line">
            <a:avLst/>
          </a:prstGeom>
          <a:noFill/>
          <a:ln w="28575">
            <a:solidFill>
              <a:schemeClr val="bg1">
                <a:lumMod val="50000"/>
              </a:schemeClr>
            </a:solidFill>
            <a:prstDash val="lgDash"/>
            <a:rou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anose="020B0503020204020204" pitchFamily="34" charset="-122"/>
            </a:endParaRPr>
          </a:p>
        </p:txBody>
      </p:sp>
      <p:sp>
        <p:nvSpPr>
          <p:cNvPr id="9" name="Line 44"/>
          <p:cNvSpPr>
            <a:spLocks noChangeShapeType="1"/>
          </p:cNvSpPr>
          <p:nvPr/>
        </p:nvSpPr>
        <p:spPr bwMode="auto">
          <a:xfrm>
            <a:off x="9587959" y="4500506"/>
            <a:ext cx="0" cy="403061"/>
          </a:xfrm>
          <a:prstGeom prst="line">
            <a:avLst/>
          </a:prstGeom>
          <a:noFill/>
          <a:ln w="28575">
            <a:solidFill>
              <a:schemeClr val="bg1">
                <a:lumMod val="50000"/>
              </a:schemeClr>
            </a:solidFill>
            <a:prstDash val="lgDash"/>
            <a:rou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anose="020B0503020204020204" pitchFamily="34" charset="-122"/>
            </a:endParaRPr>
          </a:p>
        </p:txBody>
      </p:sp>
      <p:sp>
        <p:nvSpPr>
          <p:cNvPr id="10" name="Rectangle 7"/>
          <p:cNvSpPr>
            <a:spLocks noChangeArrowheads="1"/>
          </p:cNvSpPr>
          <p:nvPr/>
        </p:nvSpPr>
        <p:spPr bwMode="auto">
          <a:xfrm>
            <a:off x="4614989" y="1600958"/>
            <a:ext cx="5374418" cy="850649"/>
          </a:xfrm>
          <a:prstGeom prst="rect">
            <a:avLst/>
          </a:prstGeom>
          <a:solidFill>
            <a:schemeClr val="bg1">
              <a:lumMod val="85000"/>
            </a:schemeClr>
          </a:solidFill>
          <a:ln w="9525">
            <a:solidFill>
              <a:srgbClr val="EAEAEA"/>
            </a:solidFill>
            <a:miter lim="800000"/>
          </a:ln>
        </p:spPr>
        <p:txBody>
          <a:bodyPr wrap="none" lIns="89477" tIns="44738" rIns="89477" bIns="44738" anchor="ctr"/>
          <a:lstStyle/>
          <a:p>
            <a:endParaRPr lang="zh-CN" altLang="en-US" kern="0" dirty="0">
              <a:solidFill>
                <a:sysClr val="windowText" lastClr="000000"/>
              </a:solidFill>
              <a:ea typeface="微软雅黑" panose="020B0503020204020204" pitchFamily="34" charset="-122"/>
            </a:endParaRPr>
          </a:p>
        </p:txBody>
      </p:sp>
      <p:sp>
        <p:nvSpPr>
          <p:cNvPr id="11" name="Line 43"/>
          <p:cNvSpPr>
            <a:spLocks noChangeShapeType="1"/>
          </p:cNvSpPr>
          <p:nvPr/>
        </p:nvSpPr>
        <p:spPr bwMode="auto">
          <a:xfrm rot="5400000">
            <a:off x="6808957" y="426067"/>
            <a:ext cx="0" cy="3370727"/>
          </a:xfrm>
          <a:prstGeom prst="line">
            <a:avLst/>
          </a:prstGeom>
          <a:noFill/>
          <a:ln w="28575">
            <a:solidFill>
              <a:schemeClr val="bg1">
                <a:lumMod val="50000"/>
              </a:schemeClr>
            </a:solidFill>
            <a:prstDash val="lgDash"/>
            <a:rou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anose="020B0503020204020204" pitchFamily="34" charset="-122"/>
            </a:endParaRPr>
          </a:p>
        </p:txBody>
      </p:sp>
      <p:sp>
        <p:nvSpPr>
          <p:cNvPr id="12" name="Rectangle 8"/>
          <p:cNvSpPr>
            <a:spLocks noChangeArrowheads="1"/>
          </p:cNvSpPr>
          <p:nvPr/>
        </p:nvSpPr>
        <p:spPr bwMode="auto">
          <a:xfrm rot="5400000">
            <a:off x="2924385" y="2488673"/>
            <a:ext cx="2617229" cy="841798"/>
          </a:xfrm>
          <a:prstGeom prst="rect">
            <a:avLst/>
          </a:prstGeom>
          <a:solidFill>
            <a:schemeClr val="bg1">
              <a:lumMod val="85000"/>
            </a:schemeClr>
          </a:solidFill>
          <a:ln w="9525">
            <a:solidFill>
              <a:srgbClr val="EAEAEA"/>
            </a:solidFill>
            <a:miter lim="800000"/>
          </a:ln>
        </p:spPr>
        <p:txBody>
          <a:bodyPr wrap="none" lIns="89477" tIns="44738" rIns="89477" bIns="44738" anchor="ctr"/>
          <a:lstStyle/>
          <a:p>
            <a:pPr>
              <a:defRPr/>
            </a:pPr>
            <a:endParaRPr lang="zh-CN" altLang="en-US" kern="0" dirty="0">
              <a:solidFill>
                <a:sysClr val="windowText" lastClr="000000"/>
              </a:solidFill>
              <a:ea typeface="微软雅黑" panose="020B0503020204020204" pitchFamily="34" charset="-122"/>
            </a:endParaRPr>
          </a:p>
        </p:txBody>
      </p:sp>
      <p:sp>
        <p:nvSpPr>
          <p:cNvPr id="13" name="Line 42"/>
          <p:cNvSpPr>
            <a:spLocks noChangeShapeType="1"/>
          </p:cNvSpPr>
          <p:nvPr/>
        </p:nvSpPr>
        <p:spPr bwMode="auto">
          <a:xfrm>
            <a:off x="4213544" y="2677818"/>
            <a:ext cx="0" cy="453520"/>
          </a:xfrm>
          <a:prstGeom prst="line">
            <a:avLst/>
          </a:prstGeom>
          <a:noFill/>
          <a:ln w="28575">
            <a:solidFill>
              <a:schemeClr val="bg1">
                <a:lumMod val="50000"/>
              </a:schemeClr>
            </a:solidFill>
            <a:prstDash val="lgDash"/>
            <a:rou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anose="020B0503020204020204" pitchFamily="34" charset="-122"/>
            </a:endParaRPr>
          </a:p>
        </p:txBody>
      </p:sp>
      <p:sp>
        <p:nvSpPr>
          <p:cNvPr id="14" name="Oval 38"/>
          <p:cNvSpPr>
            <a:spLocks noChangeArrowheads="1"/>
          </p:cNvSpPr>
          <p:nvPr/>
        </p:nvSpPr>
        <p:spPr bwMode="auto">
          <a:xfrm>
            <a:off x="8889776" y="1319343"/>
            <a:ext cx="1375359" cy="1358474"/>
          </a:xfrm>
          <a:prstGeom prst="ellipse">
            <a:avLst/>
          </a:prstGeom>
          <a:solidFill>
            <a:srgbClr val="005DA2"/>
          </a:solidFill>
          <a:ln w="19050">
            <a:noFill/>
            <a:round/>
          </a:ln>
        </p:spPr>
        <p:txBody>
          <a:bodyPr wrap="none" lIns="89477" tIns="44738" rIns="89477" bIns="44738" anchor="ctr"/>
          <a:lstStyle/>
          <a:p>
            <a:pPr algn="ctr">
              <a:defRPr/>
            </a:pPr>
            <a:r>
              <a:rPr lang="zh-CN" altLang="en-US" sz="2000" kern="0" dirty="0">
                <a:solidFill>
                  <a:schemeClr val="bg1"/>
                </a:solidFill>
                <a:ea typeface="微软雅黑" panose="020B0503020204020204" pitchFamily="34" charset="-122"/>
              </a:rPr>
              <a:t>添加内容</a:t>
            </a:r>
          </a:p>
        </p:txBody>
      </p:sp>
      <p:sp>
        <p:nvSpPr>
          <p:cNvPr id="16" name="矩形 15"/>
          <p:cNvSpPr/>
          <p:nvPr/>
        </p:nvSpPr>
        <p:spPr>
          <a:xfrm>
            <a:off x="5149238" y="1651674"/>
            <a:ext cx="3552697" cy="459757"/>
          </a:xfrm>
          <a:prstGeom prst="rect">
            <a:avLst/>
          </a:prstGeom>
        </p:spPr>
        <p:txBody>
          <a:bodyPr wrap="square" lIns="89477" tIns="44738" rIns="89477" bIns="44738" anchor="ctr">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点击添加文本点击添加文本点击添加</a:t>
            </a:r>
            <a:endParaRPr lang="zh-CN" altLang="en-US" sz="1600" dirty="0">
              <a:latin typeface="微软雅黑" panose="020B0503020204020204" pitchFamily="34" charset="-122"/>
              <a:ea typeface="微软雅黑" panose="020B0503020204020204" pitchFamily="34" charset="-122"/>
            </a:endParaRPr>
          </a:p>
        </p:txBody>
      </p:sp>
      <p:sp>
        <p:nvSpPr>
          <p:cNvPr id="17" name="Oval 38"/>
          <p:cNvSpPr>
            <a:spLocks noChangeArrowheads="1"/>
          </p:cNvSpPr>
          <p:nvPr/>
        </p:nvSpPr>
        <p:spPr bwMode="auto">
          <a:xfrm>
            <a:off x="3545317" y="1319343"/>
            <a:ext cx="1375359" cy="1358474"/>
          </a:xfrm>
          <a:prstGeom prst="ellipse">
            <a:avLst/>
          </a:prstGeom>
          <a:solidFill>
            <a:srgbClr val="005DA2"/>
          </a:solidFill>
          <a:ln w="19050">
            <a:noFill/>
            <a:round/>
          </a:ln>
        </p:spPr>
        <p:txBody>
          <a:bodyPr wrap="none" lIns="89477" tIns="44738" rIns="89477" bIns="44738" anchor="ctr"/>
          <a:lstStyle/>
          <a:p>
            <a:pPr algn="ctr">
              <a:defRPr/>
            </a:pPr>
            <a:r>
              <a:rPr lang="zh-CN" altLang="en-US" sz="2000" kern="0" dirty="0">
                <a:solidFill>
                  <a:schemeClr val="bg1"/>
                </a:solidFill>
                <a:ea typeface="微软雅黑" panose="020B0503020204020204" pitchFamily="34" charset="-122"/>
              </a:rPr>
              <a:t>添加内容</a:t>
            </a:r>
          </a:p>
        </p:txBody>
      </p:sp>
      <p:sp>
        <p:nvSpPr>
          <p:cNvPr id="18" name="Oval 38"/>
          <p:cNvSpPr>
            <a:spLocks noChangeArrowheads="1"/>
          </p:cNvSpPr>
          <p:nvPr/>
        </p:nvSpPr>
        <p:spPr bwMode="auto">
          <a:xfrm>
            <a:off x="3545317" y="3096827"/>
            <a:ext cx="1375359" cy="1358474"/>
          </a:xfrm>
          <a:prstGeom prst="ellipse">
            <a:avLst/>
          </a:prstGeom>
          <a:solidFill>
            <a:srgbClr val="005DA2"/>
          </a:solidFill>
          <a:ln w="19050">
            <a:noFill/>
            <a:round/>
          </a:ln>
        </p:spPr>
        <p:txBody>
          <a:bodyPr wrap="none" lIns="89477" tIns="44738" rIns="89477" bIns="44738" anchor="ctr"/>
          <a:lstStyle/>
          <a:p>
            <a:pPr algn="ctr">
              <a:defRPr/>
            </a:pPr>
            <a:r>
              <a:rPr lang="zh-CN" altLang="en-US" sz="2000" kern="0" dirty="0">
                <a:solidFill>
                  <a:schemeClr val="bg1"/>
                </a:solidFill>
                <a:ea typeface="微软雅黑" panose="020B0503020204020204" pitchFamily="34" charset="-122"/>
              </a:rPr>
              <a:t>添加内容</a:t>
            </a:r>
          </a:p>
        </p:txBody>
      </p:sp>
      <p:sp>
        <p:nvSpPr>
          <p:cNvPr id="19" name="矩形 18"/>
          <p:cNvSpPr/>
          <p:nvPr/>
        </p:nvSpPr>
        <p:spPr>
          <a:xfrm>
            <a:off x="5149238" y="3451874"/>
            <a:ext cx="3552697" cy="459757"/>
          </a:xfrm>
          <a:prstGeom prst="rect">
            <a:avLst/>
          </a:prstGeom>
        </p:spPr>
        <p:txBody>
          <a:bodyPr wrap="square" lIns="89477" tIns="44738" rIns="89477" bIns="44738" anchor="ctr">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点击添加文本点击添加文本点击添加</a:t>
            </a:r>
            <a:endParaRPr lang="zh-CN" altLang="en-US" sz="1600" dirty="0">
              <a:latin typeface="微软雅黑" panose="020B0503020204020204" pitchFamily="34" charset="-122"/>
              <a:ea typeface="微软雅黑" panose="020B0503020204020204" pitchFamily="34" charset="-122"/>
            </a:endParaRPr>
          </a:p>
        </p:txBody>
      </p:sp>
      <p:sp>
        <p:nvSpPr>
          <p:cNvPr id="20" name="Oval 38"/>
          <p:cNvSpPr>
            <a:spLocks noChangeArrowheads="1"/>
          </p:cNvSpPr>
          <p:nvPr/>
        </p:nvSpPr>
        <p:spPr bwMode="auto">
          <a:xfrm>
            <a:off x="8900280" y="3096827"/>
            <a:ext cx="1375359" cy="1358474"/>
          </a:xfrm>
          <a:prstGeom prst="ellipse">
            <a:avLst/>
          </a:prstGeom>
          <a:solidFill>
            <a:srgbClr val="005DA2"/>
          </a:solidFill>
          <a:ln w="19050">
            <a:noFill/>
            <a:round/>
          </a:ln>
        </p:spPr>
        <p:txBody>
          <a:bodyPr wrap="none" lIns="89477" tIns="44738" rIns="89477" bIns="44738" anchor="ctr"/>
          <a:lstStyle/>
          <a:p>
            <a:pPr algn="ctr">
              <a:defRPr/>
            </a:pPr>
            <a:r>
              <a:rPr lang="zh-CN" altLang="en-US" sz="2000" kern="0" dirty="0">
                <a:solidFill>
                  <a:schemeClr val="bg1"/>
                </a:solidFill>
                <a:ea typeface="微软雅黑" panose="020B0503020204020204" pitchFamily="34" charset="-122"/>
              </a:rPr>
              <a:t>添加内容</a:t>
            </a:r>
          </a:p>
        </p:txBody>
      </p:sp>
      <p:sp>
        <p:nvSpPr>
          <p:cNvPr id="21" name="Oval 38"/>
          <p:cNvSpPr>
            <a:spLocks noChangeArrowheads="1"/>
          </p:cNvSpPr>
          <p:nvPr/>
        </p:nvSpPr>
        <p:spPr bwMode="auto">
          <a:xfrm>
            <a:off x="8900280" y="4951640"/>
            <a:ext cx="1375359" cy="1358474"/>
          </a:xfrm>
          <a:prstGeom prst="ellipse">
            <a:avLst/>
          </a:prstGeom>
          <a:solidFill>
            <a:srgbClr val="005DA2"/>
          </a:solidFill>
          <a:ln w="19050">
            <a:noFill/>
            <a:round/>
          </a:ln>
        </p:spPr>
        <p:txBody>
          <a:bodyPr wrap="none" lIns="89477" tIns="44738" rIns="89477" bIns="44738" anchor="ctr"/>
          <a:lstStyle/>
          <a:p>
            <a:pPr algn="ctr">
              <a:defRPr/>
            </a:pPr>
            <a:r>
              <a:rPr lang="zh-CN" altLang="en-US" sz="2000" kern="0" dirty="0">
                <a:solidFill>
                  <a:schemeClr val="bg1"/>
                </a:solidFill>
                <a:ea typeface="微软雅黑" panose="020B0503020204020204" pitchFamily="34" charset="-122"/>
              </a:rPr>
              <a:t>添加内容</a:t>
            </a:r>
          </a:p>
        </p:txBody>
      </p:sp>
      <p:sp>
        <p:nvSpPr>
          <p:cNvPr id="22" name="矩形 21"/>
          <p:cNvSpPr/>
          <p:nvPr/>
        </p:nvSpPr>
        <p:spPr>
          <a:xfrm>
            <a:off x="1596538" y="5324082"/>
            <a:ext cx="6897783" cy="459757"/>
          </a:xfrm>
          <a:prstGeom prst="rect">
            <a:avLst/>
          </a:prstGeom>
        </p:spPr>
        <p:txBody>
          <a:bodyPr wrap="square" lIns="89477" tIns="44738" rIns="89477" bIns="44738" anchor="ctr">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点击添加文本点击添加文本点击添加文本点击添加文本</a:t>
            </a:r>
            <a:endParaRPr lang="zh-CN" altLang="en-US" sz="1600" dirty="0">
              <a:latin typeface="微软雅黑" panose="020B0503020204020204" pitchFamily="34" charset="-122"/>
              <a:ea typeface="微软雅黑" panose="020B0503020204020204" pitchFamily="34" charset="-122"/>
            </a:endParaRPr>
          </a:p>
        </p:txBody>
      </p:sp>
      <p:sp>
        <p:nvSpPr>
          <p:cNvPr id="8" name="Rectangle 40">
            <a:extLst>
              <a:ext uri="{FF2B5EF4-FFF2-40B4-BE49-F238E27FC236}">
                <a16:creationId xmlns:a16="http://schemas.microsoft.com/office/drawing/2014/main" id="{3A661DBA-1920-1FFA-CA32-511222BFB03C}"/>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1000"/>
                                </p:stCondLst>
                                <p:childTnLst>
                                  <p:par>
                                    <p:cTn id="17" presetID="2" presetClass="entr" presetSubtype="1" fill="hold" grpId="0" nodeType="afterEffect" p14:presetBounceEnd="50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50000">
                                          <p:cBhvr additive="base">
                                            <p:cTn id="1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6"/>
                                            </p:tgtEl>
                                            <p:attrNameLst>
                                              <p:attrName>style.visibility</p:attrName>
                                            </p:attrNameLst>
                                          </p:cBhvr>
                                          <p:to>
                                            <p:strVal val="visible"/>
                                          </p:to>
                                        </p:set>
                                        <p:animEffect transition="in" filter="wipe(left)">
                                          <p:cBhvr>
                                            <p:cTn id="24" dur="100"/>
                                            <p:tgtEl>
                                              <p:spTgt spid="16"/>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16"/>
                                            </p:tgtEl>
                                          </p:cBhvr>
                                          <p:to x="80000" y="100000"/>
                                        </p:animScale>
                                        <p:anim by="(#ppt_w*0.10)" calcmode="lin" valueType="num">
                                          <p:cBhvr>
                                            <p:cTn id="27" dur="50" autoRev="1" fill="hold">
                                              <p:stCondLst>
                                                <p:cond delay="0"/>
                                              </p:stCondLst>
                                            </p:cTn>
                                            <p:tgtEl>
                                              <p:spTgt spid="16"/>
                                            </p:tgtEl>
                                            <p:attrNameLst>
                                              <p:attrName>ppt_x</p:attrName>
                                            </p:attrNameLst>
                                          </p:cBhvr>
                                        </p:anim>
                                        <p:anim by="(-#ppt_w*0.10)" calcmode="lin" valueType="num">
                                          <p:cBhvr>
                                            <p:cTn id="28" dur="50" autoRev="1" fill="hold">
                                              <p:stCondLst>
                                                <p:cond delay="0"/>
                                              </p:stCondLst>
                                            </p:cTn>
                                            <p:tgtEl>
                                              <p:spTgt spid="16"/>
                                            </p:tgtEl>
                                            <p:attrNameLst>
                                              <p:attrName>ppt_y</p:attrName>
                                            </p:attrNameLst>
                                          </p:cBhvr>
                                        </p:anim>
                                        <p:animRot by="-480000">
                                          <p:cBhvr>
                                            <p:cTn id="29" dur="50" autoRev="1" fill="hold">
                                              <p:stCondLst>
                                                <p:cond delay="0"/>
                                              </p:stCondLst>
                                            </p:cTn>
                                            <p:tgtEl>
                                              <p:spTgt spid="16"/>
                                            </p:tgtEl>
                                            <p:attrNameLst>
                                              <p:attrName>r</p:attrName>
                                            </p:attrNameLst>
                                          </p:cBhvr>
                                        </p:animRot>
                                      </p:childTnLst>
                                    </p:cTn>
                                  </p:par>
                                </p:childTnLst>
                              </p:cTn>
                            </p:par>
                            <p:par>
                              <p:cTn id="30" fill="hold">
                                <p:stCondLst>
                                  <p:cond delay="2050"/>
                                </p:stCondLst>
                                <p:childTnLst>
                                  <p:par>
                                    <p:cTn id="31" presetID="22" presetClass="entr" presetSubtype="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par>
                              <p:cTn id="37" fill="hold">
                                <p:stCondLst>
                                  <p:cond delay="2550"/>
                                </p:stCondLst>
                                <p:childTnLst>
                                  <p:par>
                                    <p:cTn id="38" presetID="2" presetClass="entr" presetSubtype="1" fill="hold" grpId="0" nodeType="afterEffect" p14:presetBounceEnd="50000">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14:bounceEnd="50000">
                                          <p:cBhvr additive="base">
                                            <p:cTn id="4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par>
                              <p:cTn id="42" fill="hold">
                                <p:stCondLst>
                                  <p:cond delay="305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par>
                              <p:cTn id="49" fill="hold">
                                <p:stCondLst>
                                  <p:cond delay="3550"/>
                                </p:stCondLst>
                                <p:childTnLst>
                                  <p:par>
                                    <p:cTn id="50" presetID="2" presetClass="entr" presetSubtype="1" fill="hold" grpId="0" nodeType="afterEffect" p14:presetBounceEnd="50000">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14:bounceEnd="50000">
                                          <p:cBhvr additive="base">
                                            <p:cTn id="5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20"/>
                                            </p:tgtEl>
                                            <p:attrNameLst>
                                              <p:attrName>ppt_y</p:attrName>
                                            </p:attrNameLst>
                                          </p:cBhvr>
                                          <p:tavLst>
                                            <p:tav tm="0">
                                              <p:val>
                                                <p:strVal val="0-#ppt_h/2"/>
                                              </p:val>
                                            </p:tav>
                                            <p:tav tm="100000">
                                              <p:val>
                                                <p:strVal val="#ppt_y"/>
                                              </p:val>
                                            </p:tav>
                                          </p:tavLst>
                                        </p:anim>
                                      </p:childTnLst>
                                    </p:cTn>
                                  </p:par>
                                </p:childTnLst>
                              </p:cTn>
                            </p:par>
                            <p:par>
                              <p:cTn id="54" fill="hold">
                                <p:stCondLst>
                                  <p:cond delay="4050"/>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19"/>
                                            </p:tgtEl>
                                            <p:attrNameLst>
                                              <p:attrName>style.visibility</p:attrName>
                                            </p:attrNameLst>
                                          </p:cBhvr>
                                          <p:to>
                                            <p:strVal val="visible"/>
                                          </p:to>
                                        </p:set>
                                        <p:animEffect transition="in" filter="wipe(left)">
                                          <p:cBhvr>
                                            <p:cTn id="57" dur="100"/>
                                            <p:tgtEl>
                                              <p:spTgt spid="19"/>
                                            </p:tgtEl>
                                          </p:cBhvr>
                                        </p:animEffect>
                                      </p:childTnLst>
                                    </p:cTn>
                                  </p:par>
                                  <p:par>
                                    <p:cTn id="58" presetID="36" presetClass="emph" presetSubtype="0" fill="hold" grpId="1" nodeType="withEffect">
                                      <p:stCondLst>
                                        <p:cond delay="0"/>
                                      </p:stCondLst>
                                      <p:iterate type="lt">
                                        <p:tmPct val="30000"/>
                                      </p:iterate>
                                      <p:childTnLst>
                                        <p:animScale>
                                          <p:cBhvr>
                                            <p:cTn id="59" dur="50" autoRev="1" fill="hold">
                                              <p:stCondLst>
                                                <p:cond delay="0"/>
                                              </p:stCondLst>
                                            </p:cTn>
                                            <p:tgtEl>
                                              <p:spTgt spid="19"/>
                                            </p:tgtEl>
                                          </p:cBhvr>
                                          <p:to x="80000" y="100000"/>
                                        </p:animScale>
                                        <p:anim by="(#ppt_w*0.10)" calcmode="lin" valueType="num">
                                          <p:cBhvr>
                                            <p:cTn id="60" dur="50" autoRev="1" fill="hold">
                                              <p:stCondLst>
                                                <p:cond delay="0"/>
                                              </p:stCondLst>
                                            </p:cTn>
                                            <p:tgtEl>
                                              <p:spTgt spid="19"/>
                                            </p:tgtEl>
                                            <p:attrNameLst>
                                              <p:attrName>ppt_x</p:attrName>
                                            </p:attrNameLst>
                                          </p:cBhvr>
                                        </p:anim>
                                        <p:anim by="(-#ppt_w*0.10)" calcmode="lin" valueType="num">
                                          <p:cBhvr>
                                            <p:cTn id="61" dur="50" autoRev="1" fill="hold">
                                              <p:stCondLst>
                                                <p:cond delay="0"/>
                                              </p:stCondLst>
                                            </p:cTn>
                                            <p:tgtEl>
                                              <p:spTgt spid="19"/>
                                            </p:tgtEl>
                                            <p:attrNameLst>
                                              <p:attrName>ppt_y</p:attrName>
                                            </p:attrNameLst>
                                          </p:cBhvr>
                                        </p:anim>
                                        <p:animRot by="-480000">
                                          <p:cBhvr>
                                            <p:cTn id="62" dur="50" autoRev="1" fill="hold">
                                              <p:stCondLst>
                                                <p:cond delay="0"/>
                                              </p:stCondLst>
                                            </p:cTn>
                                            <p:tgtEl>
                                              <p:spTgt spid="19"/>
                                            </p:tgtEl>
                                            <p:attrNameLst>
                                              <p:attrName>r</p:attrName>
                                            </p:attrNameLst>
                                          </p:cBhvr>
                                        </p:animRot>
                                      </p:childTnLst>
                                    </p:cTn>
                                  </p:par>
                                </p:childTnLst>
                              </p:cTn>
                            </p:par>
                            <p:par>
                              <p:cTn id="63" fill="hold">
                                <p:stCondLst>
                                  <p:cond delay="4600"/>
                                </p:stCondLst>
                                <p:childTnLst>
                                  <p:par>
                                    <p:cTn id="64" presetID="22" presetClass="entr" presetSubtype="1"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up)">
                                          <p:cBhvr>
                                            <p:cTn id="66" dur="500"/>
                                            <p:tgtEl>
                                              <p:spTgt spid="9"/>
                                            </p:tgtEl>
                                          </p:cBhvr>
                                        </p:animEffect>
                                      </p:childTnLst>
                                    </p:cTn>
                                  </p:par>
                                </p:childTnLst>
                              </p:cTn>
                            </p:par>
                            <p:par>
                              <p:cTn id="67" fill="hold">
                                <p:stCondLst>
                                  <p:cond delay="5100"/>
                                </p:stCondLst>
                                <p:childTnLst>
                                  <p:par>
                                    <p:cTn id="68" presetID="22" presetClass="entr" presetSubtype="1"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up)">
                                          <p:cBhvr>
                                            <p:cTn id="70" dur="500"/>
                                            <p:tgtEl>
                                              <p:spTgt spid="3"/>
                                            </p:tgtEl>
                                          </p:cBhvr>
                                        </p:animEffect>
                                      </p:childTnLst>
                                    </p:cTn>
                                  </p:par>
                                </p:childTnLst>
                              </p:cTn>
                            </p:par>
                            <p:par>
                              <p:cTn id="71" fill="hold">
                                <p:stCondLst>
                                  <p:cond delay="5600"/>
                                </p:stCondLst>
                                <p:childTnLst>
                                  <p:par>
                                    <p:cTn id="72" presetID="2" presetClass="entr" presetSubtype="1" fill="hold" grpId="0" nodeType="afterEffect" p14:presetBounceEnd="50000">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14:bounceEnd="50000">
                                          <p:cBhvr additive="base">
                                            <p:cTn id="74"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75" dur="500" fill="hold"/>
                                            <p:tgtEl>
                                              <p:spTgt spid="21"/>
                                            </p:tgtEl>
                                            <p:attrNameLst>
                                              <p:attrName>ppt_y</p:attrName>
                                            </p:attrNameLst>
                                          </p:cBhvr>
                                          <p:tavLst>
                                            <p:tav tm="0">
                                              <p:val>
                                                <p:strVal val="0-#ppt_h/2"/>
                                              </p:val>
                                            </p:tav>
                                            <p:tav tm="100000">
                                              <p:val>
                                                <p:strVal val="#ppt_y"/>
                                              </p:val>
                                            </p:tav>
                                          </p:tavLst>
                                        </p:anim>
                                      </p:childTnLst>
                                    </p:cTn>
                                  </p:par>
                                </p:childTnLst>
                              </p:cTn>
                            </p:par>
                            <p:par>
                              <p:cTn id="76" fill="hold">
                                <p:stCondLst>
                                  <p:cond delay="6100"/>
                                </p:stCondLst>
                                <p:childTnLst>
                                  <p:par>
                                    <p:cTn id="77" presetID="22" presetClass="entr" presetSubtype="2" fill="hold" grpId="0" nodeType="after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right)">
                                          <p:cBhvr>
                                            <p:cTn id="79" dur="500"/>
                                            <p:tgtEl>
                                              <p:spTgt spid="4"/>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right)">
                                          <p:cBhvr>
                                            <p:cTn id="82" dur="500"/>
                                            <p:tgtEl>
                                              <p:spTgt spid="5"/>
                                            </p:tgtEl>
                                          </p:cBhvr>
                                        </p:animEffect>
                                      </p:childTnLst>
                                    </p:cTn>
                                  </p:par>
                                </p:childTnLst>
                              </p:cTn>
                            </p:par>
                            <p:par>
                              <p:cTn id="83" fill="hold">
                                <p:stCondLst>
                                  <p:cond delay="6600"/>
                                </p:stCondLst>
                                <p:childTnLst>
                                  <p:par>
                                    <p:cTn id="84" presetID="22" presetClass="entr" presetSubtype="8" fill="hold" grpId="0" nodeType="afterEffect">
                                      <p:stCondLst>
                                        <p:cond delay="0"/>
                                      </p:stCondLst>
                                      <p:iterate type="lt">
                                        <p:tmPct val="30000"/>
                                      </p:iterate>
                                      <p:childTnLst>
                                        <p:set>
                                          <p:cBhvr>
                                            <p:cTn id="85" dur="1" fill="hold">
                                              <p:stCondLst>
                                                <p:cond delay="0"/>
                                              </p:stCondLst>
                                            </p:cTn>
                                            <p:tgtEl>
                                              <p:spTgt spid="22"/>
                                            </p:tgtEl>
                                            <p:attrNameLst>
                                              <p:attrName>style.visibility</p:attrName>
                                            </p:attrNameLst>
                                          </p:cBhvr>
                                          <p:to>
                                            <p:strVal val="visible"/>
                                          </p:to>
                                        </p:set>
                                        <p:animEffect transition="in" filter="wipe(left)">
                                          <p:cBhvr>
                                            <p:cTn id="86" dur="100"/>
                                            <p:tgtEl>
                                              <p:spTgt spid="22"/>
                                            </p:tgtEl>
                                          </p:cBhvr>
                                        </p:animEffect>
                                      </p:childTnLst>
                                    </p:cTn>
                                  </p:par>
                                  <p:par>
                                    <p:cTn id="87" presetID="36" presetClass="emph" presetSubtype="0" fill="hold" grpId="1" nodeType="withEffect">
                                      <p:stCondLst>
                                        <p:cond delay="0"/>
                                      </p:stCondLst>
                                      <p:iterate type="lt">
                                        <p:tmPct val="30000"/>
                                      </p:iterate>
                                      <p:childTnLst>
                                        <p:animScale>
                                          <p:cBhvr>
                                            <p:cTn id="88" dur="50" autoRev="1" fill="hold">
                                              <p:stCondLst>
                                                <p:cond delay="0"/>
                                              </p:stCondLst>
                                            </p:cTn>
                                            <p:tgtEl>
                                              <p:spTgt spid="22"/>
                                            </p:tgtEl>
                                          </p:cBhvr>
                                          <p:to x="80000" y="100000"/>
                                        </p:animScale>
                                        <p:anim by="(#ppt_w*0.10)" calcmode="lin" valueType="num">
                                          <p:cBhvr>
                                            <p:cTn id="89" dur="50" autoRev="1" fill="hold">
                                              <p:stCondLst>
                                                <p:cond delay="0"/>
                                              </p:stCondLst>
                                            </p:cTn>
                                            <p:tgtEl>
                                              <p:spTgt spid="22"/>
                                            </p:tgtEl>
                                            <p:attrNameLst>
                                              <p:attrName>ppt_x</p:attrName>
                                            </p:attrNameLst>
                                          </p:cBhvr>
                                        </p:anim>
                                        <p:anim by="(-#ppt_w*0.10)" calcmode="lin" valueType="num">
                                          <p:cBhvr>
                                            <p:cTn id="90" dur="50" autoRev="1" fill="hold">
                                              <p:stCondLst>
                                                <p:cond delay="0"/>
                                              </p:stCondLst>
                                            </p:cTn>
                                            <p:tgtEl>
                                              <p:spTgt spid="22"/>
                                            </p:tgtEl>
                                            <p:attrNameLst>
                                              <p:attrName>ppt_y</p:attrName>
                                            </p:attrNameLst>
                                          </p:cBhvr>
                                        </p:anim>
                                        <p:animRot by="-480000">
                                          <p:cBhvr>
                                            <p:cTn id="91" dur="50" autoRev="1"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P spid="16" grpId="0"/>
          <p:bldP spid="16" grpId="1"/>
          <p:bldP spid="17" grpId="0" animBg="1"/>
          <p:bldP spid="18" grpId="0" animBg="1"/>
          <p:bldP spid="19" grpId="0"/>
          <p:bldP spid="19" grpId="1"/>
          <p:bldP spid="20" grpId="0" animBg="1"/>
          <p:bldP spid="21" grpId="0" animBg="1"/>
          <p:bldP spid="22" grpId="0"/>
          <p:bldP spid="2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1000"/>
                                </p:stCondLst>
                                <p:childTnLst>
                                  <p:par>
                                    <p:cTn id="17" presetID="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6"/>
                                            </p:tgtEl>
                                            <p:attrNameLst>
                                              <p:attrName>style.visibility</p:attrName>
                                            </p:attrNameLst>
                                          </p:cBhvr>
                                          <p:to>
                                            <p:strVal val="visible"/>
                                          </p:to>
                                        </p:set>
                                        <p:animEffect transition="in" filter="wipe(left)">
                                          <p:cBhvr>
                                            <p:cTn id="24" dur="100"/>
                                            <p:tgtEl>
                                              <p:spTgt spid="16"/>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16"/>
                                            </p:tgtEl>
                                          </p:cBhvr>
                                          <p:to x="80000" y="100000"/>
                                        </p:animScale>
                                        <p:anim by="(#ppt_w*0.10)" calcmode="lin" valueType="num">
                                          <p:cBhvr>
                                            <p:cTn id="27" dur="50" autoRev="1" fill="hold">
                                              <p:stCondLst>
                                                <p:cond delay="0"/>
                                              </p:stCondLst>
                                            </p:cTn>
                                            <p:tgtEl>
                                              <p:spTgt spid="16"/>
                                            </p:tgtEl>
                                            <p:attrNameLst>
                                              <p:attrName>ppt_x</p:attrName>
                                            </p:attrNameLst>
                                          </p:cBhvr>
                                        </p:anim>
                                        <p:anim by="(-#ppt_w*0.10)" calcmode="lin" valueType="num">
                                          <p:cBhvr>
                                            <p:cTn id="28" dur="50" autoRev="1" fill="hold">
                                              <p:stCondLst>
                                                <p:cond delay="0"/>
                                              </p:stCondLst>
                                            </p:cTn>
                                            <p:tgtEl>
                                              <p:spTgt spid="16"/>
                                            </p:tgtEl>
                                            <p:attrNameLst>
                                              <p:attrName>ppt_y</p:attrName>
                                            </p:attrNameLst>
                                          </p:cBhvr>
                                        </p:anim>
                                        <p:animRot by="-480000">
                                          <p:cBhvr>
                                            <p:cTn id="29" dur="50" autoRev="1" fill="hold">
                                              <p:stCondLst>
                                                <p:cond delay="0"/>
                                              </p:stCondLst>
                                            </p:cTn>
                                            <p:tgtEl>
                                              <p:spTgt spid="16"/>
                                            </p:tgtEl>
                                            <p:attrNameLst>
                                              <p:attrName>r</p:attrName>
                                            </p:attrNameLst>
                                          </p:cBhvr>
                                        </p:animRot>
                                      </p:childTnLst>
                                    </p:cTn>
                                  </p:par>
                                </p:childTnLst>
                              </p:cTn>
                            </p:par>
                            <p:par>
                              <p:cTn id="30" fill="hold">
                                <p:stCondLst>
                                  <p:cond delay="2050"/>
                                </p:stCondLst>
                                <p:childTnLst>
                                  <p:par>
                                    <p:cTn id="31" presetID="22" presetClass="entr" presetSubtype="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par>
                              <p:cTn id="37" fill="hold">
                                <p:stCondLst>
                                  <p:cond delay="2550"/>
                                </p:stCondLst>
                                <p:childTnLst>
                                  <p:par>
                                    <p:cTn id="38" presetID="2" presetClass="entr" presetSubtype="1"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par>
                              <p:cTn id="42" fill="hold">
                                <p:stCondLst>
                                  <p:cond delay="305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par>
                              <p:cTn id="49" fill="hold">
                                <p:stCondLst>
                                  <p:cond delay="3550"/>
                                </p:stCondLst>
                                <p:childTnLst>
                                  <p:par>
                                    <p:cTn id="50" presetID="2" presetClass="entr" presetSubtype="1"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0-#ppt_h/2"/>
                                              </p:val>
                                            </p:tav>
                                            <p:tav tm="100000">
                                              <p:val>
                                                <p:strVal val="#ppt_y"/>
                                              </p:val>
                                            </p:tav>
                                          </p:tavLst>
                                        </p:anim>
                                      </p:childTnLst>
                                    </p:cTn>
                                  </p:par>
                                </p:childTnLst>
                              </p:cTn>
                            </p:par>
                            <p:par>
                              <p:cTn id="54" fill="hold">
                                <p:stCondLst>
                                  <p:cond delay="4050"/>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19"/>
                                            </p:tgtEl>
                                            <p:attrNameLst>
                                              <p:attrName>style.visibility</p:attrName>
                                            </p:attrNameLst>
                                          </p:cBhvr>
                                          <p:to>
                                            <p:strVal val="visible"/>
                                          </p:to>
                                        </p:set>
                                        <p:animEffect transition="in" filter="wipe(left)">
                                          <p:cBhvr>
                                            <p:cTn id="57" dur="100"/>
                                            <p:tgtEl>
                                              <p:spTgt spid="19"/>
                                            </p:tgtEl>
                                          </p:cBhvr>
                                        </p:animEffect>
                                      </p:childTnLst>
                                    </p:cTn>
                                  </p:par>
                                  <p:par>
                                    <p:cTn id="58" presetID="36" presetClass="emph" presetSubtype="0" fill="hold" grpId="1" nodeType="withEffect">
                                      <p:stCondLst>
                                        <p:cond delay="0"/>
                                      </p:stCondLst>
                                      <p:iterate type="lt">
                                        <p:tmPct val="30000"/>
                                      </p:iterate>
                                      <p:childTnLst>
                                        <p:animScale>
                                          <p:cBhvr>
                                            <p:cTn id="59" dur="50" autoRev="1" fill="hold">
                                              <p:stCondLst>
                                                <p:cond delay="0"/>
                                              </p:stCondLst>
                                            </p:cTn>
                                            <p:tgtEl>
                                              <p:spTgt spid="19"/>
                                            </p:tgtEl>
                                          </p:cBhvr>
                                          <p:to x="80000" y="100000"/>
                                        </p:animScale>
                                        <p:anim by="(#ppt_w*0.10)" calcmode="lin" valueType="num">
                                          <p:cBhvr>
                                            <p:cTn id="60" dur="50" autoRev="1" fill="hold">
                                              <p:stCondLst>
                                                <p:cond delay="0"/>
                                              </p:stCondLst>
                                            </p:cTn>
                                            <p:tgtEl>
                                              <p:spTgt spid="19"/>
                                            </p:tgtEl>
                                            <p:attrNameLst>
                                              <p:attrName>ppt_x</p:attrName>
                                            </p:attrNameLst>
                                          </p:cBhvr>
                                        </p:anim>
                                        <p:anim by="(-#ppt_w*0.10)" calcmode="lin" valueType="num">
                                          <p:cBhvr>
                                            <p:cTn id="61" dur="50" autoRev="1" fill="hold">
                                              <p:stCondLst>
                                                <p:cond delay="0"/>
                                              </p:stCondLst>
                                            </p:cTn>
                                            <p:tgtEl>
                                              <p:spTgt spid="19"/>
                                            </p:tgtEl>
                                            <p:attrNameLst>
                                              <p:attrName>ppt_y</p:attrName>
                                            </p:attrNameLst>
                                          </p:cBhvr>
                                        </p:anim>
                                        <p:animRot by="-480000">
                                          <p:cBhvr>
                                            <p:cTn id="62" dur="50" autoRev="1" fill="hold">
                                              <p:stCondLst>
                                                <p:cond delay="0"/>
                                              </p:stCondLst>
                                            </p:cTn>
                                            <p:tgtEl>
                                              <p:spTgt spid="19"/>
                                            </p:tgtEl>
                                            <p:attrNameLst>
                                              <p:attrName>r</p:attrName>
                                            </p:attrNameLst>
                                          </p:cBhvr>
                                        </p:animRot>
                                      </p:childTnLst>
                                    </p:cTn>
                                  </p:par>
                                </p:childTnLst>
                              </p:cTn>
                            </p:par>
                            <p:par>
                              <p:cTn id="63" fill="hold">
                                <p:stCondLst>
                                  <p:cond delay="4600"/>
                                </p:stCondLst>
                                <p:childTnLst>
                                  <p:par>
                                    <p:cTn id="64" presetID="22" presetClass="entr" presetSubtype="1"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up)">
                                          <p:cBhvr>
                                            <p:cTn id="66" dur="500"/>
                                            <p:tgtEl>
                                              <p:spTgt spid="9"/>
                                            </p:tgtEl>
                                          </p:cBhvr>
                                        </p:animEffect>
                                      </p:childTnLst>
                                    </p:cTn>
                                  </p:par>
                                </p:childTnLst>
                              </p:cTn>
                            </p:par>
                            <p:par>
                              <p:cTn id="67" fill="hold">
                                <p:stCondLst>
                                  <p:cond delay="5100"/>
                                </p:stCondLst>
                                <p:childTnLst>
                                  <p:par>
                                    <p:cTn id="68" presetID="22" presetClass="entr" presetSubtype="1"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up)">
                                          <p:cBhvr>
                                            <p:cTn id="70" dur="500"/>
                                            <p:tgtEl>
                                              <p:spTgt spid="3"/>
                                            </p:tgtEl>
                                          </p:cBhvr>
                                        </p:animEffect>
                                      </p:childTnLst>
                                    </p:cTn>
                                  </p:par>
                                </p:childTnLst>
                              </p:cTn>
                            </p:par>
                            <p:par>
                              <p:cTn id="71" fill="hold">
                                <p:stCondLst>
                                  <p:cond delay="5600"/>
                                </p:stCondLst>
                                <p:childTnLst>
                                  <p:par>
                                    <p:cTn id="72" presetID="2" presetClass="entr" presetSubtype="1"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0-#ppt_h/2"/>
                                              </p:val>
                                            </p:tav>
                                            <p:tav tm="100000">
                                              <p:val>
                                                <p:strVal val="#ppt_y"/>
                                              </p:val>
                                            </p:tav>
                                          </p:tavLst>
                                        </p:anim>
                                      </p:childTnLst>
                                    </p:cTn>
                                  </p:par>
                                </p:childTnLst>
                              </p:cTn>
                            </p:par>
                            <p:par>
                              <p:cTn id="76" fill="hold">
                                <p:stCondLst>
                                  <p:cond delay="6100"/>
                                </p:stCondLst>
                                <p:childTnLst>
                                  <p:par>
                                    <p:cTn id="77" presetID="22" presetClass="entr" presetSubtype="2" fill="hold" grpId="0" nodeType="after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right)">
                                          <p:cBhvr>
                                            <p:cTn id="79" dur="500"/>
                                            <p:tgtEl>
                                              <p:spTgt spid="4"/>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right)">
                                          <p:cBhvr>
                                            <p:cTn id="82" dur="500"/>
                                            <p:tgtEl>
                                              <p:spTgt spid="5"/>
                                            </p:tgtEl>
                                          </p:cBhvr>
                                        </p:animEffect>
                                      </p:childTnLst>
                                    </p:cTn>
                                  </p:par>
                                </p:childTnLst>
                              </p:cTn>
                            </p:par>
                            <p:par>
                              <p:cTn id="83" fill="hold">
                                <p:stCondLst>
                                  <p:cond delay="6600"/>
                                </p:stCondLst>
                                <p:childTnLst>
                                  <p:par>
                                    <p:cTn id="84" presetID="22" presetClass="entr" presetSubtype="8" fill="hold" grpId="0" nodeType="afterEffect">
                                      <p:stCondLst>
                                        <p:cond delay="0"/>
                                      </p:stCondLst>
                                      <p:iterate type="lt">
                                        <p:tmPct val="30000"/>
                                      </p:iterate>
                                      <p:childTnLst>
                                        <p:set>
                                          <p:cBhvr>
                                            <p:cTn id="85" dur="1" fill="hold">
                                              <p:stCondLst>
                                                <p:cond delay="0"/>
                                              </p:stCondLst>
                                            </p:cTn>
                                            <p:tgtEl>
                                              <p:spTgt spid="22"/>
                                            </p:tgtEl>
                                            <p:attrNameLst>
                                              <p:attrName>style.visibility</p:attrName>
                                            </p:attrNameLst>
                                          </p:cBhvr>
                                          <p:to>
                                            <p:strVal val="visible"/>
                                          </p:to>
                                        </p:set>
                                        <p:animEffect transition="in" filter="wipe(left)">
                                          <p:cBhvr>
                                            <p:cTn id="86" dur="100"/>
                                            <p:tgtEl>
                                              <p:spTgt spid="22"/>
                                            </p:tgtEl>
                                          </p:cBhvr>
                                        </p:animEffect>
                                      </p:childTnLst>
                                    </p:cTn>
                                  </p:par>
                                  <p:par>
                                    <p:cTn id="87" presetID="36" presetClass="emph" presetSubtype="0" fill="hold" grpId="1" nodeType="withEffect">
                                      <p:stCondLst>
                                        <p:cond delay="0"/>
                                      </p:stCondLst>
                                      <p:iterate type="lt">
                                        <p:tmPct val="30000"/>
                                      </p:iterate>
                                      <p:childTnLst>
                                        <p:animScale>
                                          <p:cBhvr>
                                            <p:cTn id="88" dur="50" autoRev="1" fill="hold">
                                              <p:stCondLst>
                                                <p:cond delay="0"/>
                                              </p:stCondLst>
                                            </p:cTn>
                                            <p:tgtEl>
                                              <p:spTgt spid="22"/>
                                            </p:tgtEl>
                                          </p:cBhvr>
                                          <p:to x="80000" y="100000"/>
                                        </p:animScale>
                                        <p:anim by="(#ppt_w*0.10)" calcmode="lin" valueType="num">
                                          <p:cBhvr>
                                            <p:cTn id="89" dur="50" autoRev="1" fill="hold">
                                              <p:stCondLst>
                                                <p:cond delay="0"/>
                                              </p:stCondLst>
                                            </p:cTn>
                                            <p:tgtEl>
                                              <p:spTgt spid="22"/>
                                            </p:tgtEl>
                                            <p:attrNameLst>
                                              <p:attrName>ppt_x</p:attrName>
                                            </p:attrNameLst>
                                          </p:cBhvr>
                                        </p:anim>
                                        <p:anim by="(-#ppt_w*0.10)" calcmode="lin" valueType="num">
                                          <p:cBhvr>
                                            <p:cTn id="90" dur="50" autoRev="1" fill="hold">
                                              <p:stCondLst>
                                                <p:cond delay="0"/>
                                              </p:stCondLst>
                                            </p:cTn>
                                            <p:tgtEl>
                                              <p:spTgt spid="22"/>
                                            </p:tgtEl>
                                            <p:attrNameLst>
                                              <p:attrName>ppt_y</p:attrName>
                                            </p:attrNameLst>
                                          </p:cBhvr>
                                        </p:anim>
                                        <p:animRot by="-480000">
                                          <p:cBhvr>
                                            <p:cTn id="91" dur="50" autoRev="1"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P spid="16" grpId="0"/>
          <p:bldP spid="16" grpId="1"/>
          <p:bldP spid="17" grpId="0" animBg="1"/>
          <p:bldP spid="18" grpId="0" animBg="1"/>
          <p:bldP spid="19" grpId="0"/>
          <p:bldP spid="19" grpId="1"/>
          <p:bldP spid="20" grpId="0" animBg="1"/>
          <p:bldP spid="21" grpId="0" animBg="1"/>
          <p:bldP spid="22" grpId="0"/>
          <p:bldP spid="22" grpId="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368654" y="4433888"/>
            <a:ext cx="1123805" cy="646331"/>
          </a:xfrm>
          <a:prstGeom prst="rect">
            <a:avLst/>
          </a:prstGeom>
          <a:noFill/>
        </p:spPr>
        <p:txBody>
          <a:bodyPr wrap="square" rtlCol="0" anchor="ctr">
            <a:spAutoFit/>
          </a:bodyPr>
          <a:lstStyle>
            <a:defPPr>
              <a:defRPr lang="zh-CN"/>
            </a:defPPr>
            <a:lvl1pPr algn="ct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800" dirty="0">
                <a:solidFill>
                  <a:schemeClr val="tx1">
                    <a:lumMod val="85000"/>
                    <a:lumOff val="15000"/>
                  </a:schemeClr>
                </a:solidFill>
              </a:rPr>
              <a:t>点击添加</a:t>
            </a:r>
            <a:endParaRPr lang="en-US" altLang="zh-CN" sz="1800" dirty="0">
              <a:solidFill>
                <a:schemeClr val="tx1">
                  <a:lumMod val="85000"/>
                  <a:lumOff val="15000"/>
                </a:schemeClr>
              </a:solidFill>
            </a:endParaRPr>
          </a:p>
          <a:p>
            <a:r>
              <a:rPr lang="zh-CN" altLang="en-US" sz="1800" dirty="0">
                <a:solidFill>
                  <a:schemeClr val="tx1">
                    <a:lumMod val="85000"/>
                    <a:lumOff val="15000"/>
                  </a:schemeClr>
                </a:solidFill>
              </a:rPr>
              <a:t>文字</a:t>
            </a:r>
          </a:p>
        </p:txBody>
      </p:sp>
      <p:sp>
        <p:nvSpPr>
          <p:cNvPr id="17" name="TextBox 16"/>
          <p:cNvSpPr txBox="1"/>
          <p:nvPr/>
        </p:nvSpPr>
        <p:spPr>
          <a:xfrm>
            <a:off x="2833140" y="2946274"/>
            <a:ext cx="1592055" cy="923330"/>
          </a:xfrm>
          <a:prstGeom prst="rect">
            <a:avLst/>
          </a:prstGeom>
          <a:noFill/>
        </p:spPr>
        <p:txBody>
          <a:bodyPr wrap="square" rtlCol="0" anchor="ctr">
            <a:spAutoFit/>
          </a:bodyPr>
          <a:lstStyle/>
          <a:p>
            <a:pPr algn="ct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点击添加</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文字点击添加</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文字</a:t>
            </a:r>
          </a:p>
        </p:txBody>
      </p:sp>
      <p:sp>
        <p:nvSpPr>
          <p:cNvPr id="18" name="TextBox 17"/>
          <p:cNvSpPr txBox="1"/>
          <p:nvPr/>
        </p:nvSpPr>
        <p:spPr>
          <a:xfrm>
            <a:off x="4813056" y="4200001"/>
            <a:ext cx="1123805" cy="646331"/>
          </a:xfrm>
          <a:prstGeom prst="rect">
            <a:avLst/>
          </a:prstGeom>
          <a:noFill/>
        </p:spPr>
        <p:txBody>
          <a:bodyPr wrap="square" rtlCol="0" anchor="ctr">
            <a:spAutoFit/>
          </a:bodyPr>
          <a:lstStyle>
            <a:defPPr>
              <a:defRPr lang="zh-CN"/>
            </a:defPPr>
            <a:lvl1pPr algn="ctr">
              <a:defRPr sz="16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800" dirty="0">
                <a:solidFill>
                  <a:schemeClr val="tx1">
                    <a:lumMod val="85000"/>
                    <a:lumOff val="15000"/>
                  </a:schemeClr>
                </a:solidFill>
              </a:rPr>
              <a:t>点击添加</a:t>
            </a:r>
            <a:endParaRPr lang="en-US" altLang="zh-CN" sz="1800" dirty="0">
              <a:solidFill>
                <a:schemeClr val="tx1">
                  <a:lumMod val="85000"/>
                  <a:lumOff val="15000"/>
                </a:schemeClr>
              </a:solidFill>
            </a:endParaRPr>
          </a:p>
          <a:p>
            <a:r>
              <a:rPr lang="zh-CN" altLang="en-US" sz="1800" dirty="0">
                <a:solidFill>
                  <a:schemeClr val="tx1">
                    <a:lumMod val="85000"/>
                    <a:lumOff val="15000"/>
                  </a:schemeClr>
                </a:solidFill>
              </a:rPr>
              <a:t>文字</a:t>
            </a:r>
          </a:p>
        </p:txBody>
      </p:sp>
      <p:sp>
        <p:nvSpPr>
          <p:cNvPr id="19" name="TextBox 18"/>
          <p:cNvSpPr txBox="1"/>
          <p:nvPr/>
        </p:nvSpPr>
        <p:spPr>
          <a:xfrm>
            <a:off x="6255828" y="3118513"/>
            <a:ext cx="1592055" cy="646331"/>
          </a:xfrm>
          <a:prstGeom prst="rect">
            <a:avLst/>
          </a:prstGeom>
          <a:noFill/>
        </p:spPr>
        <p:txBody>
          <a:bodyPr wrap="square" rtlCol="0" anchor="ctr">
            <a:spAutoFit/>
          </a:bodyPr>
          <a:lstStyle/>
          <a:p>
            <a:pPr algn="ct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点击添加</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文字点击</a:t>
            </a:r>
          </a:p>
        </p:txBody>
      </p:sp>
      <p:sp>
        <p:nvSpPr>
          <p:cNvPr id="20" name="矩形 19"/>
          <p:cNvSpPr/>
          <p:nvPr/>
        </p:nvSpPr>
        <p:spPr>
          <a:xfrm>
            <a:off x="8610120" y="2205658"/>
            <a:ext cx="2592288" cy="3508653"/>
          </a:xfrm>
          <a:prstGeom prst="rect">
            <a:avLst/>
          </a:prstGeom>
        </p:spPr>
        <p:txBody>
          <a:bodyPr wrap="square">
            <a:spAutoFit/>
          </a:bodyPr>
          <a:lstStyle/>
          <a:p>
            <a:pPr>
              <a:lnSpc>
                <a:spcPct val="150000"/>
              </a:lnSpc>
            </a:pPr>
            <a:r>
              <a:rPr lang="zh-CN" altLang="en-US" sz="2000" b="1" dirty="0">
                <a:solidFill>
                  <a:srgbClr val="005DA2"/>
                </a:solidFill>
                <a:latin typeface="微软雅黑" panose="020B0503020204020204" pitchFamily="34" charset="-122"/>
                <a:ea typeface="微软雅黑" panose="020B0503020204020204" pitchFamily="34" charset="-122"/>
              </a:rPr>
              <a:t>点击添加小标题</a:t>
            </a:r>
            <a:endParaRPr lang="en-US" altLang="zh-CN" sz="2000" b="1" dirty="0">
              <a:solidFill>
                <a:srgbClr val="005DA2"/>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21" name="Freeform 4"/>
          <p:cNvSpPr/>
          <p:nvPr/>
        </p:nvSpPr>
        <p:spPr bwMode="auto">
          <a:xfrm>
            <a:off x="2452736" y="2254044"/>
            <a:ext cx="2330287" cy="2330372"/>
          </a:xfrm>
          <a:custGeom>
            <a:avLst/>
            <a:gdLst/>
            <a:ahLst/>
            <a:cxnLst/>
            <a:rect l="l" t="t" r="r" b="b"/>
            <a:pathLst>
              <a:path w="2628619" h="2628031">
                <a:moveTo>
                  <a:pt x="1316980" y="400615"/>
                </a:moveTo>
                <a:cubicBezTo>
                  <a:pt x="813885" y="400615"/>
                  <a:pt x="406046" y="809559"/>
                  <a:pt x="406046" y="1314016"/>
                </a:cubicBezTo>
                <a:cubicBezTo>
                  <a:pt x="406046" y="1818473"/>
                  <a:pt x="813885" y="2227417"/>
                  <a:pt x="1316980" y="2227417"/>
                </a:cubicBezTo>
                <a:cubicBezTo>
                  <a:pt x="1820075" y="2227417"/>
                  <a:pt x="2227914" y="1818473"/>
                  <a:pt x="2227914" y="1314016"/>
                </a:cubicBezTo>
                <a:cubicBezTo>
                  <a:pt x="2227914" y="809559"/>
                  <a:pt x="1820075" y="400615"/>
                  <a:pt x="1316980" y="400615"/>
                </a:cubicBezTo>
                <a:close/>
                <a:moveTo>
                  <a:pt x="1151586" y="0"/>
                </a:moveTo>
                <a:lnTo>
                  <a:pt x="1254227" y="145306"/>
                </a:lnTo>
                <a:lnTo>
                  <a:pt x="1316813" y="142801"/>
                </a:lnTo>
                <a:lnTo>
                  <a:pt x="1379399" y="145306"/>
                </a:lnTo>
                <a:lnTo>
                  <a:pt x="1482041" y="0"/>
                </a:lnTo>
                <a:lnTo>
                  <a:pt x="1522096" y="5011"/>
                </a:lnTo>
                <a:lnTo>
                  <a:pt x="1564654" y="12526"/>
                </a:lnTo>
                <a:lnTo>
                  <a:pt x="1617227" y="182885"/>
                </a:lnTo>
                <a:lnTo>
                  <a:pt x="1679813" y="200422"/>
                </a:lnTo>
                <a:lnTo>
                  <a:pt x="1707351" y="210443"/>
                </a:lnTo>
                <a:lnTo>
                  <a:pt x="1737392" y="220464"/>
                </a:lnTo>
                <a:lnTo>
                  <a:pt x="1880089" y="115243"/>
                </a:lnTo>
                <a:lnTo>
                  <a:pt x="1917640" y="132780"/>
                </a:lnTo>
                <a:lnTo>
                  <a:pt x="1955192" y="152822"/>
                </a:lnTo>
                <a:lnTo>
                  <a:pt x="1952689" y="333201"/>
                </a:lnTo>
                <a:lnTo>
                  <a:pt x="2002758" y="368275"/>
                </a:lnTo>
                <a:lnTo>
                  <a:pt x="2027792" y="388317"/>
                </a:lnTo>
                <a:lnTo>
                  <a:pt x="2052827" y="405854"/>
                </a:lnTo>
                <a:lnTo>
                  <a:pt x="2223061" y="348233"/>
                </a:lnTo>
                <a:lnTo>
                  <a:pt x="2253102" y="378296"/>
                </a:lnTo>
                <a:lnTo>
                  <a:pt x="2283144" y="408360"/>
                </a:lnTo>
                <a:lnTo>
                  <a:pt x="2225564" y="578718"/>
                </a:lnTo>
                <a:lnTo>
                  <a:pt x="2263116" y="626318"/>
                </a:lnTo>
                <a:lnTo>
                  <a:pt x="2298164" y="678929"/>
                </a:lnTo>
                <a:lnTo>
                  <a:pt x="2475909" y="676424"/>
                </a:lnTo>
                <a:lnTo>
                  <a:pt x="2495937" y="711498"/>
                </a:lnTo>
                <a:lnTo>
                  <a:pt x="2515964" y="749077"/>
                </a:lnTo>
                <a:lnTo>
                  <a:pt x="2408316" y="891877"/>
                </a:lnTo>
                <a:lnTo>
                  <a:pt x="2428343" y="952004"/>
                </a:lnTo>
                <a:lnTo>
                  <a:pt x="2438357" y="984572"/>
                </a:lnTo>
                <a:lnTo>
                  <a:pt x="2445868" y="1014636"/>
                </a:lnTo>
                <a:lnTo>
                  <a:pt x="2616102" y="1067246"/>
                </a:lnTo>
                <a:lnTo>
                  <a:pt x="2628619" y="1149920"/>
                </a:lnTo>
                <a:lnTo>
                  <a:pt x="2483419" y="1252637"/>
                </a:lnTo>
                <a:lnTo>
                  <a:pt x="2485923" y="1312763"/>
                </a:lnTo>
                <a:lnTo>
                  <a:pt x="2483419" y="1375395"/>
                </a:lnTo>
                <a:lnTo>
                  <a:pt x="2628619" y="1478111"/>
                </a:lnTo>
                <a:lnTo>
                  <a:pt x="2623612" y="1520701"/>
                </a:lnTo>
                <a:lnTo>
                  <a:pt x="2616102" y="1560785"/>
                </a:lnTo>
                <a:lnTo>
                  <a:pt x="2445868" y="1615901"/>
                </a:lnTo>
                <a:lnTo>
                  <a:pt x="2428343" y="1676028"/>
                </a:lnTo>
                <a:lnTo>
                  <a:pt x="2418330" y="1706091"/>
                </a:lnTo>
                <a:lnTo>
                  <a:pt x="2408316" y="1736154"/>
                </a:lnTo>
                <a:lnTo>
                  <a:pt x="2515964" y="1878955"/>
                </a:lnTo>
                <a:lnTo>
                  <a:pt x="2495937" y="1916534"/>
                </a:lnTo>
                <a:lnTo>
                  <a:pt x="2475909" y="1951608"/>
                </a:lnTo>
                <a:lnTo>
                  <a:pt x="2298164" y="1949102"/>
                </a:lnTo>
                <a:lnTo>
                  <a:pt x="2263116" y="2001713"/>
                </a:lnTo>
                <a:lnTo>
                  <a:pt x="2245592" y="2026766"/>
                </a:lnTo>
                <a:lnTo>
                  <a:pt x="2225564" y="2049313"/>
                </a:lnTo>
                <a:lnTo>
                  <a:pt x="2283144" y="2219672"/>
                </a:lnTo>
                <a:lnTo>
                  <a:pt x="2253102" y="2252240"/>
                </a:lnTo>
                <a:lnTo>
                  <a:pt x="2223061" y="2282304"/>
                </a:lnTo>
                <a:lnTo>
                  <a:pt x="2052827" y="2224682"/>
                </a:lnTo>
                <a:lnTo>
                  <a:pt x="2002758" y="2262261"/>
                </a:lnTo>
                <a:lnTo>
                  <a:pt x="1952689" y="2297335"/>
                </a:lnTo>
                <a:lnTo>
                  <a:pt x="1955192" y="2475210"/>
                </a:lnTo>
                <a:lnTo>
                  <a:pt x="1917640" y="2495252"/>
                </a:lnTo>
                <a:lnTo>
                  <a:pt x="1880089" y="2512789"/>
                </a:lnTo>
                <a:lnTo>
                  <a:pt x="1737392" y="2407567"/>
                </a:lnTo>
                <a:lnTo>
                  <a:pt x="1679813" y="2427609"/>
                </a:lnTo>
                <a:lnTo>
                  <a:pt x="1647268" y="2435125"/>
                </a:lnTo>
                <a:lnTo>
                  <a:pt x="1617227" y="2445146"/>
                </a:lnTo>
                <a:lnTo>
                  <a:pt x="1564654" y="2615505"/>
                </a:lnTo>
                <a:lnTo>
                  <a:pt x="1482041" y="2628031"/>
                </a:lnTo>
                <a:lnTo>
                  <a:pt x="1379399" y="2482725"/>
                </a:lnTo>
                <a:lnTo>
                  <a:pt x="1316813" y="2482725"/>
                </a:lnTo>
                <a:lnTo>
                  <a:pt x="1254227" y="2482725"/>
                </a:lnTo>
                <a:lnTo>
                  <a:pt x="1151586" y="2628031"/>
                </a:lnTo>
                <a:lnTo>
                  <a:pt x="1109027" y="2623021"/>
                </a:lnTo>
                <a:lnTo>
                  <a:pt x="1066469" y="2615505"/>
                </a:lnTo>
                <a:lnTo>
                  <a:pt x="1013896" y="2445146"/>
                </a:lnTo>
                <a:lnTo>
                  <a:pt x="953813" y="2427609"/>
                </a:lnTo>
                <a:lnTo>
                  <a:pt x="923772" y="2417588"/>
                </a:lnTo>
                <a:lnTo>
                  <a:pt x="896234" y="2407567"/>
                </a:lnTo>
                <a:lnTo>
                  <a:pt x="753538" y="2512789"/>
                </a:lnTo>
                <a:lnTo>
                  <a:pt x="715986" y="2495252"/>
                </a:lnTo>
                <a:lnTo>
                  <a:pt x="678434" y="2475210"/>
                </a:lnTo>
                <a:lnTo>
                  <a:pt x="680938" y="2297335"/>
                </a:lnTo>
                <a:lnTo>
                  <a:pt x="630869" y="2262261"/>
                </a:lnTo>
                <a:lnTo>
                  <a:pt x="605834" y="2242219"/>
                </a:lnTo>
                <a:lnTo>
                  <a:pt x="580800" y="2224682"/>
                </a:lnTo>
                <a:lnTo>
                  <a:pt x="410566" y="2282304"/>
                </a:lnTo>
                <a:lnTo>
                  <a:pt x="380524" y="2252240"/>
                </a:lnTo>
                <a:lnTo>
                  <a:pt x="350483" y="2219672"/>
                </a:lnTo>
                <a:lnTo>
                  <a:pt x="408062" y="2049313"/>
                </a:lnTo>
                <a:lnTo>
                  <a:pt x="370510" y="2001713"/>
                </a:lnTo>
                <a:lnTo>
                  <a:pt x="335462" y="1949102"/>
                </a:lnTo>
                <a:lnTo>
                  <a:pt x="157717" y="1951608"/>
                </a:lnTo>
                <a:lnTo>
                  <a:pt x="137690" y="1916534"/>
                </a:lnTo>
                <a:lnTo>
                  <a:pt x="117662" y="1878955"/>
                </a:lnTo>
                <a:lnTo>
                  <a:pt x="225310" y="1736154"/>
                </a:lnTo>
                <a:lnTo>
                  <a:pt x="205283" y="1676028"/>
                </a:lnTo>
                <a:lnTo>
                  <a:pt x="195269" y="1645964"/>
                </a:lnTo>
                <a:lnTo>
                  <a:pt x="187759" y="1615901"/>
                </a:lnTo>
                <a:lnTo>
                  <a:pt x="15021" y="1560785"/>
                </a:lnTo>
                <a:lnTo>
                  <a:pt x="0" y="1478111"/>
                </a:lnTo>
                <a:lnTo>
                  <a:pt x="150207" y="1375395"/>
                </a:lnTo>
                <a:lnTo>
                  <a:pt x="147703" y="1312763"/>
                </a:lnTo>
                <a:lnTo>
                  <a:pt x="150207" y="1252637"/>
                </a:lnTo>
                <a:lnTo>
                  <a:pt x="0" y="1149920"/>
                </a:lnTo>
                <a:lnTo>
                  <a:pt x="7510" y="1107331"/>
                </a:lnTo>
                <a:lnTo>
                  <a:pt x="15021" y="1067246"/>
                </a:lnTo>
                <a:lnTo>
                  <a:pt x="187759" y="1014636"/>
                </a:lnTo>
                <a:lnTo>
                  <a:pt x="205283" y="952004"/>
                </a:lnTo>
                <a:lnTo>
                  <a:pt x="215297" y="921941"/>
                </a:lnTo>
                <a:lnTo>
                  <a:pt x="225310" y="891877"/>
                </a:lnTo>
                <a:lnTo>
                  <a:pt x="117662" y="749077"/>
                </a:lnTo>
                <a:lnTo>
                  <a:pt x="137690" y="711498"/>
                </a:lnTo>
                <a:lnTo>
                  <a:pt x="157717" y="676424"/>
                </a:lnTo>
                <a:lnTo>
                  <a:pt x="335462" y="678929"/>
                </a:lnTo>
                <a:lnTo>
                  <a:pt x="370510" y="626318"/>
                </a:lnTo>
                <a:lnTo>
                  <a:pt x="388034" y="601266"/>
                </a:lnTo>
                <a:lnTo>
                  <a:pt x="408062" y="578718"/>
                </a:lnTo>
                <a:lnTo>
                  <a:pt x="350483" y="408360"/>
                </a:lnTo>
                <a:lnTo>
                  <a:pt x="380524" y="378296"/>
                </a:lnTo>
                <a:lnTo>
                  <a:pt x="410566" y="348233"/>
                </a:lnTo>
                <a:lnTo>
                  <a:pt x="580800" y="405854"/>
                </a:lnTo>
                <a:lnTo>
                  <a:pt x="630869" y="368275"/>
                </a:lnTo>
                <a:lnTo>
                  <a:pt x="680938" y="333201"/>
                </a:lnTo>
                <a:lnTo>
                  <a:pt x="678434" y="152822"/>
                </a:lnTo>
                <a:lnTo>
                  <a:pt x="715986" y="132780"/>
                </a:lnTo>
                <a:lnTo>
                  <a:pt x="753538" y="115243"/>
                </a:lnTo>
                <a:lnTo>
                  <a:pt x="896234" y="220464"/>
                </a:lnTo>
                <a:lnTo>
                  <a:pt x="953813" y="200422"/>
                </a:lnTo>
                <a:lnTo>
                  <a:pt x="983855" y="190401"/>
                </a:lnTo>
                <a:lnTo>
                  <a:pt x="1013896" y="182885"/>
                </a:lnTo>
                <a:lnTo>
                  <a:pt x="1066469" y="12526"/>
                </a:lnTo>
                <a:close/>
              </a:path>
            </a:pathLst>
          </a:custGeom>
          <a:solidFill>
            <a:srgbClr val="FFC400"/>
          </a:solidFill>
          <a:ln w="3175" cap="flat" cmpd="sng" algn="ctr">
            <a:noFill/>
            <a:prstDash val="solid"/>
          </a:ln>
          <a:effec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22" name="Freeform 6"/>
          <p:cNvSpPr/>
          <p:nvPr/>
        </p:nvSpPr>
        <p:spPr bwMode="auto">
          <a:xfrm>
            <a:off x="4442720" y="3524193"/>
            <a:ext cx="1841898" cy="1841968"/>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005DA2"/>
          </a:solidFill>
          <a:ln w="3175" cap="flat" cmpd="sng" algn="ctr">
            <a:noFill/>
            <a:prstDash val="solid"/>
          </a:ln>
          <a:effec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solidFill>
                <a:srgbClr val="414455"/>
              </a:solidFill>
              <a:effectLst/>
              <a:uLnTx/>
              <a:uFillTx/>
              <a:latin typeface="微软雅黑" panose="020B0503020204020204" pitchFamily="34" charset="-122"/>
              <a:ea typeface="微软雅黑" panose="020B0503020204020204" pitchFamily="34" charset="-122"/>
            </a:endParaRPr>
          </a:p>
        </p:txBody>
      </p:sp>
      <p:sp>
        <p:nvSpPr>
          <p:cNvPr id="23" name="Freeform 8"/>
          <p:cNvSpPr/>
          <p:nvPr/>
        </p:nvSpPr>
        <p:spPr bwMode="auto">
          <a:xfrm>
            <a:off x="914599" y="3702246"/>
            <a:ext cx="2032934" cy="2031804"/>
          </a:xfrm>
          <a:custGeom>
            <a:avLst/>
            <a:gdLst/>
            <a:ahLst/>
            <a:cxnLst/>
            <a:rect l="l" t="t" r="r" b="b"/>
            <a:pathLst>
              <a:path w="2075647" h="2080525">
                <a:moveTo>
                  <a:pt x="1036488" y="349870"/>
                </a:moveTo>
                <a:cubicBezTo>
                  <a:pt x="655847" y="349870"/>
                  <a:pt x="347277" y="658371"/>
                  <a:pt x="347277" y="1038927"/>
                </a:cubicBezTo>
                <a:cubicBezTo>
                  <a:pt x="347277" y="1419483"/>
                  <a:pt x="655847" y="1727984"/>
                  <a:pt x="1036488" y="1727984"/>
                </a:cubicBezTo>
                <a:cubicBezTo>
                  <a:pt x="1417129" y="1727984"/>
                  <a:pt x="1725699" y="1419483"/>
                  <a:pt x="1725699" y="1038927"/>
                </a:cubicBezTo>
                <a:cubicBezTo>
                  <a:pt x="1725699" y="658371"/>
                  <a:pt x="1417129" y="349870"/>
                  <a:pt x="1036488" y="349870"/>
                </a:cubicBezTo>
                <a:close/>
                <a:moveTo>
                  <a:pt x="1096908" y="0"/>
                </a:moveTo>
                <a:lnTo>
                  <a:pt x="1138010" y="2569"/>
                </a:lnTo>
                <a:lnTo>
                  <a:pt x="1179112" y="7706"/>
                </a:lnTo>
                <a:lnTo>
                  <a:pt x="1230489" y="174661"/>
                </a:lnTo>
                <a:lnTo>
                  <a:pt x="1261315" y="182367"/>
                </a:lnTo>
                <a:lnTo>
                  <a:pt x="1292142" y="192641"/>
                </a:lnTo>
                <a:lnTo>
                  <a:pt x="1322968" y="200347"/>
                </a:lnTo>
                <a:lnTo>
                  <a:pt x="1353795" y="213190"/>
                </a:lnTo>
                <a:lnTo>
                  <a:pt x="1487376" y="100173"/>
                </a:lnTo>
                <a:lnTo>
                  <a:pt x="1523340" y="118153"/>
                </a:lnTo>
                <a:lnTo>
                  <a:pt x="1559304" y="138702"/>
                </a:lnTo>
                <a:lnTo>
                  <a:pt x="1538753" y="313363"/>
                </a:lnTo>
                <a:lnTo>
                  <a:pt x="1569580" y="333912"/>
                </a:lnTo>
                <a:lnTo>
                  <a:pt x="1595269" y="354460"/>
                </a:lnTo>
                <a:lnTo>
                  <a:pt x="1618388" y="375008"/>
                </a:lnTo>
                <a:lnTo>
                  <a:pt x="1644077" y="398125"/>
                </a:lnTo>
                <a:lnTo>
                  <a:pt x="1811054" y="344186"/>
                </a:lnTo>
                <a:lnTo>
                  <a:pt x="1836742" y="375008"/>
                </a:lnTo>
                <a:lnTo>
                  <a:pt x="1862431" y="405831"/>
                </a:lnTo>
                <a:lnTo>
                  <a:pt x="1777658" y="562512"/>
                </a:lnTo>
                <a:lnTo>
                  <a:pt x="1811054" y="619021"/>
                </a:lnTo>
                <a:lnTo>
                  <a:pt x="1823898" y="647275"/>
                </a:lnTo>
                <a:lnTo>
                  <a:pt x="1839311" y="678097"/>
                </a:lnTo>
                <a:lnTo>
                  <a:pt x="2019132" y="693508"/>
                </a:lnTo>
                <a:lnTo>
                  <a:pt x="2031976" y="732037"/>
                </a:lnTo>
                <a:lnTo>
                  <a:pt x="2042252" y="770565"/>
                </a:lnTo>
                <a:lnTo>
                  <a:pt x="1900964" y="881013"/>
                </a:lnTo>
                <a:lnTo>
                  <a:pt x="1906102" y="914404"/>
                </a:lnTo>
                <a:lnTo>
                  <a:pt x="1911240" y="945226"/>
                </a:lnTo>
                <a:lnTo>
                  <a:pt x="1913808" y="981186"/>
                </a:lnTo>
                <a:lnTo>
                  <a:pt x="1913808" y="1014577"/>
                </a:lnTo>
                <a:lnTo>
                  <a:pt x="2075647" y="1096771"/>
                </a:lnTo>
                <a:lnTo>
                  <a:pt x="2073078" y="1135299"/>
                </a:lnTo>
                <a:lnTo>
                  <a:pt x="2067941" y="1173827"/>
                </a:lnTo>
                <a:lnTo>
                  <a:pt x="1893257" y="1225198"/>
                </a:lnTo>
                <a:lnTo>
                  <a:pt x="1885551" y="1258589"/>
                </a:lnTo>
                <a:lnTo>
                  <a:pt x="1875275" y="1289412"/>
                </a:lnTo>
                <a:lnTo>
                  <a:pt x="1865000" y="1320235"/>
                </a:lnTo>
                <a:lnTo>
                  <a:pt x="1854724" y="1351057"/>
                </a:lnTo>
                <a:lnTo>
                  <a:pt x="1975461" y="1494896"/>
                </a:lnTo>
                <a:lnTo>
                  <a:pt x="1957479" y="1528287"/>
                </a:lnTo>
                <a:lnTo>
                  <a:pt x="1942066" y="1559110"/>
                </a:lnTo>
                <a:lnTo>
                  <a:pt x="1754538" y="1538561"/>
                </a:lnTo>
                <a:lnTo>
                  <a:pt x="1736556" y="1564247"/>
                </a:lnTo>
                <a:lnTo>
                  <a:pt x="1716005" y="1592501"/>
                </a:lnTo>
                <a:lnTo>
                  <a:pt x="1692886" y="1615618"/>
                </a:lnTo>
                <a:lnTo>
                  <a:pt x="1672335" y="1641303"/>
                </a:lnTo>
                <a:lnTo>
                  <a:pt x="1728850" y="1821102"/>
                </a:lnTo>
                <a:lnTo>
                  <a:pt x="1700592" y="1844219"/>
                </a:lnTo>
                <a:lnTo>
                  <a:pt x="1672335" y="1864767"/>
                </a:lnTo>
                <a:lnTo>
                  <a:pt x="1507927" y="1774868"/>
                </a:lnTo>
                <a:lnTo>
                  <a:pt x="1451412" y="1808259"/>
                </a:lnTo>
                <a:lnTo>
                  <a:pt x="1420585" y="1823670"/>
                </a:lnTo>
                <a:lnTo>
                  <a:pt x="1392328" y="1839081"/>
                </a:lnTo>
                <a:lnTo>
                  <a:pt x="1374346" y="2026586"/>
                </a:lnTo>
                <a:lnTo>
                  <a:pt x="1340950" y="2039428"/>
                </a:lnTo>
                <a:lnTo>
                  <a:pt x="1307555" y="2047134"/>
                </a:lnTo>
                <a:lnTo>
                  <a:pt x="1186818" y="1898158"/>
                </a:lnTo>
                <a:lnTo>
                  <a:pt x="1155992" y="1903295"/>
                </a:lnTo>
                <a:lnTo>
                  <a:pt x="1122596" y="1908432"/>
                </a:lnTo>
                <a:lnTo>
                  <a:pt x="1091770" y="1911001"/>
                </a:lnTo>
                <a:lnTo>
                  <a:pt x="1058375" y="1911001"/>
                </a:lnTo>
                <a:lnTo>
                  <a:pt x="971033" y="2080525"/>
                </a:lnTo>
                <a:lnTo>
                  <a:pt x="935069" y="2077957"/>
                </a:lnTo>
                <a:lnTo>
                  <a:pt x="901674" y="2072819"/>
                </a:lnTo>
                <a:lnTo>
                  <a:pt x="845158" y="1890452"/>
                </a:lnTo>
                <a:lnTo>
                  <a:pt x="814332" y="1882747"/>
                </a:lnTo>
                <a:lnTo>
                  <a:pt x="780937" y="1875041"/>
                </a:lnTo>
                <a:lnTo>
                  <a:pt x="750110" y="1864767"/>
                </a:lnTo>
                <a:lnTo>
                  <a:pt x="719284" y="1851924"/>
                </a:lnTo>
                <a:lnTo>
                  <a:pt x="577996" y="1975215"/>
                </a:lnTo>
                <a:lnTo>
                  <a:pt x="544601" y="1959803"/>
                </a:lnTo>
                <a:lnTo>
                  <a:pt x="511205" y="1939255"/>
                </a:lnTo>
                <a:lnTo>
                  <a:pt x="531756" y="1754319"/>
                </a:lnTo>
                <a:lnTo>
                  <a:pt x="506068" y="1733771"/>
                </a:lnTo>
                <a:lnTo>
                  <a:pt x="480379" y="1713223"/>
                </a:lnTo>
                <a:lnTo>
                  <a:pt x="454690" y="1690106"/>
                </a:lnTo>
                <a:lnTo>
                  <a:pt x="431570" y="1669557"/>
                </a:lnTo>
                <a:lnTo>
                  <a:pt x="254318" y="1726065"/>
                </a:lnTo>
                <a:lnTo>
                  <a:pt x="231198" y="1697811"/>
                </a:lnTo>
                <a:lnTo>
                  <a:pt x="208079" y="1666989"/>
                </a:lnTo>
                <a:lnTo>
                  <a:pt x="297989" y="1505170"/>
                </a:lnTo>
                <a:lnTo>
                  <a:pt x="264594" y="1446093"/>
                </a:lnTo>
                <a:lnTo>
                  <a:pt x="249181" y="1417839"/>
                </a:lnTo>
                <a:lnTo>
                  <a:pt x="236336" y="1387017"/>
                </a:lnTo>
                <a:lnTo>
                  <a:pt x="51378" y="1371606"/>
                </a:lnTo>
                <a:lnTo>
                  <a:pt x="41102" y="1338214"/>
                </a:lnTo>
                <a:lnTo>
                  <a:pt x="30827" y="1302255"/>
                </a:lnTo>
                <a:lnTo>
                  <a:pt x="172114" y="1184101"/>
                </a:lnTo>
                <a:lnTo>
                  <a:pt x="166977" y="1153279"/>
                </a:lnTo>
                <a:lnTo>
                  <a:pt x="164408" y="1119888"/>
                </a:lnTo>
                <a:lnTo>
                  <a:pt x="161839" y="1086497"/>
                </a:lnTo>
                <a:lnTo>
                  <a:pt x="159270" y="1053105"/>
                </a:lnTo>
                <a:lnTo>
                  <a:pt x="0" y="970912"/>
                </a:lnTo>
                <a:lnTo>
                  <a:pt x="2569" y="929815"/>
                </a:lnTo>
                <a:lnTo>
                  <a:pt x="7707" y="893855"/>
                </a:lnTo>
                <a:lnTo>
                  <a:pt x="179821" y="842484"/>
                </a:lnTo>
                <a:lnTo>
                  <a:pt x="187528" y="811662"/>
                </a:lnTo>
                <a:lnTo>
                  <a:pt x="200372" y="778271"/>
                </a:lnTo>
                <a:lnTo>
                  <a:pt x="210647" y="747448"/>
                </a:lnTo>
                <a:lnTo>
                  <a:pt x="220923" y="714057"/>
                </a:lnTo>
                <a:lnTo>
                  <a:pt x="105324" y="577924"/>
                </a:lnTo>
                <a:lnTo>
                  <a:pt x="123306" y="544533"/>
                </a:lnTo>
                <a:lnTo>
                  <a:pt x="141288" y="511141"/>
                </a:lnTo>
                <a:lnTo>
                  <a:pt x="321109" y="529121"/>
                </a:lnTo>
                <a:lnTo>
                  <a:pt x="339091" y="503436"/>
                </a:lnTo>
                <a:lnTo>
                  <a:pt x="359642" y="477750"/>
                </a:lnTo>
                <a:lnTo>
                  <a:pt x="380193" y="449496"/>
                </a:lnTo>
                <a:lnTo>
                  <a:pt x="403313" y="426379"/>
                </a:lnTo>
                <a:lnTo>
                  <a:pt x="349366" y="259424"/>
                </a:lnTo>
                <a:lnTo>
                  <a:pt x="380193" y="233738"/>
                </a:lnTo>
                <a:lnTo>
                  <a:pt x="411019" y="205484"/>
                </a:lnTo>
                <a:lnTo>
                  <a:pt x="567720" y="292815"/>
                </a:lnTo>
                <a:lnTo>
                  <a:pt x="624236" y="259424"/>
                </a:lnTo>
                <a:lnTo>
                  <a:pt x="655062" y="244012"/>
                </a:lnTo>
                <a:lnTo>
                  <a:pt x="683320" y="231170"/>
                </a:lnTo>
                <a:lnTo>
                  <a:pt x="698733" y="53940"/>
                </a:lnTo>
                <a:lnTo>
                  <a:pt x="737266" y="41097"/>
                </a:lnTo>
                <a:lnTo>
                  <a:pt x="775799" y="30823"/>
                </a:lnTo>
                <a:lnTo>
                  <a:pt x="886260" y="166956"/>
                </a:lnTo>
                <a:lnTo>
                  <a:pt x="919656" y="161819"/>
                </a:lnTo>
                <a:lnTo>
                  <a:pt x="953051" y="159250"/>
                </a:lnTo>
                <a:lnTo>
                  <a:pt x="983877" y="156682"/>
                </a:lnTo>
                <a:lnTo>
                  <a:pt x="1017273" y="154113"/>
                </a:lnTo>
                <a:close/>
              </a:path>
            </a:pathLst>
          </a:custGeom>
          <a:solidFill>
            <a:srgbClr val="005DA2"/>
          </a:solidFill>
          <a:ln w="3175" cap="flat" cmpd="sng" algn="ctr">
            <a:noFill/>
            <a:prstDash val="solid"/>
          </a:ln>
          <a:effec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24" name="Freeform 6"/>
          <p:cNvSpPr/>
          <p:nvPr/>
        </p:nvSpPr>
        <p:spPr bwMode="auto">
          <a:xfrm>
            <a:off x="5928111" y="2327433"/>
            <a:ext cx="2224910" cy="2224996"/>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FFC400"/>
          </a:solidFill>
          <a:ln w="3175" cap="flat" cmpd="sng" algn="ctr">
            <a:noFill/>
            <a:prstDash val="solid"/>
          </a:ln>
          <a:effectLst/>
        </p:spPr>
        <p:txBody>
          <a:bodyPr lIns="0" rIns="0" anchor="ctr"/>
          <a:lstStyle/>
          <a:p>
            <a:pPr algn="ctr" defTabSz="914400" fontAlgn="base">
              <a:lnSpc>
                <a:spcPct val="120000"/>
              </a:lnSpc>
              <a:spcBef>
                <a:spcPts val="600"/>
              </a:spcBef>
              <a:spcAft>
                <a:spcPts val="600"/>
              </a:spcAft>
            </a:pPr>
            <a:endParaRPr lang="en-US" sz="2800" kern="0" dirty="0">
              <a:solidFill>
                <a:sysClr val="window" lastClr="FFFFFF"/>
              </a:solidFill>
              <a:latin typeface="微软雅黑" panose="020B0503020204020204" pitchFamily="34" charset="-122"/>
              <a:ea typeface="微软雅黑" panose="020B0503020204020204" pitchFamily="34" charset="-122"/>
            </a:endParaRPr>
          </a:p>
        </p:txBody>
      </p:sp>
      <p:sp>
        <p:nvSpPr>
          <p:cNvPr id="12" name="矩形 11"/>
          <p:cNvSpPr/>
          <p:nvPr/>
        </p:nvSpPr>
        <p:spPr>
          <a:xfrm>
            <a:off x="4154959" y="1269554"/>
            <a:ext cx="3842401" cy="463658"/>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anose="020B0503020204020204" pitchFamily="34" charset="-122"/>
                <a:ea typeface="微软雅黑" panose="020B0503020204020204" pitchFamily="34" charset="-122"/>
              </a:rPr>
              <a:t>点击添加小标题</a:t>
            </a:r>
          </a:p>
        </p:txBody>
      </p:sp>
      <p:sp>
        <p:nvSpPr>
          <p:cNvPr id="3" name="Rectangle 40">
            <a:extLst>
              <a:ext uri="{FF2B5EF4-FFF2-40B4-BE49-F238E27FC236}">
                <a16:creationId xmlns:a16="http://schemas.microsoft.com/office/drawing/2014/main" id="{22BC3481-4187-7599-E2DF-E1F8D365BC17}"/>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8" presetClass="emph" presetSubtype="0" repeatCount="indefinite" fill="hold" grpId="1" nodeType="withEffect">
                                  <p:stCondLst>
                                    <p:cond delay="0"/>
                                  </p:stCondLst>
                                  <p:childTnLst>
                                    <p:animRot by="-86400000">
                                      <p:cBhvr>
                                        <p:cTn id="13" dur="8000" fill="hold"/>
                                        <p:tgtEl>
                                          <p:spTgt spid="23"/>
                                        </p:tgtEl>
                                        <p:attrNameLst>
                                          <p:attrName>r</p:attrName>
                                        </p:attrNameLst>
                                      </p:cBhvr>
                                    </p:animRot>
                                  </p:childTnLst>
                                </p:cTn>
                              </p:par>
                              <p:par>
                                <p:cTn id="14" presetID="53" presetClass="entr" presetSubtype="16" fill="hold" grpId="0" nodeType="withEffect">
                                  <p:stCondLst>
                                    <p:cond delay="5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8" presetClass="emph" presetSubtype="0" repeatCount="indefinite" fill="hold" grpId="1" nodeType="withEffect">
                                  <p:stCondLst>
                                    <p:cond delay="1500"/>
                                  </p:stCondLst>
                                  <p:childTnLst>
                                    <p:animRot by="64800000">
                                      <p:cBhvr>
                                        <p:cTn id="23" dur="7500" fill="hold"/>
                                        <p:tgtEl>
                                          <p:spTgt spid="21"/>
                                        </p:tgtEl>
                                        <p:attrNameLst>
                                          <p:attrName>r</p:attrName>
                                        </p:attrNameLst>
                                      </p:cBhvr>
                                    </p:animRot>
                                  </p:childTnLst>
                                </p:cTn>
                              </p:par>
                              <p:par>
                                <p:cTn id="24" presetID="53" presetClass="entr" presetSubtype="16" fill="hold" grpId="0" nodeType="withEffect">
                                  <p:stCondLst>
                                    <p:cond delay="200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8" presetClass="emph" presetSubtype="0" repeatCount="indefinite" fill="hold" grpId="1" nodeType="withEffect">
                                  <p:stCondLst>
                                    <p:cond delay="3000"/>
                                  </p:stCondLst>
                                  <p:childTnLst>
                                    <p:animRot by="-108000000">
                                      <p:cBhvr>
                                        <p:cTn id="33" dur="7500" fill="hold"/>
                                        <p:tgtEl>
                                          <p:spTgt spid="22"/>
                                        </p:tgtEl>
                                        <p:attrNameLst>
                                          <p:attrName>r</p:attrName>
                                        </p:attrNameLst>
                                      </p:cBhvr>
                                    </p:animRot>
                                  </p:childTnLst>
                                </p:cTn>
                              </p:par>
                              <p:par>
                                <p:cTn id="34" presetID="53" presetClass="entr" presetSubtype="16" fill="hold" grpId="0" nodeType="withEffect">
                                  <p:stCondLst>
                                    <p:cond delay="400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par>
                                <p:cTn id="39" presetID="10" presetClass="entr" presetSubtype="0" fill="hold" grpId="0" nodeType="withEffect">
                                  <p:stCondLst>
                                    <p:cond delay="450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8" presetClass="emph" presetSubtype="0" repeatCount="indefinite" fill="hold" grpId="1" nodeType="withEffect">
                                  <p:stCondLst>
                                    <p:cond delay="4500"/>
                                  </p:stCondLst>
                                  <p:childTnLst>
                                    <p:animRot by="86400000">
                                      <p:cBhvr>
                                        <p:cTn id="43" dur="7000" fill="hold"/>
                                        <p:tgtEl>
                                          <p:spTgt spid="24"/>
                                        </p:tgtEl>
                                        <p:attrNameLst>
                                          <p:attrName>r</p:attrName>
                                        </p:attrNameLst>
                                      </p:cBhvr>
                                    </p:animRot>
                                  </p:childTnLst>
                                </p:cTn>
                              </p:par>
                              <p:par>
                                <p:cTn id="44" presetID="53" presetClass="entr" presetSubtype="16" fill="hold" grpId="0" nodeType="withEffect">
                                  <p:stCondLst>
                                    <p:cond delay="500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par>
                                <p:cTn id="49" presetID="22" presetClass="entr" presetSubtype="8" fill="hold" grpId="0" nodeType="withEffect">
                                  <p:stCondLst>
                                    <p:cond delay="650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animBg="1"/>
      <p:bldP spid="21" grpId="1" animBg="1"/>
      <p:bldP spid="22" grpId="0" animBg="1"/>
      <p:bldP spid="22" grpId="1" animBg="1"/>
      <p:bldP spid="23" grpId="0" animBg="1"/>
      <p:bldP spid="23" grpId="1" animBg="1"/>
      <p:bldP spid="24" grpId="0" animBg="1"/>
      <p:bldP spid="24" grpId="1"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724846" y="3270862"/>
            <a:ext cx="2328880"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24846" y="4776435"/>
            <a:ext cx="2328880"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602751" y="1839943"/>
            <a:ext cx="2633964" cy="1313009"/>
            <a:chOff x="8835092" y="1945063"/>
            <a:chExt cx="2483676" cy="1235726"/>
          </a:xfrm>
        </p:grpSpPr>
        <p:sp>
          <p:nvSpPr>
            <p:cNvPr id="7" name="文本框 11"/>
            <p:cNvSpPr txBox="1"/>
            <p:nvPr/>
          </p:nvSpPr>
          <p:spPr>
            <a:xfrm>
              <a:off x="8835092" y="1945063"/>
              <a:ext cx="1248229" cy="347593"/>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sp>
          <p:nvSpPr>
            <p:cNvPr id="8" name="文本框 12"/>
            <p:cNvSpPr txBox="1"/>
            <p:nvPr/>
          </p:nvSpPr>
          <p:spPr>
            <a:xfrm>
              <a:off x="8872836" y="2273941"/>
              <a:ext cx="2445932" cy="906848"/>
            </a:xfrm>
            <a:prstGeom prst="rect">
              <a:avLst/>
            </a:prstGeom>
            <a:noFill/>
          </p:spPr>
          <p:txBody>
            <a:bodyPr wrap="square" rtlCol="0">
              <a:spAutoFit/>
            </a:bodyPr>
            <a:lstStyle/>
            <a:p>
              <a:pPr>
                <a:lnSpc>
                  <a:spcPct val="130000"/>
                </a:lnSpc>
              </a:pPr>
              <a:r>
                <a:rPr lang="zh-CN" altLang="en-US" sz="14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您的内容打在这里，或者通过复制您的文本后。您的内容打在这里，或者通过复制您的文</a:t>
              </a:r>
            </a:p>
          </p:txBody>
        </p:sp>
      </p:grpSp>
      <p:grpSp>
        <p:nvGrpSpPr>
          <p:cNvPr id="9" name="组合 8"/>
          <p:cNvGrpSpPr/>
          <p:nvPr/>
        </p:nvGrpSpPr>
        <p:grpSpPr>
          <a:xfrm>
            <a:off x="592459" y="3346533"/>
            <a:ext cx="2633964" cy="1339862"/>
            <a:chOff x="8835092" y="2033592"/>
            <a:chExt cx="2483676" cy="1260986"/>
          </a:xfrm>
        </p:grpSpPr>
        <p:sp>
          <p:nvSpPr>
            <p:cNvPr id="10" name="文本框 14"/>
            <p:cNvSpPr txBox="1"/>
            <p:nvPr/>
          </p:nvSpPr>
          <p:spPr>
            <a:xfrm>
              <a:off x="8835092" y="2033592"/>
              <a:ext cx="1248229" cy="347590"/>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sp>
          <p:nvSpPr>
            <p:cNvPr id="11" name="文本框 15"/>
            <p:cNvSpPr txBox="1"/>
            <p:nvPr/>
          </p:nvSpPr>
          <p:spPr>
            <a:xfrm>
              <a:off x="8872836" y="2387739"/>
              <a:ext cx="2445932" cy="906839"/>
            </a:xfrm>
            <a:prstGeom prst="rect">
              <a:avLst/>
            </a:prstGeom>
            <a:noFill/>
          </p:spPr>
          <p:txBody>
            <a:bodyPr wrap="square" rtlCol="0">
              <a:spAutoFit/>
            </a:bodyPr>
            <a:lstStyle/>
            <a:p>
              <a:pPr>
                <a:lnSpc>
                  <a:spcPct val="130000"/>
                </a:lnSpc>
              </a:pPr>
              <a:r>
                <a:rPr lang="zh-CN" altLang="en-US" sz="14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您的内容打在这里，或者通过复制您的文本后。您的内容打在这里，或者通过复制您的文</a:t>
              </a:r>
            </a:p>
          </p:txBody>
        </p:sp>
      </p:grpSp>
      <p:grpSp>
        <p:nvGrpSpPr>
          <p:cNvPr id="12" name="组合 11"/>
          <p:cNvGrpSpPr/>
          <p:nvPr/>
        </p:nvGrpSpPr>
        <p:grpSpPr>
          <a:xfrm>
            <a:off x="602748" y="4839644"/>
            <a:ext cx="2647306" cy="1326454"/>
            <a:chOff x="8835092" y="2046239"/>
            <a:chExt cx="2496257" cy="1248378"/>
          </a:xfrm>
        </p:grpSpPr>
        <p:sp>
          <p:nvSpPr>
            <p:cNvPr id="13" name="文本框 17"/>
            <p:cNvSpPr txBox="1"/>
            <p:nvPr/>
          </p:nvSpPr>
          <p:spPr>
            <a:xfrm>
              <a:off x="8835092" y="2046239"/>
              <a:ext cx="1248229" cy="347593"/>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sp>
          <p:nvSpPr>
            <p:cNvPr id="14" name="文本框 18"/>
            <p:cNvSpPr txBox="1"/>
            <p:nvPr/>
          </p:nvSpPr>
          <p:spPr>
            <a:xfrm>
              <a:off x="8885416" y="2387769"/>
              <a:ext cx="2445933" cy="906848"/>
            </a:xfrm>
            <a:prstGeom prst="rect">
              <a:avLst/>
            </a:prstGeom>
            <a:noFill/>
          </p:spPr>
          <p:txBody>
            <a:bodyPr wrap="square" rtlCol="0">
              <a:spAutoFit/>
            </a:bodyPr>
            <a:lstStyle/>
            <a:p>
              <a:pPr>
                <a:lnSpc>
                  <a:spcPct val="130000"/>
                </a:lnSpc>
              </a:pPr>
              <a:r>
                <a:rPr lang="zh-CN" altLang="en-US" sz="14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您的内容打在这里，或者通过复制您的文本后。您的内容打在这里，或者通过复制您的文</a:t>
              </a:r>
            </a:p>
          </p:txBody>
        </p:sp>
      </p:grpSp>
      <p:grpSp>
        <p:nvGrpSpPr>
          <p:cNvPr id="15" name="组合 14"/>
          <p:cNvGrpSpPr/>
          <p:nvPr/>
        </p:nvGrpSpPr>
        <p:grpSpPr>
          <a:xfrm>
            <a:off x="3557940" y="4119071"/>
            <a:ext cx="2472813" cy="1862210"/>
            <a:chOff x="3474720" y="4038600"/>
            <a:chExt cx="2331720" cy="1752600"/>
          </a:xfrm>
        </p:grpSpPr>
        <p:sp>
          <p:nvSpPr>
            <p:cNvPr id="16" name="文本框 19"/>
            <p:cNvSpPr txBox="1"/>
            <p:nvPr/>
          </p:nvSpPr>
          <p:spPr>
            <a:xfrm>
              <a:off x="3987799" y="4758224"/>
              <a:ext cx="1248229" cy="347593"/>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sp>
          <p:nvSpPr>
            <p:cNvPr id="17" name="文本框 20"/>
            <p:cNvSpPr txBox="1"/>
            <p:nvPr/>
          </p:nvSpPr>
          <p:spPr>
            <a:xfrm>
              <a:off x="3987799" y="5299084"/>
              <a:ext cx="1248229" cy="347593"/>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sp>
          <p:nvSpPr>
            <p:cNvPr id="18" name="文本框 21"/>
            <p:cNvSpPr txBox="1"/>
            <p:nvPr/>
          </p:nvSpPr>
          <p:spPr>
            <a:xfrm>
              <a:off x="3987799" y="4217364"/>
              <a:ext cx="1248229" cy="347593"/>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sp>
          <p:nvSpPr>
            <p:cNvPr id="19" name="矩形 18"/>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b="1">
                <a:ln w="12700">
                  <a:solidFill>
                    <a:schemeClr val="tx2">
                      <a:satMod val="155000"/>
                    </a:schemeClr>
                  </a:solidFill>
                  <a:prstDash val="solid"/>
                </a:ln>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6386321" y="4119071"/>
            <a:ext cx="2472813" cy="1862210"/>
            <a:chOff x="3474720" y="4038600"/>
            <a:chExt cx="2331720" cy="1752600"/>
          </a:xfrm>
        </p:grpSpPr>
        <p:sp>
          <p:nvSpPr>
            <p:cNvPr id="23" name="文本框 30"/>
            <p:cNvSpPr txBox="1"/>
            <p:nvPr/>
          </p:nvSpPr>
          <p:spPr>
            <a:xfrm>
              <a:off x="3987799" y="4758224"/>
              <a:ext cx="1248229" cy="347593"/>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sp>
          <p:nvSpPr>
            <p:cNvPr id="24" name="文本框 31"/>
            <p:cNvSpPr txBox="1"/>
            <p:nvPr/>
          </p:nvSpPr>
          <p:spPr>
            <a:xfrm>
              <a:off x="3987799" y="5299084"/>
              <a:ext cx="1248229" cy="347593"/>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sp>
          <p:nvSpPr>
            <p:cNvPr id="25" name="文本框 32"/>
            <p:cNvSpPr txBox="1"/>
            <p:nvPr/>
          </p:nvSpPr>
          <p:spPr>
            <a:xfrm>
              <a:off x="3987799" y="4217364"/>
              <a:ext cx="1248229" cy="347593"/>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sp>
          <p:nvSpPr>
            <p:cNvPr id="26" name="矩形 25"/>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9234906" y="4119071"/>
            <a:ext cx="2472813" cy="1862210"/>
            <a:chOff x="3474720" y="4038600"/>
            <a:chExt cx="2331720" cy="1752600"/>
          </a:xfrm>
        </p:grpSpPr>
        <p:sp>
          <p:nvSpPr>
            <p:cNvPr id="30" name="文本框 37"/>
            <p:cNvSpPr txBox="1"/>
            <p:nvPr/>
          </p:nvSpPr>
          <p:spPr>
            <a:xfrm>
              <a:off x="3987799" y="4758224"/>
              <a:ext cx="1248229" cy="347593"/>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sp>
          <p:nvSpPr>
            <p:cNvPr id="31" name="文本框 38"/>
            <p:cNvSpPr txBox="1"/>
            <p:nvPr/>
          </p:nvSpPr>
          <p:spPr>
            <a:xfrm>
              <a:off x="3987799" y="5299084"/>
              <a:ext cx="1248229" cy="347593"/>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sp>
          <p:nvSpPr>
            <p:cNvPr id="32" name="文本框 39"/>
            <p:cNvSpPr txBox="1"/>
            <p:nvPr/>
          </p:nvSpPr>
          <p:spPr>
            <a:xfrm>
              <a:off x="3987799" y="4217364"/>
              <a:ext cx="1248229" cy="347593"/>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sp>
          <p:nvSpPr>
            <p:cNvPr id="33" name="矩形 32"/>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3557940" y="2078738"/>
            <a:ext cx="2472813" cy="2040335"/>
            <a:chOff x="3569970" y="1908810"/>
            <a:chExt cx="2331720" cy="1920240"/>
          </a:xfrm>
        </p:grpSpPr>
        <p:sp>
          <p:nvSpPr>
            <p:cNvPr id="37" name="矩形 36"/>
            <p:cNvSpPr/>
            <p:nvPr/>
          </p:nvSpPr>
          <p:spPr>
            <a:xfrm>
              <a:off x="3569970" y="1908810"/>
              <a:ext cx="2331720" cy="1920240"/>
            </a:xfrm>
            <a:prstGeom prst="rect">
              <a:avLst/>
            </a:prstGeom>
            <a:gradFill flip="none" rotWithShape="1">
              <a:gsLst>
                <a:gs pos="50000">
                  <a:srgbClr val="E7E7E7"/>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38" name="Freeform 151"/>
            <p:cNvSpPr>
              <a:spLocks noEditPoints="1"/>
            </p:cNvSpPr>
            <p:nvPr/>
          </p:nvSpPr>
          <p:spPr bwMode="auto">
            <a:xfrm>
              <a:off x="4271368" y="2245834"/>
              <a:ext cx="928925" cy="97361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rgbClr val="005DA2"/>
            </a:solidFill>
            <a:ln>
              <a:noFill/>
            </a:ln>
          </p:spPr>
          <p:txBody>
            <a:bodyPr vert="horz" wrap="square" lIns="91440" tIns="45720" rIns="91440" bIns="45720" numCol="1" anchor="t" anchorCtr="0" compatLnSpc="1"/>
            <a:lstStyle/>
            <a:p>
              <a:endParaRPr lang="zh-CN" altLang="en-US" sz="2100">
                <a:latin typeface="微软雅黑" panose="020B0503020204020204" pitchFamily="34" charset="-122"/>
                <a:ea typeface="微软雅黑" panose="020B0503020204020204" pitchFamily="34" charset="-122"/>
              </a:endParaRPr>
            </a:p>
          </p:txBody>
        </p:sp>
        <p:sp>
          <p:nvSpPr>
            <p:cNvPr id="39" name="文本框 47"/>
            <p:cNvSpPr txBox="1"/>
            <p:nvPr/>
          </p:nvSpPr>
          <p:spPr>
            <a:xfrm>
              <a:off x="4111716" y="3381327"/>
              <a:ext cx="1248229" cy="347593"/>
            </a:xfrm>
            <a:prstGeom prst="rect">
              <a:avLst/>
            </a:prstGeom>
            <a:noFill/>
          </p:spPr>
          <p:txBody>
            <a:bodyPr wrap="square" rtlCol="0">
              <a:spAutoFit/>
            </a:bodyPr>
            <a:lstStyle/>
            <a:p>
              <a:pPr algn="ctr"/>
              <a:r>
                <a:rPr lang="zh-CN" altLang="en-US" sz="2700" baseline="-3000" dirty="0">
                  <a:latin typeface="微软雅黑" panose="020B0503020204020204" pitchFamily="34" charset="-122"/>
                  <a:ea typeface="微软雅黑" panose="020B0503020204020204" pitchFamily="34" charset="-122"/>
                </a:rPr>
                <a:t>添加标题</a:t>
              </a:r>
            </a:p>
          </p:txBody>
        </p:sp>
      </p:grpSp>
      <p:grpSp>
        <p:nvGrpSpPr>
          <p:cNvPr id="40" name="组合 39"/>
          <p:cNvGrpSpPr/>
          <p:nvPr/>
        </p:nvGrpSpPr>
        <p:grpSpPr>
          <a:xfrm>
            <a:off x="6402483" y="2078738"/>
            <a:ext cx="2472813" cy="2040335"/>
            <a:chOff x="6252210" y="1908810"/>
            <a:chExt cx="2331720" cy="1920240"/>
          </a:xfrm>
        </p:grpSpPr>
        <p:sp>
          <p:nvSpPr>
            <p:cNvPr id="41" name="矩形 40"/>
            <p:cNvSpPr/>
            <p:nvPr/>
          </p:nvSpPr>
          <p:spPr>
            <a:xfrm>
              <a:off x="6252210" y="1908810"/>
              <a:ext cx="2331720" cy="192024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42" name="Freeform 153"/>
            <p:cNvSpPr>
              <a:spLocks noEditPoints="1"/>
            </p:cNvSpPr>
            <p:nvPr/>
          </p:nvSpPr>
          <p:spPr bwMode="auto">
            <a:xfrm>
              <a:off x="6936705" y="2349128"/>
              <a:ext cx="962731" cy="767029"/>
            </a:xfrm>
            <a:custGeom>
              <a:avLst/>
              <a:gdLst>
                <a:gd name="T0" fmla="*/ 35 w 129"/>
                <a:gd name="T1" fmla="*/ 22 h 103"/>
                <a:gd name="T2" fmla="*/ 120 w 129"/>
                <a:gd name="T3" fmla="*/ 22 h 103"/>
                <a:gd name="T4" fmla="*/ 123 w 129"/>
                <a:gd name="T5" fmla="*/ 22 h 103"/>
                <a:gd name="T6" fmla="*/ 78 w 129"/>
                <a:gd name="T7" fmla="*/ 58 h 103"/>
                <a:gd name="T8" fmla="*/ 31 w 129"/>
                <a:gd name="T9" fmla="*/ 23 h 103"/>
                <a:gd name="T10" fmla="*/ 35 w 129"/>
                <a:gd name="T11" fmla="*/ 22 h 103"/>
                <a:gd name="T12" fmla="*/ 19 w 129"/>
                <a:gd name="T13" fmla="*/ 50 h 103"/>
                <a:gd name="T14" fmla="*/ 22 w 129"/>
                <a:gd name="T15" fmla="*/ 58 h 103"/>
                <a:gd name="T16" fmla="*/ 26 w 129"/>
                <a:gd name="T17" fmla="*/ 58 h 103"/>
                <a:gd name="T18" fmla="*/ 26 w 129"/>
                <a:gd name="T19" fmla="*/ 70 h 103"/>
                <a:gd name="T20" fmla="*/ 0 w 129"/>
                <a:gd name="T21" fmla="*/ 70 h 103"/>
                <a:gd name="T22" fmla="*/ 3 w 129"/>
                <a:gd name="T23" fmla="*/ 78 h 103"/>
                <a:gd name="T24" fmla="*/ 26 w 129"/>
                <a:gd name="T25" fmla="*/ 78 h 103"/>
                <a:gd name="T26" fmla="*/ 27 w 129"/>
                <a:gd name="T27" fmla="*/ 81 h 103"/>
                <a:gd name="T28" fmla="*/ 61 w 129"/>
                <a:gd name="T29" fmla="*/ 56 h 103"/>
                <a:gd name="T30" fmla="*/ 26 w 129"/>
                <a:gd name="T31" fmla="*/ 30 h 103"/>
                <a:gd name="T32" fmla="*/ 26 w 129"/>
                <a:gd name="T33" fmla="*/ 30 h 103"/>
                <a:gd name="T34" fmla="*/ 26 w 129"/>
                <a:gd name="T35" fmla="*/ 50 h 103"/>
                <a:gd name="T36" fmla="*/ 19 w 129"/>
                <a:gd name="T37" fmla="*/ 50 h 103"/>
                <a:gd name="T38" fmla="*/ 17 w 129"/>
                <a:gd name="T39" fmla="*/ 95 h 103"/>
                <a:gd name="T40" fmla="*/ 75 w 129"/>
                <a:gd name="T41" fmla="*/ 95 h 103"/>
                <a:gd name="T42" fmla="*/ 77 w 129"/>
                <a:gd name="T43" fmla="*/ 103 h 103"/>
                <a:gd name="T44" fmla="*/ 19 w 129"/>
                <a:gd name="T45" fmla="*/ 103 h 103"/>
                <a:gd name="T46" fmla="*/ 17 w 129"/>
                <a:gd name="T47" fmla="*/ 95 h 103"/>
                <a:gd name="T48" fmla="*/ 42 w 129"/>
                <a:gd name="T49" fmla="*/ 0 h 103"/>
                <a:gd name="T50" fmla="*/ 99 w 129"/>
                <a:gd name="T51" fmla="*/ 0 h 103"/>
                <a:gd name="T52" fmla="*/ 101 w 129"/>
                <a:gd name="T53" fmla="*/ 8 h 103"/>
                <a:gd name="T54" fmla="*/ 75 w 129"/>
                <a:gd name="T55" fmla="*/ 8 h 103"/>
                <a:gd name="T56" fmla="*/ 77 w 129"/>
                <a:gd name="T57" fmla="*/ 16 h 103"/>
                <a:gd name="T58" fmla="*/ 11 w 129"/>
                <a:gd name="T59" fmla="*/ 16 h 103"/>
                <a:gd name="T60" fmla="*/ 9 w 129"/>
                <a:gd name="T61" fmla="*/ 6 h 103"/>
                <a:gd name="T62" fmla="*/ 43 w 129"/>
                <a:gd name="T63" fmla="*/ 6 h 103"/>
                <a:gd name="T64" fmla="*/ 42 w 129"/>
                <a:gd name="T65" fmla="*/ 0 h 103"/>
                <a:gd name="T66" fmla="*/ 129 w 129"/>
                <a:gd name="T67" fmla="*/ 29 h 103"/>
                <a:gd name="T68" fmla="*/ 94 w 129"/>
                <a:gd name="T69" fmla="*/ 55 h 103"/>
                <a:gd name="T70" fmla="*/ 128 w 129"/>
                <a:gd name="T71" fmla="*/ 81 h 103"/>
                <a:gd name="T72" fmla="*/ 129 w 129"/>
                <a:gd name="T73" fmla="*/ 78 h 103"/>
                <a:gd name="T74" fmla="*/ 129 w 129"/>
                <a:gd name="T75" fmla="*/ 30 h 103"/>
                <a:gd name="T76" fmla="*/ 129 w 129"/>
                <a:gd name="T77" fmla="*/ 29 h 103"/>
                <a:gd name="T78" fmla="*/ 123 w 129"/>
                <a:gd name="T79" fmla="*/ 86 h 103"/>
                <a:gd name="T80" fmla="*/ 120 w 129"/>
                <a:gd name="T81" fmla="*/ 87 h 103"/>
                <a:gd name="T82" fmla="*/ 35 w 129"/>
                <a:gd name="T83" fmla="*/ 87 h 103"/>
                <a:gd name="T84" fmla="*/ 33 w 129"/>
                <a:gd name="T85" fmla="*/ 87 h 103"/>
                <a:gd name="T86" fmla="*/ 68 w 129"/>
                <a:gd name="T87" fmla="*/ 61 h 103"/>
                <a:gd name="T88" fmla="*/ 75 w 129"/>
                <a:gd name="T89" fmla="*/ 66 h 103"/>
                <a:gd name="T90" fmla="*/ 78 w 129"/>
                <a:gd name="T91" fmla="*/ 68 h 103"/>
                <a:gd name="T92" fmla="*/ 80 w 129"/>
                <a:gd name="T93" fmla="*/ 66 h 103"/>
                <a:gd name="T94" fmla="*/ 87 w 129"/>
                <a:gd name="T95" fmla="*/ 61 h 103"/>
                <a:gd name="T96" fmla="*/ 123 w 129"/>
                <a:gd name="T97" fmla="*/ 8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03">
                  <a:moveTo>
                    <a:pt x="35" y="22"/>
                  </a:moveTo>
                  <a:cubicBezTo>
                    <a:pt x="120" y="22"/>
                    <a:pt x="120" y="22"/>
                    <a:pt x="120" y="22"/>
                  </a:cubicBezTo>
                  <a:cubicBezTo>
                    <a:pt x="121" y="22"/>
                    <a:pt x="122" y="22"/>
                    <a:pt x="123" y="22"/>
                  </a:cubicBezTo>
                  <a:cubicBezTo>
                    <a:pt x="78" y="58"/>
                    <a:pt x="78" y="58"/>
                    <a:pt x="78" y="58"/>
                  </a:cubicBezTo>
                  <a:cubicBezTo>
                    <a:pt x="31" y="23"/>
                    <a:pt x="31" y="23"/>
                    <a:pt x="31" y="23"/>
                  </a:cubicBezTo>
                  <a:cubicBezTo>
                    <a:pt x="32" y="22"/>
                    <a:pt x="33" y="22"/>
                    <a:pt x="35" y="22"/>
                  </a:cubicBezTo>
                  <a:close/>
                  <a:moveTo>
                    <a:pt x="19" y="50"/>
                  </a:moveTo>
                  <a:cubicBezTo>
                    <a:pt x="22" y="58"/>
                    <a:pt x="22" y="58"/>
                    <a:pt x="22" y="58"/>
                  </a:cubicBezTo>
                  <a:cubicBezTo>
                    <a:pt x="26" y="58"/>
                    <a:pt x="26" y="58"/>
                    <a:pt x="26" y="58"/>
                  </a:cubicBezTo>
                  <a:cubicBezTo>
                    <a:pt x="26" y="70"/>
                    <a:pt x="26" y="70"/>
                    <a:pt x="26" y="70"/>
                  </a:cubicBezTo>
                  <a:cubicBezTo>
                    <a:pt x="0" y="70"/>
                    <a:pt x="0" y="70"/>
                    <a:pt x="0" y="70"/>
                  </a:cubicBezTo>
                  <a:cubicBezTo>
                    <a:pt x="3" y="78"/>
                    <a:pt x="3" y="78"/>
                    <a:pt x="3" y="78"/>
                  </a:cubicBezTo>
                  <a:cubicBezTo>
                    <a:pt x="26" y="78"/>
                    <a:pt x="26" y="78"/>
                    <a:pt x="26" y="78"/>
                  </a:cubicBezTo>
                  <a:cubicBezTo>
                    <a:pt x="26" y="79"/>
                    <a:pt x="27" y="80"/>
                    <a:pt x="27" y="81"/>
                  </a:cubicBezTo>
                  <a:cubicBezTo>
                    <a:pt x="61" y="56"/>
                    <a:pt x="61" y="56"/>
                    <a:pt x="61" y="56"/>
                  </a:cubicBezTo>
                  <a:cubicBezTo>
                    <a:pt x="26" y="30"/>
                    <a:pt x="26" y="30"/>
                    <a:pt x="26" y="30"/>
                  </a:cubicBezTo>
                  <a:cubicBezTo>
                    <a:pt x="26" y="30"/>
                    <a:pt x="26" y="30"/>
                    <a:pt x="26" y="30"/>
                  </a:cubicBezTo>
                  <a:cubicBezTo>
                    <a:pt x="26" y="50"/>
                    <a:pt x="26" y="50"/>
                    <a:pt x="26" y="50"/>
                  </a:cubicBezTo>
                  <a:cubicBezTo>
                    <a:pt x="19" y="50"/>
                    <a:pt x="19" y="50"/>
                    <a:pt x="19" y="50"/>
                  </a:cubicBezTo>
                  <a:close/>
                  <a:moveTo>
                    <a:pt x="17" y="95"/>
                  </a:moveTo>
                  <a:cubicBezTo>
                    <a:pt x="75" y="95"/>
                    <a:pt x="75" y="95"/>
                    <a:pt x="75" y="95"/>
                  </a:cubicBezTo>
                  <a:cubicBezTo>
                    <a:pt x="77" y="103"/>
                    <a:pt x="77" y="103"/>
                    <a:pt x="77" y="103"/>
                  </a:cubicBezTo>
                  <a:cubicBezTo>
                    <a:pt x="19" y="103"/>
                    <a:pt x="19" y="103"/>
                    <a:pt x="19" y="103"/>
                  </a:cubicBezTo>
                  <a:cubicBezTo>
                    <a:pt x="17" y="95"/>
                    <a:pt x="17" y="95"/>
                    <a:pt x="17" y="95"/>
                  </a:cubicBezTo>
                  <a:close/>
                  <a:moveTo>
                    <a:pt x="42" y="0"/>
                  </a:moveTo>
                  <a:cubicBezTo>
                    <a:pt x="99" y="0"/>
                    <a:pt x="99" y="0"/>
                    <a:pt x="99" y="0"/>
                  </a:cubicBezTo>
                  <a:cubicBezTo>
                    <a:pt x="101" y="8"/>
                    <a:pt x="101" y="8"/>
                    <a:pt x="101" y="8"/>
                  </a:cubicBezTo>
                  <a:cubicBezTo>
                    <a:pt x="75" y="8"/>
                    <a:pt x="75" y="8"/>
                    <a:pt x="75" y="8"/>
                  </a:cubicBezTo>
                  <a:cubicBezTo>
                    <a:pt x="77" y="16"/>
                    <a:pt x="77" y="16"/>
                    <a:pt x="77" y="16"/>
                  </a:cubicBezTo>
                  <a:cubicBezTo>
                    <a:pt x="11" y="16"/>
                    <a:pt x="11" y="16"/>
                    <a:pt x="11" y="16"/>
                  </a:cubicBezTo>
                  <a:cubicBezTo>
                    <a:pt x="9" y="6"/>
                    <a:pt x="9" y="6"/>
                    <a:pt x="9" y="6"/>
                  </a:cubicBezTo>
                  <a:cubicBezTo>
                    <a:pt x="43" y="6"/>
                    <a:pt x="43" y="6"/>
                    <a:pt x="43" y="6"/>
                  </a:cubicBezTo>
                  <a:cubicBezTo>
                    <a:pt x="42" y="0"/>
                    <a:pt x="42" y="0"/>
                    <a:pt x="42" y="0"/>
                  </a:cubicBezTo>
                  <a:close/>
                  <a:moveTo>
                    <a:pt x="129" y="29"/>
                  </a:moveTo>
                  <a:cubicBezTo>
                    <a:pt x="94" y="55"/>
                    <a:pt x="94" y="55"/>
                    <a:pt x="94" y="55"/>
                  </a:cubicBezTo>
                  <a:cubicBezTo>
                    <a:pt x="128" y="81"/>
                    <a:pt x="128" y="81"/>
                    <a:pt x="128" y="81"/>
                  </a:cubicBezTo>
                  <a:cubicBezTo>
                    <a:pt x="129" y="80"/>
                    <a:pt x="129" y="79"/>
                    <a:pt x="129" y="78"/>
                  </a:cubicBezTo>
                  <a:cubicBezTo>
                    <a:pt x="129" y="30"/>
                    <a:pt x="129" y="30"/>
                    <a:pt x="129" y="30"/>
                  </a:cubicBezTo>
                  <a:cubicBezTo>
                    <a:pt x="129" y="30"/>
                    <a:pt x="129" y="29"/>
                    <a:pt x="129" y="29"/>
                  </a:cubicBezTo>
                  <a:close/>
                  <a:moveTo>
                    <a:pt x="123" y="86"/>
                  </a:moveTo>
                  <a:cubicBezTo>
                    <a:pt x="122" y="87"/>
                    <a:pt x="121" y="87"/>
                    <a:pt x="120" y="87"/>
                  </a:cubicBezTo>
                  <a:cubicBezTo>
                    <a:pt x="35" y="87"/>
                    <a:pt x="35" y="87"/>
                    <a:pt x="35" y="87"/>
                  </a:cubicBezTo>
                  <a:cubicBezTo>
                    <a:pt x="34" y="87"/>
                    <a:pt x="34" y="87"/>
                    <a:pt x="33" y="87"/>
                  </a:cubicBezTo>
                  <a:cubicBezTo>
                    <a:pt x="68" y="61"/>
                    <a:pt x="68" y="61"/>
                    <a:pt x="68" y="61"/>
                  </a:cubicBezTo>
                  <a:cubicBezTo>
                    <a:pt x="75" y="66"/>
                    <a:pt x="75" y="66"/>
                    <a:pt x="75" y="66"/>
                  </a:cubicBezTo>
                  <a:cubicBezTo>
                    <a:pt x="78" y="68"/>
                    <a:pt x="78" y="68"/>
                    <a:pt x="78" y="68"/>
                  </a:cubicBezTo>
                  <a:cubicBezTo>
                    <a:pt x="80" y="66"/>
                    <a:pt x="80" y="66"/>
                    <a:pt x="80" y="66"/>
                  </a:cubicBezTo>
                  <a:cubicBezTo>
                    <a:pt x="87" y="61"/>
                    <a:pt x="87" y="61"/>
                    <a:pt x="87" y="61"/>
                  </a:cubicBezTo>
                  <a:lnTo>
                    <a:pt x="123" y="86"/>
                  </a:lnTo>
                  <a:close/>
                </a:path>
              </a:pathLst>
            </a:custGeom>
            <a:solidFill>
              <a:srgbClr val="E7E7E7"/>
            </a:solidFill>
            <a:ln>
              <a:noFill/>
            </a:ln>
          </p:spPr>
          <p:txBody>
            <a:bodyPr vert="horz" wrap="square" lIns="91440" tIns="45720" rIns="91440" bIns="45720" numCol="1" anchor="t" anchorCtr="0" compatLnSpc="1"/>
            <a:lstStyle/>
            <a:p>
              <a:endParaRPr lang="zh-CN" altLang="en-US" sz="2100">
                <a:latin typeface="微软雅黑" panose="020B0503020204020204" pitchFamily="34" charset="-122"/>
                <a:ea typeface="微软雅黑" panose="020B0503020204020204" pitchFamily="34" charset="-122"/>
              </a:endParaRPr>
            </a:p>
          </p:txBody>
        </p:sp>
        <p:sp>
          <p:nvSpPr>
            <p:cNvPr id="43" name="文本框 48"/>
            <p:cNvSpPr txBox="1"/>
            <p:nvPr/>
          </p:nvSpPr>
          <p:spPr>
            <a:xfrm>
              <a:off x="6793956" y="3381327"/>
              <a:ext cx="1248229" cy="362076"/>
            </a:xfrm>
            <a:prstGeom prst="rect">
              <a:avLst/>
            </a:prstGeom>
            <a:noFill/>
          </p:spPr>
          <p:txBody>
            <a:bodyPr wrap="square" rtlCol="0">
              <a:spAutoFit/>
            </a:bodyPr>
            <a:lstStyle>
              <a:defPPr>
                <a:defRPr lang="zh-CN"/>
              </a:defPPr>
              <a:lvl1pPr algn="ctr">
                <a:defRPr sz="1600">
                  <a:solidFill>
                    <a:srgbClr val="E7E7E7"/>
                  </a:solidFill>
                  <a:latin typeface="TeXGyreAdventor" panose="00000500000000000000" pitchFamily="50" charset="0"/>
                </a:defRPr>
              </a:lvl1pPr>
            </a:lstStyle>
            <a:p>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44" name="组合 43"/>
          <p:cNvGrpSpPr/>
          <p:nvPr/>
        </p:nvGrpSpPr>
        <p:grpSpPr>
          <a:xfrm>
            <a:off x="9242986" y="2078738"/>
            <a:ext cx="2472813" cy="2040335"/>
            <a:chOff x="9025890" y="1908810"/>
            <a:chExt cx="2331720" cy="1920240"/>
          </a:xfrm>
        </p:grpSpPr>
        <p:sp>
          <p:nvSpPr>
            <p:cNvPr id="45" name="矩形 44"/>
            <p:cNvSpPr/>
            <p:nvPr/>
          </p:nvSpPr>
          <p:spPr>
            <a:xfrm>
              <a:off x="9025890" y="1908810"/>
              <a:ext cx="2331720" cy="1920240"/>
            </a:xfrm>
            <a:prstGeom prst="rect">
              <a:avLst/>
            </a:prstGeom>
            <a:gradFill flip="none" rotWithShape="1">
              <a:gsLst>
                <a:gs pos="50000">
                  <a:srgbClr val="E7E7E7">
                    <a:alpha val="90000"/>
                  </a:srgbClr>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46" name="Freeform 145"/>
            <p:cNvSpPr>
              <a:spLocks noChangeAspect="1" noEditPoints="1"/>
            </p:cNvSpPr>
            <p:nvPr/>
          </p:nvSpPr>
          <p:spPr bwMode="auto">
            <a:xfrm>
              <a:off x="9740033" y="2282642"/>
              <a:ext cx="903435" cy="900000"/>
            </a:xfrm>
            <a:custGeom>
              <a:avLst/>
              <a:gdLst>
                <a:gd name="T0" fmla="*/ 95 w 111"/>
                <a:gd name="T1" fmla="*/ 16 h 111"/>
                <a:gd name="T2" fmla="*/ 95 w 111"/>
                <a:gd name="T3" fmla="*/ 94 h 111"/>
                <a:gd name="T4" fmla="*/ 16 w 111"/>
                <a:gd name="T5" fmla="*/ 94 h 111"/>
                <a:gd name="T6" fmla="*/ 16 w 111"/>
                <a:gd name="T7" fmla="*/ 16 h 111"/>
                <a:gd name="T8" fmla="*/ 51 w 111"/>
                <a:gd name="T9" fmla="*/ 100 h 111"/>
                <a:gd name="T10" fmla="*/ 38 w 111"/>
                <a:gd name="T11" fmla="*/ 85 h 111"/>
                <a:gd name="T12" fmla="*/ 51 w 111"/>
                <a:gd name="T13" fmla="*/ 100 h 111"/>
                <a:gd name="T14" fmla="*/ 51 w 111"/>
                <a:gd name="T15" fmla="*/ 60 h 111"/>
                <a:gd name="T16" fmla="*/ 35 w 111"/>
                <a:gd name="T17" fmla="*/ 75 h 111"/>
                <a:gd name="T18" fmla="*/ 51 w 111"/>
                <a:gd name="T19" fmla="*/ 50 h 111"/>
                <a:gd name="T20" fmla="*/ 35 w 111"/>
                <a:gd name="T21" fmla="*/ 36 h 111"/>
                <a:gd name="T22" fmla="*/ 51 w 111"/>
                <a:gd name="T23" fmla="*/ 50 h 111"/>
                <a:gd name="T24" fmla="*/ 51 w 111"/>
                <a:gd name="T25" fmla="*/ 10 h 111"/>
                <a:gd name="T26" fmla="*/ 38 w 111"/>
                <a:gd name="T27" fmla="*/ 25 h 111"/>
                <a:gd name="T28" fmla="*/ 61 w 111"/>
                <a:gd name="T29" fmla="*/ 10 h 111"/>
                <a:gd name="T30" fmla="*/ 73 w 111"/>
                <a:gd name="T31" fmla="*/ 25 h 111"/>
                <a:gd name="T32" fmla="*/ 61 w 111"/>
                <a:gd name="T33" fmla="*/ 10 h 111"/>
                <a:gd name="T34" fmla="*/ 61 w 111"/>
                <a:gd name="T35" fmla="*/ 50 h 111"/>
                <a:gd name="T36" fmla="*/ 77 w 111"/>
                <a:gd name="T37" fmla="*/ 36 h 111"/>
                <a:gd name="T38" fmla="*/ 61 w 111"/>
                <a:gd name="T39" fmla="*/ 60 h 111"/>
                <a:gd name="T40" fmla="*/ 77 w 111"/>
                <a:gd name="T41" fmla="*/ 75 h 111"/>
                <a:gd name="T42" fmla="*/ 61 w 111"/>
                <a:gd name="T43" fmla="*/ 60 h 111"/>
                <a:gd name="T44" fmla="*/ 61 w 111"/>
                <a:gd name="T45" fmla="*/ 100 h 111"/>
                <a:gd name="T46" fmla="*/ 73 w 111"/>
                <a:gd name="T47" fmla="*/ 85 h 111"/>
                <a:gd name="T48" fmla="*/ 11 w 111"/>
                <a:gd name="T49" fmla="*/ 50 h 111"/>
                <a:gd name="T50" fmla="*/ 24 w 111"/>
                <a:gd name="T51" fmla="*/ 39 h 111"/>
                <a:gd name="T52" fmla="*/ 11 w 111"/>
                <a:gd name="T53" fmla="*/ 50 h 111"/>
                <a:gd name="T54" fmla="*/ 100 w 111"/>
                <a:gd name="T55" fmla="*/ 50 h 111"/>
                <a:gd name="T56" fmla="*/ 87 w 111"/>
                <a:gd name="T57" fmla="*/ 39 h 111"/>
                <a:gd name="T58" fmla="*/ 100 w 111"/>
                <a:gd name="T59" fmla="*/ 60 h 111"/>
                <a:gd name="T60" fmla="*/ 87 w 111"/>
                <a:gd name="T61" fmla="*/ 71 h 111"/>
                <a:gd name="T62" fmla="*/ 100 w 111"/>
                <a:gd name="T63" fmla="*/ 60 h 111"/>
                <a:gd name="T64" fmla="*/ 11 w 111"/>
                <a:gd name="T65" fmla="*/ 60 h 111"/>
                <a:gd name="T66" fmla="*/ 24 w 111"/>
                <a:gd name="T67" fmla="*/ 71 h 111"/>
                <a:gd name="T68" fmla="*/ 96 w 111"/>
                <a:gd name="T69" fmla="*/ 77 h 111"/>
                <a:gd name="T70" fmla="*/ 84 w 111"/>
                <a:gd name="T71" fmla="*/ 82 h 111"/>
                <a:gd name="T72" fmla="*/ 79 w 111"/>
                <a:gd name="T73" fmla="*/ 95 h 111"/>
                <a:gd name="T74" fmla="*/ 96 w 111"/>
                <a:gd name="T75" fmla="*/ 77 h 111"/>
                <a:gd name="T76" fmla="*/ 18 w 111"/>
                <a:gd name="T77" fmla="*/ 78 h 111"/>
                <a:gd name="T78" fmla="*/ 23 w 111"/>
                <a:gd name="T79" fmla="*/ 88 h 111"/>
                <a:gd name="T80" fmla="*/ 32 w 111"/>
                <a:gd name="T81" fmla="*/ 93 h 111"/>
                <a:gd name="T82" fmla="*/ 15 w 111"/>
                <a:gd name="T83" fmla="*/ 33 h 111"/>
                <a:gd name="T84" fmla="*/ 27 w 111"/>
                <a:gd name="T85" fmla="*/ 28 h 111"/>
                <a:gd name="T86" fmla="*/ 33 w 111"/>
                <a:gd name="T87" fmla="*/ 16 h 111"/>
                <a:gd name="T88" fmla="*/ 15 w 111"/>
                <a:gd name="T89" fmla="*/ 33 h 111"/>
                <a:gd name="T90" fmla="*/ 94 w 111"/>
                <a:gd name="T91" fmla="*/ 32 h 111"/>
                <a:gd name="T92" fmla="*/ 88 w 111"/>
                <a:gd name="T93" fmla="*/ 23 h 111"/>
                <a:gd name="T94" fmla="*/ 80 w 111"/>
                <a:gd name="T9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rgbClr val="005DA2"/>
            </a:solidFill>
            <a:ln>
              <a:noFill/>
            </a:ln>
          </p:spPr>
          <p:txBody>
            <a:bodyPr vert="horz" wrap="square" lIns="91440" tIns="45720" rIns="91440" bIns="45720" numCol="1" anchor="t" anchorCtr="0" compatLnSpc="1"/>
            <a:lstStyle/>
            <a:p>
              <a:endParaRPr lang="zh-CN" altLang="en-US" sz="2100">
                <a:latin typeface="微软雅黑" panose="020B0503020204020204" pitchFamily="34" charset="-122"/>
                <a:ea typeface="微软雅黑" panose="020B0503020204020204" pitchFamily="34" charset="-122"/>
              </a:endParaRPr>
            </a:p>
          </p:txBody>
        </p:sp>
        <p:sp>
          <p:nvSpPr>
            <p:cNvPr id="47" name="文本框 49"/>
            <p:cNvSpPr txBox="1"/>
            <p:nvPr/>
          </p:nvSpPr>
          <p:spPr>
            <a:xfrm>
              <a:off x="9567636" y="3381327"/>
              <a:ext cx="1248229" cy="362076"/>
            </a:xfrm>
            <a:prstGeom prst="rect">
              <a:avLst/>
            </a:prstGeom>
            <a:noFill/>
          </p:spPr>
          <p:txBody>
            <a:bodyPr wrap="square" rtlCol="0">
              <a:spAutoFit/>
            </a:bodyPr>
            <a:lstStyle>
              <a:defPPr>
                <a:defRPr lang="zh-CN"/>
              </a:defPPr>
              <a:lvl1pPr algn="ctr">
                <a:defRPr sz="1600">
                  <a:solidFill>
                    <a:srgbClr val="9DA8B1"/>
                  </a:solidFill>
                  <a:latin typeface="TeXGyreAdventor" panose="00000500000000000000" pitchFamily="50" charset="0"/>
                </a:defRPr>
              </a:lvl1pPr>
            </a:lstStyle>
            <a:p>
              <a:r>
                <a:rPr lang="zh-CN" altLang="en-US" sz="1900" dirty="0">
                  <a:solidFill>
                    <a:schemeClr val="tx1"/>
                  </a:solidFill>
                  <a:latin typeface="微软雅黑" panose="020B0503020204020204" pitchFamily="34" charset="-122"/>
                  <a:ea typeface="微软雅黑" panose="020B0503020204020204" pitchFamily="34" charset="-122"/>
                </a:rPr>
                <a:t>添加标题</a:t>
              </a:r>
            </a:p>
          </p:txBody>
        </p:sp>
      </p:grpSp>
      <p:sp>
        <p:nvSpPr>
          <p:cNvPr id="3" name="Rectangle 40">
            <a:extLst>
              <a:ext uri="{FF2B5EF4-FFF2-40B4-BE49-F238E27FC236}">
                <a16:creationId xmlns:a16="http://schemas.microsoft.com/office/drawing/2014/main" id="{90BD311B-A4AB-736D-0FFA-C1D1783BEEC1}"/>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25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nodeType="withEffect">
                                  <p:stCondLst>
                                    <p:cond delay="25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125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par>
                                <p:cTn id="14" presetID="16" presetClass="entr" presetSubtype="21" fill="hold" nodeType="withEffect">
                                  <p:stCondLst>
                                    <p:cond delay="125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225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par>
                                <p:cTn id="20" presetID="16" presetClass="entr" presetSubtype="21" fill="hold" nodeType="withEffect">
                                  <p:stCondLst>
                                    <p:cond delay="225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4" presetClass="entr" presetSubtype="10" fill="hold" nodeType="withEffect">
                                  <p:stCondLst>
                                    <p:cond delay="325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nodeType="withEffect">
                                  <p:stCondLst>
                                    <p:cond delay="325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nodeType="withEffect">
                                  <p:stCondLst>
                                    <p:cond delay="3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nodeType="withEffect">
                                  <p:stCondLst>
                                    <p:cond delay="325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14" presetClass="entr" presetSubtype="10" fill="hold" nodeType="withEffect">
                                  <p:stCondLst>
                                    <p:cond delay="325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p:cNvSpPr/>
          <p:nvPr/>
        </p:nvSpPr>
        <p:spPr bwMode="gray">
          <a:xfrm flipH="1">
            <a:off x="1018769" y="1393095"/>
            <a:ext cx="4939783" cy="2451251"/>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ln>
          <a:effectLst/>
        </p:spPr>
        <p:txBody>
          <a:bodyPr lIns="128014" tIns="85343" rIns="128014" bIns="170686" anchor="b" anchorCtr="0"/>
          <a:lstStyle/>
          <a:p>
            <a:pPr lvl="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您的内容打在这里，</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lvl="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或者通过复制您的文本后，在此框中</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lvl="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选择粘贴，并选择只保留文字。</a:t>
            </a:r>
          </a:p>
        </p:txBody>
      </p:sp>
      <p:sp>
        <p:nvSpPr>
          <p:cNvPr id="5" name="Freeform 9"/>
          <p:cNvSpPr/>
          <p:nvPr/>
        </p:nvSpPr>
        <p:spPr bwMode="gray">
          <a:xfrm>
            <a:off x="1018769" y="4002878"/>
            <a:ext cx="4939783" cy="2451251"/>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chemeClr val="bg1"/>
          </a:solidFill>
          <a:ln w="12700">
            <a:solidFill>
              <a:schemeClr val="bg1">
                <a:lumMod val="65000"/>
              </a:schemeClr>
            </a:solidFill>
            <a:miter lim="800000"/>
          </a:ln>
          <a:effectLst/>
        </p:spPr>
        <p:txBody>
          <a:bodyPr lIns="128014" tIns="170686" rIns="128014" bIns="170686" anchor="t" anchorCtr="0"/>
          <a:lstStyle/>
          <a:p>
            <a:pPr lvl="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您的内容打在这里，</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lvl="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或者通过复制您的文本后，在此框中</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lvl="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选择粘贴，并选择只保留文字。</a:t>
            </a:r>
          </a:p>
        </p:txBody>
      </p:sp>
      <p:sp>
        <p:nvSpPr>
          <p:cNvPr id="6" name="Freeform 10"/>
          <p:cNvSpPr/>
          <p:nvPr/>
        </p:nvSpPr>
        <p:spPr bwMode="gray">
          <a:xfrm>
            <a:off x="6127944" y="4002878"/>
            <a:ext cx="4939783" cy="2451251"/>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chemeClr val="bg1"/>
          </a:solidFill>
          <a:ln w="12700">
            <a:solidFill>
              <a:schemeClr val="bg1">
                <a:lumMod val="65000"/>
              </a:schemeClr>
            </a:solidFill>
            <a:miter lim="800000"/>
          </a:ln>
          <a:effectLst/>
        </p:spPr>
        <p:txBody>
          <a:bodyPr lIns="128014" tIns="170686" rIns="128014" bIns="170686" anchor="t" anchorCtr="0"/>
          <a:lstStyle/>
          <a:p>
            <a:pPr lvl="0"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您的内容打在这里</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lvl="0"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或者通过复制您的文本后，在此框中</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lvl="0"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选择粘贴，并选择只保留文字</a:t>
            </a:r>
          </a:p>
        </p:txBody>
      </p:sp>
      <p:sp>
        <p:nvSpPr>
          <p:cNvPr id="7" name="Freeform 8"/>
          <p:cNvSpPr/>
          <p:nvPr/>
        </p:nvSpPr>
        <p:spPr bwMode="gray">
          <a:xfrm>
            <a:off x="6127943" y="1393095"/>
            <a:ext cx="4938683" cy="2451251"/>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ln>
          <a:effectLst/>
        </p:spPr>
        <p:txBody>
          <a:bodyPr lIns="128014" tIns="85343" rIns="128014" bIns="170686" anchor="b" anchorCtr="0"/>
          <a:lstStyle/>
          <a:p>
            <a:pPr lvl="0"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您的内容打在这里</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lvl="0"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或者通过复制您的文本后，在此框中</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lvl="0"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选择粘贴，并选择只保留文字</a:t>
            </a:r>
          </a:p>
        </p:txBody>
      </p:sp>
      <p:sp>
        <p:nvSpPr>
          <p:cNvPr id="8" name="Rectangle 19"/>
          <p:cNvSpPr>
            <a:spLocks noChangeArrowheads="1"/>
          </p:cNvSpPr>
          <p:nvPr/>
        </p:nvSpPr>
        <p:spPr bwMode="gray">
          <a:xfrm>
            <a:off x="1018768" y="6025056"/>
            <a:ext cx="4930839" cy="429074"/>
          </a:xfrm>
          <a:prstGeom prst="rect">
            <a:avLst/>
          </a:prstGeom>
          <a:solidFill>
            <a:srgbClr val="005DA2"/>
          </a:solidFill>
          <a:ln w="12700">
            <a:noFill/>
            <a:miter lim="800000"/>
          </a:ln>
          <a:effectLst/>
        </p:spPr>
        <p:txBody>
          <a:bodyPr lIns="128014" tIns="85343" rIns="128014" bIns="85343" anchor="ctr"/>
          <a:lstStyle/>
          <a:p>
            <a:pPr defTabSz="949960" eaLnBrk="0" hangingPunct="0"/>
            <a:r>
              <a:rPr lang="zh-CN" altLang="en-US" sz="19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点击添加标题</a:t>
            </a:r>
            <a:endParaRPr lang="de-DE" altLang="zh-CN" sz="19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Rectangle 19"/>
          <p:cNvSpPr>
            <a:spLocks noChangeArrowheads="1"/>
          </p:cNvSpPr>
          <p:nvPr/>
        </p:nvSpPr>
        <p:spPr bwMode="gray">
          <a:xfrm>
            <a:off x="6136885" y="6025056"/>
            <a:ext cx="4930839" cy="429074"/>
          </a:xfrm>
          <a:prstGeom prst="rect">
            <a:avLst/>
          </a:prstGeom>
          <a:solidFill>
            <a:srgbClr val="005DA2"/>
          </a:solidFill>
          <a:ln w="12700">
            <a:noFill/>
            <a:miter lim="800000"/>
          </a:ln>
          <a:effectLst/>
        </p:spPr>
        <p:txBody>
          <a:bodyPr lIns="128014" tIns="85343" rIns="128014" bIns="85343" anchor="ctr"/>
          <a:lstStyle/>
          <a:p>
            <a:pPr defTabSz="949960" eaLnBrk="0" hangingPunct="0"/>
            <a:r>
              <a:rPr lang="zh-CN" altLang="en-US" sz="19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点击添加标题</a:t>
            </a:r>
            <a:endParaRPr lang="de-DE" altLang="zh-CN" sz="19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Rectangle 19"/>
          <p:cNvSpPr>
            <a:spLocks noChangeArrowheads="1"/>
          </p:cNvSpPr>
          <p:nvPr/>
        </p:nvSpPr>
        <p:spPr bwMode="gray">
          <a:xfrm>
            <a:off x="6136885" y="1393095"/>
            <a:ext cx="4930839" cy="429074"/>
          </a:xfrm>
          <a:prstGeom prst="rect">
            <a:avLst/>
          </a:prstGeom>
          <a:solidFill>
            <a:srgbClr val="005DA2"/>
          </a:solidFill>
          <a:ln w="12700">
            <a:noFill/>
            <a:miter lim="800000"/>
          </a:ln>
          <a:effectLst/>
        </p:spPr>
        <p:txBody>
          <a:bodyPr lIns="128014" tIns="85343" rIns="128014" bIns="85343" anchor="ctr"/>
          <a:lstStyle/>
          <a:p>
            <a:pPr defTabSz="949960" eaLnBrk="0" hangingPunct="0"/>
            <a:r>
              <a:rPr lang="zh-CN" altLang="en-US" sz="19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点击添加标题</a:t>
            </a:r>
          </a:p>
        </p:txBody>
      </p:sp>
      <p:sp>
        <p:nvSpPr>
          <p:cNvPr id="11" name="Rectangle 19"/>
          <p:cNvSpPr>
            <a:spLocks noChangeArrowheads="1"/>
          </p:cNvSpPr>
          <p:nvPr/>
        </p:nvSpPr>
        <p:spPr bwMode="gray">
          <a:xfrm>
            <a:off x="1018768" y="1393095"/>
            <a:ext cx="4930839" cy="429074"/>
          </a:xfrm>
          <a:prstGeom prst="rect">
            <a:avLst/>
          </a:prstGeom>
          <a:solidFill>
            <a:srgbClr val="005DA2"/>
          </a:solidFill>
          <a:ln w="12700">
            <a:noFill/>
            <a:round/>
          </a:ln>
          <a:effectLst/>
        </p:spPr>
        <p:txBody>
          <a:bodyPr wrap="none" lIns="108386" tIns="54194" rIns="108386" bIns="54194" anchor="ctr"/>
          <a:lstStyle/>
          <a:p>
            <a:r>
              <a:rPr lang="zh-CN" altLang="en-US" sz="1900" b="1" noProof="1">
                <a:solidFill>
                  <a:schemeClr val="bg1"/>
                </a:solidFill>
                <a:latin typeface="微软雅黑" panose="020B0503020204020204" pitchFamily="34" charset="-122"/>
                <a:ea typeface="微软雅黑" panose="020B0503020204020204" pitchFamily="34" charset="-122"/>
              </a:rPr>
              <a:t>点击添加标题</a:t>
            </a:r>
            <a:endParaRPr lang="de-DE" sz="1900" b="1" noProof="1">
              <a:solidFill>
                <a:schemeClr val="bg1"/>
              </a:solidFill>
              <a:latin typeface="微软雅黑" panose="020B0503020204020204" pitchFamily="34" charset="-122"/>
              <a:ea typeface="微软雅黑" panose="020B0503020204020204" pitchFamily="34" charset="-122"/>
            </a:endParaRPr>
          </a:p>
        </p:txBody>
      </p:sp>
      <p:grpSp>
        <p:nvGrpSpPr>
          <p:cNvPr id="12" name="Gruppieren 43"/>
          <p:cNvGrpSpPr/>
          <p:nvPr/>
        </p:nvGrpSpPr>
        <p:grpSpPr bwMode="gray">
          <a:xfrm>
            <a:off x="4883146" y="2737461"/>
            <a:ext cx="2296205" cy="2311815"/>
            <a:chOff x="2804400" y="1911431"/>
            <a:chExt cx="3535200" cy="3535200"/>
          </a:xfrm>
          <a:solidFill>
            <a:srgbClr val="005DA2"/>
          </a:solidFill>
          <a:effectLst/>
        </p:grpSpPr>
        <p:sp>
          <p:nvSpPr>
            <p:cNvPr id="13"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noFill/>
              <a:round/>
            </a:ln>
          </p:spPr>
          <p:txBody>
            <a:bodyPr/>
            <a:lstStyle/>
            <a:p>
              <a:endParaRPr lang="de-DE"/>
            </a:p>
          </p:txBody>
        </p:sp>
        <p:sp>
          <p:nvSpPr>
            <p:cNvPr id="14"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grpFill/>
            <a:ln w="9525">
              <a:noFill/>
              <a:round/>
            </a:ln>
          </p:spPr>
          <p:txBody>
            <a:bodyPr/>
            <a:lstStyle/>
            <a:p>
              <a:endParaRPr lang="de-DE"/>
            </a:p>
          </p:txBody>
        </p:sp>
        <p:sp>
          <p:nvSpPr>
            <p:cNvPr id="15"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grpFill/>
            <a:ln w="9525" cap="flat" cmpd="sng">
              <a:noFill/>
              <a:prstDash val="solid"/>
              <a:round/>
              <a:headEnd type="none" w="med" len="med"/>
              <a:tailEnd type="none" w="med" len="med"/>
            </a:ln>
            <a:effectLst/>
          </p:spPr>
          <p:txBody>
            <a:bodyPr/>
            <a:lstStyle/>
            <a:p>
              <a:endParaRPr lang="de-DE"/>
            </a:p>
          </p:txBody>
        </p:sp>
      </p:grpSp>
      <p:sp>
        <p:nvSpPr>
          <p:cNvPr id="3" name="Rectangle 40">
            <a:extLst>
              <a:ext uri="{FF2B5EF4-FFF2-40B4-BE49-F238E27FC236}">
                <a16:creationId xmlns:a16="http://schemas.microsoft.com/office/drawing/2014/main" id="{AE046A7F-DB15-3CB4-A19B-73321B9E6010}"/>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ppt_w</p:attrName>
                                        </p:attrNameLst>
                                      </p:cBhvr>
                                      <p:tavLst>
                                        <p:tav tm="0" fmla="#ppt_w*sin(2.5*pi*$)">
                                          <p:val>
                                            <p:fltVal val="0"/>
                                          </p:val>
                                        </p:tav>
                                        <p:tav tm="100000">
                                          <p:val>
                                            <p:fltVal val="1"/>
                                          </p:val>
                                        </p:tav>
                                      </p:tavLst>
                                    </p:anim>
                                    <p:anim calcmode="lin" valueType="num">
                                      <p:cBhvr>
                                        <p:cTn id="9" dur="1000" fill="hold"/>
                                        <p:tgtEl>
                                          <p:spTgt spid="12"/>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 presetClass="entr" presetSubtype="9"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000"/>
                            </p:stCondLst>
                            <p:childTnLst>
                              <p:par>
                                <p:cTn id="20" presetID="2" presetClass="entr" presetSubtype="3"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par>
                          <p:cTn id="28" fill="hold">
                            <p:stCondLst>
                              <p:cond delay="3000"/>
                            </p:stCondLst>
                            <p:childTnLst>
                              <p:par>
                                <p:cTn id="29" presetID="2" presetClass="entr" presetSubtype="12"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14" presetClass="entr" presetSubtype="1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par>
                          <p:cTn id="37" fill="hold">
                            <p:stCondLst>
                              <p:cond delay="4000"/>
                            </p:stCondLst>
                            <p:childTnLst>
                              <p:par>
                                <p:cTn id="38" presetID="2" presetClass="entr" presetSubtype="6"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par>
                          <p:cTn id="42" fill="hold">
                            <p:stCondLst>
                              <p:cond delay="4500"/>
                            </p:stCondLst>
                            <p:childTnLst>
                              <p:par>
                                <p:cTn id="43" presetID="14" presetClass="entr" presetSubtype="1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t="5435" b="19587"/>
          <a:stretch>
            <a:fillRect/>
          </a:stretch>
        </p:blipFill>
        <p:spPr>
          <a:xfrm>
            <a:off x="-792" y="1917625"/>
            <a:ext cx="12198350" cy="4941963"/>
          </a:xfrm>
          <a:prstGeom prst="rect">
            <a:avLst/>
          </a:prstGeom>
        </p:spPr>
      </p:pic>
      <p:pic>
        <p:nvPicPr>
          <p:cNvPr id="25" name="温馨、背景音乐 - 梦.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3385" y="-675612"/>
            <a:ext cx="609996" cy="609741"/>
          </a:xfrm>
          <a:prstGeom prst="rect">
            <a:avLst/>
          </a:prstGeom>
        </p:spPr>
      </p:pic>
      <p:sp>
        <p:nvSpPr>
          <p:cNvPr id="23" name="TextBox 22"/>
          <p:cNvSpPr txBox="1"/>
          <p:nvPr/>
        </p:nvSpPr>
        <p:spPr>
          <a:xfrm>
            <a:off x="3670191" y="1853378"/>
            <a:ext cx="5165288" cy="1200361"/>
          </a:xfrm>
          <a:prstGeom prst="rect">
            <a:avLst/>
          </a:prstGeom>
          <a:noFill/>
        </p:spPr>
        <p:txBody>
          <a:bodyPr wrap="square" lIns="91472" tIns="45736" rIns="91472" bIns="45736" rtlCol="0" anchor="ctr">
            <a:spAutoFit/>
          </a:bodyPr>
          <a:lstStyle/>
          <a:p>
            <a:pPr algn="ctr"/>
            <a:r>
              <a:rPr lang="en-US" altLang="zh-CN" sz="7200" b="1" dirty="0">
                <a:solidFill>
                  <a:srgbClr val="0070C0"/>
                </a:solidFill>
                <a:latin typeface="Arial" panose="020B0604020202020204" pitchFamily="34" charset="0"/>
                <a:ea typeface="微软雅黑" panose="020B0503020204020204" pitchFamily="34" charset="-122"/>
                <a:cs typeface="Arial" panose="020B0604020202020204" pitchFamily="34" charset="0"/>
              </a:rPr>
              <a:t>THANKS</a:t>
            </a:r>
            <a:r>
              <a:rPr lang="zh-CN" altLang="en-US" sz="7200" b="1" dirty="0">
                <a:solidFill>
                  <a:srgbClr val="0070C0"/>
                </a:solidFill>
                <a:latin typeface="Arial" panose="020B0604020202020204" pitchFamily="34" charset="0"/>
                <a:ea typeface="微软雅黑" panose="020B0503020204020204" pitchFamily="34" charset="-122"/>
                <a:cs typeface="Arial" panose="020B0604020202020204" pitchFamily="34" charset="0"/>
              </a:rPr>
              <a:t>！</a:t>
            </a:r>
          </a:p>
        </p:txBody>
      </p:sp>
      <p:sp>
        <p:nvSpPr>
          <p:cNvPr id="3" name="TextBox 2"/>
          <p:cNvSpPr txBox="1"/>
          <p:nvPr/>
        </p:nvSpPr>
        <p:spPr>
          <a:xfrm>
            <a:off x="4652294" y="3554614"/>
            <a:ext cx="1829751" cy="523252"/>
          </a:xfrm>
          <a:prstGeom prst="rect">
            <a:avLst/>
          </a:prstGeom>
          <a:noFill/>
        </p:spPr>
        <p:txBody>
          <a:bodyPr wrap="square" lIns="91472" tIns="45736" rIns="91472" bIns="45736" rtlCol="0">
            <a:spAutoFit/>
          </a:bodyPr>
          <a:lstStyle/>
          <a:p>
            <a:r>
              <a:rPr lang="zh-CN" altLang="en-US" sz="2800" b="1" dirty="0">
                <a:solidFill>
                  <a:srgbClr val="0070C0"/>
                </a:solidFill>
                <a:latin typeface="微软雅黑" panose="020B0503020204020204" pitchFamily="34" charset="-122"/>
                <a:ea typeface="微软雅黑" panose="020B0503020204020204" pitchFamily="34" charset="-122"/>
              </a:rPr>
              <a:t>汇报人：</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2" name="TextBox 2">
            <a:extLst>
              <a:ext uri="{FF2B5EF4-FFF2-40B4-BE49-F238E27FC236}">
                <a16:creationId xmlns:a16="http://schemas.microsoft.com/office/drawing/2014/main" id="{B16902D7-E81E-2206-9BCF-035866BD3B95}"/>
              </a:ext>
            </a:extLst>
          </p:cNvPr>
          <p:cNvSpPr txBox="1"/>
          <p:nvPr/>
        </p:nvSpPr>
        <p:spPr>
          <a:xfrm>
            <a:off x="6052397" y="3554614"/>
            <a:ext cx="1829751" cy="523252"/>
          </a:xfrm>
          <a:prstGeom prst="rect">
            <a:avLst/>
          </a:prstGeom>
          <a:noFill/>
        </p:spPr>
        <p:txBody>
          <a:bodyPr wrap="square" lIns="91472" tIns="45736" rIns="91472" bIns="45736" rtlCol="0">
            <a:spAutoFit/>
          </a:bodyPr>
          <a:lstStyle/>
          <a:p>
            <a:r>
              <a:rPr lang="zh-CN" altLang="en-US" sz="2800" b="1" dirty="0">
                <a:solidFill>
                  <a:srgbClr val="0070C0"/>
                </a:solidFill>
                <a:latin typeface="微软雅黑" panose="020B0503020204020204" pitchFamily="34" charset="-122"/>
                <a:ea typeface="微软雅黑" panose="020B0503020204020204" pitchFamily="34" charset="-122"/>
              </a:rPr>
              <a:t>添加内容</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6" name="TextBox 7">
            <a:extLst>
              <a:ext uri="{FF2B5EF4-FFF2-40B4-BE49-F238E27FC236}">
                <a16:creationId xmlns:a16="http://schemas.microsoft.com/office/drawing/2014/main" id="{E94EB3DC-B28C-4A44-35CC-ED8D4A57C28D}"/>
              </a:ext>
            </a:extLst>
          </p:cNvPr>
          <p:cNvSpPr>
            <a:spLocks noChangeArrowheads="1"/>
          </p:cNvSpPr>
          <p:nvPr/>
        </p:nvSpPr>
        <p:spPr bwMode="auto">
          <a:xfrm>
            <a:off x="4066396" y="4293890"/>
            <a:ext cx="4084843" cy="861774"/>
          </a:xfrm>
          <a:prstGeom prst="rect">
            <a:avLst/>
          </a:prstGeom>
          <a:noFill/>
          <a:ln>
            <a:noFill/>
          </a:ln>
          <a:effectLst/>
          <a:extLst>
            <a:ext uri="{909E8E84-426E-40DD-AFC4-6F175D3DCCD1}">
              <a14:hiddenFill xmlns:a14="http://schemas.microsoft.com/office/drawing/2010/main">
                <a:solidFill>
                  <a:schemeClr val="bg2">
                    <a:alpha val="7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algn="ctr" eaLnBrk="0" hangingPunct="0">
              <a:spcBef>
                <a:spcPts val="1200"/>
              </a:spcBef>
            </a:pPr>
            <a:r>
              <a:rPr lang="zh-CN" altLang="en-US" sz="20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工程训练中心</a:t>
            </a:r>
            <a:endParaRPr lang="en-US" altLang="zh-CN" sz="20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a:p>
            <a:pPr algn="ctr" eaLnBrk="0" hangingPunct="0">
              <a:spcBef>
                <a:spcPts val="1200"/>
              </a:spcBef>
            </a:pPr>
            <a:r>
              <a:rPr lang="zh-CN" altLang="en-US" sz="20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年  月  日</a:t>
            </a:r>
            <a:endParaRPr lang="en-US" altLang="zh-CN" sz="20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882805"/>
            <a:ext cx="513261"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3" name="圆角矩形 32"/>
          <p:cNvSpPr/>
          <p:nvPr/>
        </p:nvSpPr>
        <p:spPr>
          <a:xfrm>
            <a:off x="5457006" y="2719257"/>
            <a:ext cx="513261"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6" name="圆角矩形 35"/>
          <p:cNvSpPr/>
          <p:nvPr/>
        </p:nvSpPr>
        <p:spPr>
          <a:xfrm>
            <a:off x="5457006" y="3605110"/>
            <a:ext cx="513261"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8" name="圆角矩形 37"/>
          <p:cNvSpPr/>
          <p:nvPr/>
        </p:nvSpPr>
        <p:spPr>
          <a:xfrm>
            <a:off x="5457006" y="4489982"/>
            <a:ext cx="513261"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9" name="圆角矩形 18"/>
          <p:cNvSpPr/>
          <p:nvPr/>
        </p:nvSpPr>
        <p:spPr>
          <a:xfrm>
            <a:off x="5457136" y="5366562"/>
            <a:ext cx="513261"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12" name="组合 11">
            <a:extLst>
              <a:ext uri="{FF2B5EF4-FFF2-40B4-BE49-F238E27FC236}">
                <a16:creationId xmlns:a16="http://schemas.microsoft.com/office/drawing/2014/main" id="{73B62108-7017-9FC7-A5DB-A9B283ACCA1E}"/>
              </a:ext>
            </a:extLst>
          </p:cNvPr>
          <p:cNvGrpSpPr/>
          <p:nvPr/>
        </p:nvGrpSpPr>
        <p:grpSpPr>
          <a:xfrm>
            <a:off x="394483" y="1829478"/>
            <a:ext cx="3832167" cy="4640022"/>
            <a:chOff x="8698" y="2219567"/>
            <a:chExt cx="3832167" cy="4640022"/>
          </a:xfrm>
        </p:grpSpPr>
        <p:pic>
          <p:nvPicPr>
            <p:cNvPr id="11" name="图片 10">
              <a:extLst>
                <a:ext uri="{FF2B5EF4-FFF2-40B4-BE49-F238E27FC236}">
                  <a16:creationId xmlns:a16="http://schemas.microsoft.com/office/drawing/2014/main" id="{6ECC6703-D07B-DB8E-8D3B-472E8D045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8" y="3573810"/>
              <a:ext cx="3832167" cy="3285779"/>
            </a:xfrm>
            <a:prstGeom prst="rect">
              <a:avLst/>
            </a:prstGeom>
            <a:effectLst>
              <a:softEdge rad="317500"/>
            </a:effectLst>
          </p:spPr>
        </p:pic>
        <p:sp>
          <p:nvSpPr>
            <p:cNvPr id="22" name="TextBox 21"/>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a:solidFill>
                    <a:srgbClr val="0070C0"/>
                  </a:solidFill>
                  <a:latin typeface="微软雅黑" panose="020B0503020204020204" pitchFamily="34" charset="-122"/>
                  <a:ea typeface="微软雅黑" panose="020B0503020204020204" pitchFamily="34" charset="-122"/>
                </a:rPr>
                <a:t>目录 </a:t>
              </a:r>
              <a:endParaRPr lang="en-US" altLang="zh-CN" sz="4800" b="1" spc="200" dirty="0">
                <a:solidFill>
                  <a:srgbClr val="0070C0"/>
                </a:solidFill>
                <a:latin typeface="微软雅黑" panose="020B0503020204020204" pitchFamily="34" charset="-122"/>
                <a:ea typeface="微软雅黑" panose="020B0503020204020204" pitchFamily="34" charset="-122"/>
              </a:endParaRPr>
            </a:p>
            <a:p>
              <a:pPr algn="r">
                <a:defRPr/>
              </a:pPr>
              <a:r>
                <a:rPr lang="en-US" altLang="zh-CN" sz="3200" b="1" spc="200" dirty="0">
                  <a:solidFill>
                    <a:srgbClr val="0070C0"/>
                  </a:solidFill>
                  <a:latin typeface="微软雅黑" panose="020B0503020204020204" pitchFamily="34" charset="-122"/>
                  <a:ea typeface="微软雅黑" panose="020B0503020204020204" pitchFamily="34" charset="-122"/>
                </a:rPr>
                <a:t>CONTENTS</a:t>
              </a:r>
              <a:endParaRPr lang="zh-CN" altLang="en-US" sz="3200" b="1" spc="200" dirty="0">
                <a:solidFill>
                  <a:srgbClr val="0070C0"/>
                </a:solidFill>
                <a:latin typeface="微软雅黑" panose="020B0503020204020204" pitchFamily="34" charset="-122"/>
                <a:ea typeface="微软雅黑" panose="020B0503020204020204" pitchFamily="34" charset="-122"/>
              </a:endParaRPr>
            </a:p>
          </p:txBody>
        </p:sp>
      </p:grpSp>
      <p:sp>
        <p:nvSpPr>
          <p:cNvPr id="2" name="下箭头 1"/>
          <p:cNvSpPr/>
          <p:nvPr/>
        </p:nvSpPr>
        <p:spPr>
          <a:xfrm rot="16200000">
            <a:off x="4679141" y="1814783"/>
            <a:ext cx="576064" cy="679828"/>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a:extLst>
              <a:ext uri="{FF2B5EF4-FFF2-40B4-BE49-F238E27FC236}">
                <a16:creationId xmlns:a16="http://schemas.microsoft.com/office/drawing/2014/main" id="{ACE8D8BF-5498-6362-8BD9-8FA138CF81C0}"/>
              </a:ext>
            </a:extLst>
          </p:cNvPr>
          <p:cNvGrpSpPr/>
          <p:nvPr/>
        </p:nvGrpSpPr>
        <p:grpSpPr>
          <a:xfrm>
            <a:off x="6315199" y="1882805"/>
            <a:ext cx="3768314" cy="3995261"/>
            <a:chOff x="6315199" y="1573726"/>
            <a:chExt cx="3768314" cy="3995261"/>
          </a:xfrm>
        </p:grpSpPr>
        <p:grpSp>
          <p:nvGrpSpPr>
            <p:cNvPr id="41" name="组合 40">
              <a:extLst>
                <a:ext uri="{FF2B5EF4-FFF2-40B4-BE49-F238E27FC236}">
                  <a16:creationId xmlns:a16="http://schemas.microsoft.com/office/drawing/2014/main" id="{7B73D65F-0855-558D-80B5-7852F02023A6}"/>
                </a:ext>
              </a:extLst>
            </p:cNvPr>
            <p:cNvGrpSpPr/>
            <p:nvPr/>
          </p:nvGrpSpPr>
          <p:grpSpPr>
            <a:xfrm>
              <a:off x="6339097" y="1573726"/>
              <a:ext cx="3744416" cy="511504"/>
              <a:chOff x="6339097" y="1573726"/>
              <a:chExt cx="3744416" cy="511504"/>
            </a:xfrm>
          </p:grpSpPr>
          <p:sp>
            <p:nvSpPr>
              <p:cNvPr id="42" name="圆角矩形 16">
                <a:extLst>
                  <a:ext uri="{FF2B5EF4-FFF2-40B4-BE49-F238E27FC236}">
                    <a16:creationId xmlns:a16="http://schemas.microsoft.com/office/drawing/2014/main" id="{FC6C33B7-8F27-B808-6D40-7819AEFA6A76}"/>
                  </a:ext>
                </a:extLst>
              </p:cNvPr>
              <p:cNvSpPr/>
              <p:nvPr/>
            </p:nvSpPr>
            <p:spPr>
              <a:xfrm>
                <a:off x="6339097" y="1573726"/>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43" name="矩形 42">
                <a:extLst>
                  <a:ext uri="{FF2B5EF4-FFF2-40B4-BE49-F238E27FC236}">
                    <a16:creationId xmlns:a16="http://schemas.microsoft.com/office/drawing/2014/main" id="{7EC08B5C-9648-B5EC-9205-6E9AB492F769}"/>
                  </a:ext>
                </a:extLst>
              </p:cNvPr>
              <p:cNvSpPr/>
              <p:nvPr/>
            </p:nvSpPr>
            <p:spPr>
              <a:xfrm>
                <a:off x="6723350" y="1614014"/>
                <a:ext cx="26530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44" name="组合 43">
              <a:extLst>
                <a:ext uri="{FF2B5EF4-FFF2-40B4-BE49-F238E27FC236}">
                  <a16:creationId xmlns:a16="http://schemas.microsoft.com/office/drawing/2014/main" id="{CEC361B7-9983-7FF6-778C-D04BACEBA7D9}"/>
                </a:ext>
              </a:extLst>
            </p:cNvPr>
            <p:cNvGrpSpPr/>
            <p:nvPr/>
          </p:nvGrpSpPr>
          <p:grpSpPr>
            <a:xfrm>
              <a:off x="6315199" y="2410178"/>
              <a:ext cx="3744416" cy="511504"/>
              <a:chOff x="6315199" y="2410178"/>
              <a:chExt cx="3744416" cy="511504"/>
            </a:xfrm>
          </p:grpSpPr>
          <p:sp>
            <p:nvSpPr>
              <p:cNvPr id="45" name="圆角矩形 17">
                <a:extLst>
                  <a:ext uri="{FF2B5EF4-FFF2-40B4-BE49-F238E27FC236}">
                    <a16:creationId xmlns:a16="http://schemas.microsoft.com/office/drawing/2014/main" id="{04E9C3C7-E73D-7E12-97EC-1F984D01B908}"/>
                  </a:ext>
                </a:extLst>
              </p:cNvPr>
              <p:cNvSpPr/>
              <p:nvPr/>
            </p:nvSpPr>
            <p:spPr>
              <a:xfrm>
                <a:off x="6315199" y="2410178"/>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46" name="矩形 45">
                <a:extLst>
                  <a:ext uri="{FF2B5EF4-FFF2-40B4-BE49-F238E27FC236}">
                    <a16:creationId xmlns:a16="http://schemas.microsoft.com/office/drawing/2014/main" id="{E5D0B09F-5DAC-803E-B28B-0A8ADDD7B1F2}"/>
                  </a:ext>
                </a:extLst>
              </p:cNvPr>
              <p:cNvSpPr/>
              <p:nvPr/>
            </p:nvSpPr>
            <p:spPr>
              <a:xfrm>
                <a:off x="6747248" y="2450466"/>
                <a:ext cx="26530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47" name="组合 46">
              <a:extLst>
                <a:ext uri="{FF2B5EF4-FFF2-40B4-BE49-F238E27FC236}">
                  <a16:creationId xmlns:a16="http://schemas.microsoft.com/office/drawing/2014/main" id="{C1BD8E2A-85B7-5E92-84D2-BB66EB8CFBE5}"/>
                </a:ext>
              </a:extLst>
            </p:cNvPr>
            <p:cNvGrpSpPr/>
            <p:nvPr/>
          </p:nvGrpSpPr>
          <p:grpSpPr>
            <a:xfrm>
              <a:off x="6339097" y="3296031"/>
              <a:ext cx="3744416" cy="511504"/>
              <a:chOff x="6339097" y="3296031"/>
              <a:chExt cx="3744416" cy="511504"/>
            </a:xfrm>
          </p:grpSpPr>
          <p:sp>
            <p:nvSpPr>
              <p:cNvPr id="48" name="圆角矩形 24">
                <a:extLst>
                  <a:ext uri="{FF2B5EF4-FFF2-40B4-BE49-F238E27FC236}">
                    <a16:creationId xmlns:a16="http://schemas.microsoft.com/office/drawing/2014/main" id="{64F9B88B-0BAE-F74C-F44C-623B23EEA674}"/>
                  </a:ext>
                </a:extLst>
              </p:cNvPr>
              <p:cNvSpPr/>
              <p:nvPr/>
            </p:nvSpPr>
            <p:spPr>
              <a:xfrm>
                <a:off x="6339097" y="3296031"/>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49" name="矩形 48">
                <a:extLst>
                  <a:ext uri="{FF2B5EF4-FFF2-40B4-BE49-F238E27FC236}">
                    <a16:creationId xmlns:a16="http://schemas.microsoft.com/office/drawing/2014/main" id="{B21B4166-9195-66C9-4E86-E17B7E5BA25D}"/>
                  </a:ext>
                </a:extLst>
              </p:cNvPr>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50" name="组合 49">
              <a:extLst>
                <a:ext uri="{FF2B5EF4-FFF2-40B4-BE49-F238E27FC236}">
                  <a16:creationId xmlns:a16="http://schemas.microsoft.com/office/drawing/2014/main" id="{9F80B3AD-CF1F-57C7-86DA-8BFC26A3DB3C}"/>
                </a:ext>
              </a:extLst>
            </p:cNvPr>
            <p:cNvGrpSpPr/>
            <p:nvPr/>
          </p:nvGrpSpPr>
          <p:grpSpPr>
            <a:xfrm>
              <a:off x="6339097" y="4180903"/>
              <a:ext cx="3744416" cy="511504"/>
              <a:chOff x="6339097" y="4180903"/>
              <a:chExt cx="3744416" cy="511504"/>
            </a:xfrm>
          </p:grpSpPr>
          <p:sp>
            <p:nvSpPr>
              <p:cNvPr id="51" name="圆角矩形 20">
                <a:extLst>
                  <a:ext uri="{FF2B5EF4-FFF2-40B4-BE49-F238E27FC236}">
                    <a16:creationId xmlns:a16="http://schemas.microsoft.com/office/drawing/2014/main" id="{A4DF628D-8D5B-5C9E-55F8-A53A53DA47AA}"/>
                  </a:ext>
                </a:extLst>
              </p:cNvPr>
              <p:cNvSpPr/>
              <p:nvPr/>
            </p:nvSpPr>
            <p:spPr>
              <a:xfrm>
                <a:off x="6339097" y="4180903"/>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52" name="矩形 51">
                <a:extLst>
                  <a:ext uri="{FF2B5EF4-FFF2-40B4-BE49-F238E27FC236}">
                    <a16:creationId xmlns:a16="http://schemas.microsoft.com/office/drawing/2014/main" id="{CAD2C8CB-94A6-369B-1B0D-70F27A8D0111}"/>
                  </a:ext>
                </a:extLst>
              </p:cNvPr>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53" name="组合 52">
              <a:extLst>
                <a:ext uri="{FF2B5EF4-FFF2-40B4-BE49-F238E27FC236}">
                  <a16:creationId xmlns:a16="http://schemas.microsoft.com/office/drawing/2014/main" id="{F4DD5871-5D0D-3F85-46BB-0EA1C5861D17}"/>
                </a:ext>
              </a:extLst>
            </p:cNvPr>
            <p:cNvGrpSpPr/>
            <p:nvPr/>
          </p:nvGrpSpPr>
          <p:grpSpPr>
            <a:xfrm>
              <a:off x="6339097" y="5057483"/>
              <a:ext cx="3744416" cy="511504"/>
              <a:chOff x="6339097" y="5057483"/>
              <a:chExt cx="3744416" cy="511504"/>
            </a:xfrm>
          </p:grpSpPr>
          <p:sp>
            <p:nvSpPr>
              <p:cNvPr id="54" name="圆角矩形 23">
                <a:extLst>
                  <a:ext uri="{FF2B5EF4-FFF2-40B4-BE49-F238E27FC236}">
                    <a16:creationId xmlns:a16="http://schemas.microsoft.com/office/drawing/2014/main" id="{027EC3CA-4B24-04EF-C3D6-4E399F7571E0}"/>
                  </a:ext>
                </a:extLst>
              </p:cNvPr>
              <p:cNvSpPr/>
              <p:nvPr/>
            </p:nvSpPr>
            <p:spPr>
              <a:xfrm>
                <a:off x="6339097" y="5057483"/>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55" name="矩形 54">
                <a:extLst>
                  <a:ext uri="{FF2B5EF4-FFF2-40B4-BE49-F238E27FC236}">
                    <a16:creationId xmlns:a16="http://schemas.microsoft.com/office/drawing/2014/main" id="{25A9830C-A783-7184-B3AF-86756688F025}"/>
                  </a:ext>
                </a:extLst>
              </p:cNvPr>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par>
                                <p:cTn id="8" presetID="56" presetClass="path" presetSubtype="0" accel="50000" decel="50000" fill="hold" grpId="1" nodeType="withEffect">
                                  <p:stCondLst>
                                    <p:cond delay="0"/>
                                  </p:stCondLst>
                                  <p:childTnLst>
                                    <p:animMotion origin="layout" path="M -0.03735 0.0412 L 4.15409E-6 -3.39505E-6 " pathEditMode="relative" rAng="0" ptsTypes="AA">
                                      <p:cBhvr>
                                        <p:cTn id="9" dur="700" fill="hold"/>
                                        <p:tgtEl>
                                          <p:spTgt spid="31"/>
                                        </p:tgtEl>
                                        <p:attrNameLst>
                                          <p:attrName>ppt_x</p:attrName>
                                          <p:attrName>ppt_y</p:attrName>
                                        </p:attrNameLst>
                                      </p:cBhvr>
                                      <p:rCtr x="1861" y="-2060"/>
                                    </p:animMotion>
                                  </p:childTnLst>
                                </p:cTn>
                              </p:par>
                              <p:par>
                                <p:cTn id="10" presetID="10" presetClass="entr" presetSubtype="0" fill="hold" grpId="0" nodeType="withEffect">
                                  <p:stCondLst>
                                    <p:cond delay="2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childTnLst>
                                </p:cTn>
                              </p:par>
                              <p:par>
                                <p:cTn id="13" presetID="56" presetClass="path" presetSubtype="0" accel="50000" decel="50000" fill="hold" grpId="1" nodeType="withEffect">
                                  <p:stCondLst>
                                    <p:cond delay="250"/>
                                  </p:stCondLst>
                                  <p:childTnLst>
                                    <p:animMotion origin="layout" path="M -0.03735 0.04119 L 4.15409E-6 4.09627E-6 " pathEditMode="relative" rAng="0" ptsTypes="AA">
                                      <p:cBhvr>
                                        <p:cTn id="14" dur="700" fill="hold"/>
                                        <p:tgtEl>
                                          <p:spTgt spid="33"/>
                                        </p:tgtEl>
                                        <p:attrNameLst>
                                          <p:attrName>ppt_x</p:attrName>
                                          <p:attrName>ppt_y</p:attrName>
                                        </p:attrNameLst>
                                      </p:cBhvr>
                                      <p:rCtr x="1861" y="-2060"/>
                                    </p:animMotion>
                                  </p:childTnLst>
                                </p:cTn>
                              </p:par>
                              <p:par>
                                <p:cTn id="15" presetID="10" presetClass="entr" presetSubtype="0" fill="hold" grpId="0" nodeType="withEffect">
                                  <p:stCondLst>
                                    <p:cond delay="50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childTnLst>
                                </p:cTn>
                              </p:par>
                              <p:par>
                                <p:cTn id="18" presetID="56" presetClass="path" presetSubtype="0" accel="50000" decel="50000" fill="hold" grpId="1" nodeType="withEffect">
                                  <p:stCondLst>
                                    <p:cond delay="500"/>
                                  </p:stCondLst>
                                  <p:childTnLst>
                                    <p:animMotion origin="layout" path="M -0.03735 0.0412 L 4.15409E-6 -2.67762E-6 " pathEditMode="relative" rAng="0" ptsTypes="AA">
                                      <p:cBhvr>
                                        <p:cTn id="19" dur="700" fill="hold"/>
                                        <p:tgtEl>
                                          <p:spTgt spid="36"/>
                                        </p:tgtEl>
                                        <p:attrNameLst>
                                          <p:attrName>ppt_x</p:attrName>
                                          <p:attrName>ppt_y</p:attrName>
                                        </p:attrNameLst>
                                      </p:cBhvr>
                                      <p:rCtr x="1861" y="-2060"/>
                                    </p:animMotion>
                                  </p:childTnLst>
                                </p:cTn>
                              </p:par>
                              <p:par>
                                <p:cTn id="20" presetID="10" presetClass="entr" presetSubtype="0" fill="hold" grpId="0" nodeType="withEffect">
                                  <p:stCondLst>
                                    <p:cond delay="75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par>
                                <p:cTn id="23" presetID="56" presetClass="path" presetSubtype="0" accel="50000" decel="50000" fill="hold" grpId="1" nodeType="withEffect">
                                  <p:stCondLst>
                                    <p:cond delay="750"/>
                                  </p:stCondLst>
                                  <p:childTnLst>
                                    <p:animMotion origin="layout" path="M -0.03735 0.04119 L 4.15409E-6 1.97639E-6 " pathEditMode="relative" rAng="0" ptsTypes="AA">
                                      <p:cBhvr>
                                        <p:cTn id="24" dur="700" fill="hold"/>
                                        <p:tgtEl>
                                          <p:spTgt spid="38"/>
                                        </p:tgtEl>
                                        <p:attrNameLst>
                                          <p:attrName>ppt_x</p:attrName>
                                          <p:attrName>ppt_y</p:attrName>
                                        </p:attrNameLst>
                                      </p:cBhvr>
                                      <p:rCtr x="1861" y="-2060"/>
                                    </p:animMotion>
                                  </p:childTnLst>
                                </p:cTn>
                              </p:par>
                              <p:par>
                                <p:cTn id="25" presetID="10" presetClass="entr" presetSubtype="0" fill="hold" grpId="0" nodeType="withEffect">
                                  <p:stCondLst>
                                    <p:cond delay="75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par>
                                <p:cTn id="28" presetID="56" presetClass="path" presetSubtype="0" accel="50000" decel="50000" fill="hold" grpId="1" nodeType="withEffect">
                                  <p:stCondLst>
                                    <p:cond delay="750"/>
                                  </p:stCondLst>
                                  <p:childTnLst>
                                    <p:animMotion origin="layout" path="M -0.03735 0.04119 L 4.15409E-6 2.34205E-6 " pathEditMode="relative" rAng="0" ptsTypes="AA">
                                      <p:cBhvr>
                                        <p:cTn id="29" dur="700" fill="hold"/>
                                        <p:tgtEl>
                                          <p:spTgt spid="19"/>
                                        </p:tgtEl>
                                        <p:attrNameLst>
                                          <p:attrName>ppt_x</p:attrName>
                                          <p:attrName>ppt_y</p:attrName>
                                        </p:attrNameLst>
                                      </p:cBhvr>
                                      <p:rCtr x="1861" y="-2060"/>
                                    </p:animMotion>
                                  </p:childTnLst>
                                </p:cTn>
                              </p:par>
                            </p:childTnLst>
                          </p:cTn>
                        </p:par>
                        <p:par>
                          <p:cTn id="30" fill="hold">
                            <p:stCondLst>
                              <p:cond delay="1750"/>
                            </p:stCondLst>
                            <p:childTnLst>
                              <p:par>
                                <p:cTn id="31" presetID="2" presetClass="entr" presetSubtype="8"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0-#ppt_w/2"/>
                                          </p:val>
                                        </p:tav>
                                        <p:tav tm="100000">
                                          <p:val>
                                            <p:strVal val="#ppt_x"/>
                                          </p:val>
                                        </p:tav>
                                      </p:tavLst>
                                    </p:anim>
                                    <p:anim calcmode="lin" valueType="num">
                                      <p:cBhvr additive="base">
                                        <p:cTn id="34" dur="500" fill="hold"/>
                                        <p:tgtEl>
                                          <p:spTgt spid="2"/>
                                        </p:tgtEl>
                                        <p:attrNameLst>
                                          <p:attrName>ppt_y</p:attrName>
                                        </p:attrNameLst>
                                      </p:cBhvr>
                                      <p:tavLst>
                                        <p:tav tm="0">
                                          <p:val>
                                            <p:strVal val="#ppt_y"/>
                                          </p:val>
                                        </p:tav>
                                        <p:tav tm="100000">
                                          <p:val>
                                            <p:strVal val="#ppt_y"/>
                                          </p:val>
                                        </p:tav>
                                      </p:tavLst>
                                    </p:anim>
                                  </p:childTnLst>
                                </p:cTn>
                              </p:par>
                            </p:childTnLst>
                          </p:cTn>
                        </p:par>
                        <p:par>
                          <p:cTn id="35" fill="hold">
                            <p:stCondLst>
                              <p:cond delay="2250"/>
                            </p:stCondLst>
                            <p:childTnLst>
                              <p:par>
                                <p:cTn id="36" presetID="26" presetClass="emph" presetSubtype="0" fill="hold" grpId="2" nodeType="afterEffect">
                                  <p:stCondLst>
                                    <p:cond delay="0"/>
                                  </p:stCondLst>
                                  <p:childTnLst>
                                    <p:animEffect transition="out" filter="fade">
                                      <p:cBhvr>
                                        <p:cTn id="37" dur="500" tmFilter="0, 0; .2, .5; .8, .5; 1, 0"/>
                                        <p:tgtEl>
                                          <p:spTgt spid="31"/>
                                        </p:tgtEl>
                                      </p:cBhvr>
                                    </p:animEffect>
                                    <p:animScale>
                                      <p:cBhvr>
                                        <p:cTn id="38"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33" grpId="0" animBg="1"/>
      <p:bldP spid="33" grpId="1" animBg="1"/>
      <p:bldP spid="36" grpId="0" animBg="1"/>
      <p:bldP spid="36" grpId="1" animBg="1"/>
      <p:bldP spid="38" grpId="0" animBg="1"/>
      <p:bldP spid="38" grpId="1" animBg="1"/>
      <p:bldP spid="19" grpId="0" animBg="1"/>
      <p:bldP spid="19" grpId="1"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7"/>
          <p:cNvSpPr/>
          <p:nvPr/>
        </p:nvSpPr>
        <p:spPr bwMode="auto">
          <a:xfrm rot="18900000">
            <a:off x="7266201" y="1559360"/>
            <a:ext cx="1746988" cy="1746988"/>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42" name="Freeform 6"/>
          <p:cNvSpPr/>
          <p:nvPr/>
        </p:nvSpPr>
        <p:spPr bwMode="auto">
          <a:xfrm rot="18900000">
            <a:off x="7917530" y="2824392"/>
            <a:ext cx="1750101" cy="1746988"/>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43" name="Freeform 5"/>
          <p:cNvSpPr/>
          <p:nvPr/>
        </p:nvSpPr>
        <p:spPr bwMode="auto">
          <a:xfrm rot="18900000">
            <a:off x="6655154" y="3478379"/>
            <a:ext cx="1746988" cy="1746988"/>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44" name="Freeform 8"/>
          <p:cNvSpPr/>
          <p:nvPr/>
        </p:nvSpPr>
        <p:spPr bwMode="auto">
          <a:xfrm rot="18900000">
            <a:off x="6002269" y="2213344"/>
            <a:ext cx="1746988" cy="1746988"/>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cxnSp>
        <p:nvCxnSpPr>
          <p:cNvPr id="45" name="직선 연결선 250"/>
          <p:cNvCxnSpPr/>
          <p:nvPr/>
        </p:nvCxnSpPr>
        <p:spPr>
          <a:xfrm>
            <a:off x="5640455" y="2753800"/>
            <a:ext cx="326442"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6" name="직선 연결선 250"/>
          <p:cNvCxnSpPr/>
          <p:nvPr/>
        </p:nvCxnSpPr>
        <p:spPr>
          <a:xfrm>
            <a:off x="5712034" y="5021957"/>
            <a:ext cx="1192353"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7" name="직선 연결선 250"/>
          <p:cNvCxnSpPr/>
          <p:nvPr/>
        </p:nvCxnSpPr>
        <p:spPr>
          <a:xfrm flipH="1">
            <a:off x="8714849" y="1784274"/>
            <a:ext cx="1426763"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8" name="직선 연결선 250"/>
          <p:cNvCxnSpPr/>
          <p:nvPr/>
        </p:nvCxnSpPr>
        <p:spPr>
          <a:xfrm flipH="1">
            <a:off x="9687982" y="4055735"/>
            <a:ext cx="453630"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49" name="Text Placeholder 8"/>
          <p:cNvSpPr txBox="1"/>
          <p:nvPr/>
        </p:nvSpPr>
        <p:spPr>
          <a:xfrm>
            <a:off x="482551" y="2181281"/>
            <a:ext cx="3101892" cy="3405900"/>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panose="02000000000000000000"/>
                <a:ea typeface="+mn-ea"/>
                <a:cs typeface="Roboto condensed" panose="02000000000000000000"/>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30000"/>
              </a:lnSpc>
            </a:pPr>
            <a:r>
              <a:rPr lang="zh-CN" altLang="en-US" sz="1600" dirty="0">
                <a:solidFill>
                  <a:srgbClr val="414455"/>
                </a:solidFill>
                <a:latin typeface="微软雅黑" panose="020B0503020204020204" pitchFamily="34" charset="-122"/>
                <a:ea typeface="微软雅黑" panose="020B0503020204020204" pitchFamily="34" charset="-122"/>
              </a:rPr>
              <a:t>点击添加文字内容点击添加文字内容点击添加文字内容</a:t>
            </a:r>
            <a:endParaRPr lang="en-US" altLang="zh-CN" sz="1600" dirty="0">
              <a:solidFill>
                <a:srgbClr val="414455"/>
              </a:solidFill>
              <a:latin typeface="微软雅黑" panose="020B0503020204020204" pitchFamily="34" charset="-122"/>
              <a:ea typeface="微软雅黑" panose="020B0503020204020204" pitchFamily="34" charset="-122"/>
            </a:endParaRPr>
          </a:p>
          <a:p>
            <a:pPr algn="just">
              <a:lnSpc>
                <a:spcPct val="130000"/>
              </a:lnSpc>
            </a:pPr>
            <a:r>
              <a:rPr lang="zh-CN" altLang="en-US" sz="1600" dirty="0">
                <a:solidFill>
                  <a:srgbClr val="414455"/>
                </a:solidFill>
                <a:latin typeface="微软雅黑" panose="020B0503020204020204" pitchFamily="34" charset="-122"/>
                <a:ea typeface="微软雅黑" panose="020B0503020204020204" pitchFamily="34" charset="-122"/>
              </a:rPr>
              <a:t>点击添加文字内容点击添加文字内容点击添加文字内容</a:t>
            </a:r>
            <a:endParaRPr lang="en-US" altLang="zh-CN" sz="1600" dirty="0">
              <a:solidFill>
                <a:srgbClr val="414455"/>
              </a:solidFill>
              <a:latin typeface="微软雅黑" panose="020B0503020204020204" pitchFamily="34" charset="-122"/>
              <a:ea typeface="微软雅黑" panose="020B0503020204020204" pitchFamily="34" charset="-122"/>
            </a:endParaRPr>
          </a:p>
          <a:p>
            <a:pPr algn="just">
              <a:lnSpc>
                <a:spcPct val="130000"/>
              </a:lnSpc>
            </a:pPr>
            <a:r>
              <a:rPr lang="zh-CN" altLang="en-US" sz="1600" dirty="0">
                <a:solidFill>
                  <a:srgbClr val="414455"/>
                </a:solidFill>
                <a:latin typeface="微软雅黑" panose="020B0503020204020204" pitchFamily="34" charset="-122"/>
                <a:ea typeface="微软雅黑" panose="020B0503020204020204" pitchFamily="34" charset="-122"/>
              </a:rPr>
              <a:t>点击添加文字内容点击添加文字内容点击添加文字内容</a:t>
            </a:r>
            <a:endParaRPr lang="en-US" altLang="zh-CN" sz="1600" dirty="0">
              <a:solidFill>
                <a:srgbClr val="414455"/>
              </a:solidFill>
              <a:latin typeface="微软雅黑" panose="020B0503020204020204" pitchFamily="34" charset="-122"/>
              <a:ea typeface="微软雅黑" panose="020B0503020204020204" pitchFamily="34" charset="-122"/>
            </a:endParaRPr>
          </a:p>
          <a:p>
            <a:pPr algn="just">
              <a:lnSpc>
                <a:spcPct val="130000"/>
              </a:lnSpc>
            </a:pPr>
            <a:r>
              <a:rPr lang="zh-CN" altLang="en-US" sz="1600" dirty="0">
                <a:solidFill>
                  <a:srgbClr val="414455"/>
                </a:solidFill>
                <a:latin typeface="微软雅黑" panose="020B0503020204020204" pitchFamily="34" charset="-122"/>
                <a:ea typeface="微软雅黑" panose="020B0503020204020204" pitchFamily="34" charset="-122"/>
              </a:rPr>
              <a:t>点击添加文字内容点击添加文字内容点击添加文字内容</a:t>
            </a:r>
            <a:endParaRPr lang="en-US" sz="1600" dirty="0">
              <a:solidFill>
                <a:srgbClr val="414455"/>
              </a:solidFill>
              <a:latin typeface="微软雅黑" panose="020B0503020204020204" pitchFamily="34" charset="-122"/>
              <a:ea typeface="微软雅黑" panose="020B0503020204020204" pitchFamily="34" charset="-122"/>
            </a:endParaRPr>
          </a:p>
        </p:txBody>
      </p:sp>
      <p:cxnSp>
        <p:nvCxnSpPr>
          <p:cNvPr id="50" name="Straight Connector 59"/>
          <p:cNvCxnSpPr/>
          <p:nvPr/>
        </p:nvCxnSpPr>
        <p:spPr>
          <a:xfrm flipV="1">
            <a:off x="4005832" y="1472308"/>
            <a:ext cx="0" cy="4483417"/>
          </a:xfrm>
          <a:prstGeom prst="line">
            <a:avLst/>
          </a:prstGeom>
          <a:ln w="22225">
            <a:solidFill>
              <a:srgbClr val="414455"/>
            </a:solidFill>
          </a:ln>
        </p:spPr>
        <p:style>
          <a:lnRef idx="1">
            <a:schemeClr val="dk1"/>
          </a:lnRef>
          <a:fillRef idx="0">
            <a:schemeClr val="dk1"/>
          </a:fillRef>
          <a:effectRef idx="0">
            <a:schemeClr val="dk1"/>
          </a:effectRef>
          <a:fontRef idx="minor">
            <a:schemeClr val="tx1"/>
          </a:fontRef>
        </p:style>
      </p:cxnSp>
      <p:sp>
        <p:nvSpPr>
          <p:cNvPr id="51" name="矩形 10"/>
          <p:cNvSpPr>
            <a:spLocks noChangeArrowheads="1"/>
          </p:cNvSpPr>
          <p:nvPr/>
        </p:nvSpPr>
        <p:spPr bwMode="auto">
          <a:xfrm>
            <a:off x="4154959" y="2511512"/>
            <a:ext cx="1415772" cy="830997"/>
          </a:xfrm>
          <a:prstGeom prst="rect">
            <a:avLst/>
          </a:prstGeom>
          <a:noFill/>
          <a:ln w="9525">
            <a:noFill/>
            <a:miter lim="800000"/>
          </a:ln>
        </p:spPr>
        <p:txBody>
          <a:bodyPr wrap="none">
            <a:spAutoFit/>
          </a:bodyPr>
          <a:lstStyle/>
          <a:p>
            <a:r>
              <a:rPr lang="zh-CN" altLang="en-US" dirty="0">
                <a:solidFill>
                  <a:srgbClr val="414455"/>
                </a:solidFill>
                <a:latin typeface="微软雅黑" panose="020B0503020204020204" pitchFamily="34" charset="-122"/>
                <a:ea typeface="微软雅黑" panose="020B0503020204020204" pitchFamily="34" charset="-122"/>
              </a:rPr>
              <a:t>点击此处</a:t>
            </a:r>
            <a:endParaRPr lang="en-US" altLang="zh-CN" dirty="0">
              <a:solidFill>
                <a:srgbClr val="414455"/>
              </a:solidFill>
              <a:latin typeface="微软雅黑" panose="020B0503020204020204" pitchFamily="34" charset="-122"/>
              <a:ea typeface="微软雅黑" panose="020B0503020204020204" pitchFamily="34" charset="-122"/>
            </a:endParaRPr>
          </a:p>
          <a:p>
            <a:r>
              <a:rPr lang="zh-CN" altLang="en-US" dirty="0">
                <a:solidFill>
                  <a:srgbClr val="414455"/>
                </a:solidFill>
                <a:latin typeface="微软雅黑" panose="020B0503020204020204" pitchFamily="34" charset="-122"/>
                <a:ea typeface="微软雅黑" panose="020B0503020204020204" pitchFamily="34" charset="-122"/>
              </a:rPr>
              <a:t>添加内容</a:t>
            </a:r>
          </a:p>
        </p:txBody>
      </p:sp>
      <p:sp>
        <p:nvSpPr>
          <p:cNvPr id="52" name="矩形 10"/>
          <p:cNvSpPr>
            <a:spLocks noChangeArrowheads="1"/>
          </p:cNvSpPr>
          <p:nvPr/>
        </p:nvSpPr>
        <p:spPr bwMode="auto">
          <a:xfrm>
            <a:off x="10295342" y="1528364"/>
            <a:ext cx="1415772" cy="830997"/>
          </a:xfrm>
          <a:prstGeom prst="rect">
            <a:avLst/>
          </a:prstGeom>
          <a:noFill/>
          <a:ln w="9525">
            <a:noFill/>
            <a:miter lim="800000"/>
          </a:ln>
        </p:spPr>
        <p:txBody>
          <a:bodyPr wrap="none">
            <a:spAutoFit/>
          </a:bodyPr>
          <a:lstStyle/>
          <a:p>
            <a:r>
              <a:rPr lang="zh-CN" altLang="en-US" dirty="0">
                <a:solidFill>
                  <a:srgbClr val="414455"/>
                </a:solidFill>
                <a:latin typeface="微软雅黑" panose="020B0503020204020204" pitchFamily="34" charset="-122"/>
                <a:ea typeface="微软雅黑" panose="020B0503020204020204" pitchFamily="34" charset="-122"/>
              </a:rPr>
              <a:t>点击此处</a:t>
            </a:r>
            <a:endParaRPr lang="en-US" altLang="zh-CN" dirty="0">
              <a:solidFill>
                <a:srgbClr val="414455"/>
              </a:solidFill>
              <a:latin typeface="微软雅黑" panose="020B0503020204020204" pitchFamily="34" charset="-122"/>
              <a:ea typeface="微软雅黑" panose="020B0503020204020204" pitchFamily="34" charset="-122"/>
            </a:endParaRPr>
          </a:p>
          <a:p>
            <a:r>
              <a:rPr lang="zh-CN" altLang="en-US" dirty="0">
                <a:solidFill>
                  <a:srgbClr val="414455"/>
                </a:solidFill>
                <a:latin typeface="微软雅黑" panose="020B0503020204020204" pitchFamily="34" charset="-122"/>
                <a:ea typeface="微软雅黑" panose="020B0503020204020204" pitchFamily="34" charset="-122"/>
              </a:rPr>
              <a:t>添加内容</a:t>
            </a:r>
          </a:p>
        </p:txBody>
      </p:sp>
      <p:sp>
        <p:nvSpPr>
          <p:cNvPr id="53" name="矩形 10"/>
          <p:cNvSpPr>
            <a:spLocks noChangeArrowheads="1"/>
          </p:cNvSpPr>
          <p:nvPr/>
        </p:nvSpPr>
        <p:spPr bwMode="auto">
          <a:xfrm>
            <a:off x="4226967" y="4656784"/>
            <a:ext cx="1415772" cy="830997"/>
          </a:xfrm>
          <a:prstGeom prst="rect">
            <a:avLst/>
          </a:prstGeom>
          <a:noFill/>
          <a:ln w="9525">
            <a:noFill/>
            <a:miter lim="800000"/>
          </a:ln>
        </p:spPr>
        <p:txBody>
          <a:bodyPr wrap="none">
            <a:spAutoFit/>
          </a:bodyPr>
          <a:lstStyle/>
          <a:p>
            <a:r>
              <a:rPr lang="zh-CN" altLang="en-US" dirty="0">
                <a:solidFill>
                  <a:srgbClr val="414455"/>
                </a:solidFill>
                <a:latin typeface="微软雅黑" panose="020B0503020204020204" pitchFamily="34" charset="-122"/>
                <a:ea typeface="微软雅黑" panose="020B0503020204020204" pitchFamily="34" charset="-122"/>
              </a:rPr>
              <a:t>点击此处</a:t>
            </a:r>
            <a:endParaRPr lang="en-US" altLang="zh-CN" dirty="0">
              <a:solidFill>
                <a:srgbClr val="414455"/>
              </a:solidFill>
              <a:latin typeface="微软雅黑" panose="020B0503020204020204" pitchFamily="34" charset="-122"/>
              <a:ea typeface="微软雅黑" panose="020B0503020204020204" pitchFamily="34" charset="-122"/>
            </a:endParaRPr>
          </a:p>
          <a:p>
            <a:r>
              <a:rPr lang="zh-CN" altLang="en-US" dirty="0">
                <a:solidFill>
                  <a:srgbClr val="414455"/>
                </a:solidFill>
                <a:latin typeface="微软雅黑" panose="020B0503020204020204" pitchFamily="34" charset="-122"/>
                <a:ea typeface="微软雅黑" panose="020B0503020204020204" pitchFamily="34" charset="-122"/>
              </a:rPr>
              <a:t>添加内容</a:t>
            </a:r>
          </a:p>
        </p:txBody>
      </p:sp>
      <p:sp>
        <p:nvSpPr>
          <p:cNvPr id="54" name="矩形 10"/>
          <p:cNvSpPr>
            <a:spLocks noChangeArrowheads="1"/>
          </p:cNvSpPr>
          <p:nvPr/>
        </p:nvSpPr>
        <p:spPr bwMode="auto">
          <a:xfrm>
            <a:off x="10363087" y="3797347"/>
            <a:ext cx="1415772" cy="830997"/>
          </a:xfrm>
          <a:prstGeom prst="rect">
            <a:avLst/>
          </a:prstGeom>
          <a:noFill/>
          <a:ln w="9525">
            <a:noFill/>
            <a:miter lim="800000"/>
          </a:ln>
        </p:spPr>
        <p:txBody>
          <a:bodyPr wrap="none">
            <a:spAutoFit/>
          </a:bodyPr>
          <a:lstStyle/>
          <a:p>
            <a:r>
              <a:rPr lang="zh-CN" altLang="en-US" dirty="0">
                <a:solidFill>
                  <a:srgbClr val="414455"/>
                </a:solidFill>
                <a:latin typeface="微软雅黑" panose="020B0503020204020204" pitchFamily="34" charset="-122"/>
                <a:ea typeface="微软雅黑" panose="020B0503020204020204" pitchFamily="34" charset="-122"/>
              </a:rPr>
              <a:t>点击此处</a:t>
            </a:r>
            <a:endParaRPr lang="en-US" altLang="zh-CN" dirty="0">
              <a:solidFill>
                <a:srgbClr val="414455"/>
              </a:solidFill>
              <a:latin typeface="微软雅黑" panose="020B0503020204020204" pitchFamily="34" charset="-122"/>
              <a:ea typeface="微软雅黑" panose="020B0503020204020204" pitchFamily="34" charset="-122"/>
            </a:endParaRPr>
          </a:p>
          <a:p>
            <a:r>
              <a:rPr lang="zh-CN" altLang="en-US" dirty="0">
                <a:solidFill>
                  <a:srgbClr val="414455"/>
                </a:solidFill>
                <a:latin typeface="微软雅黑" panose="020B0503020204020204" pitchFamily="34" charset="-122"/>
                <a:ea typeface="微软雅黑" panose="020B0503020204020204" pitchFamily="34" charset="-122"/>
              </a:rPr>
              <a:t>添加内容</a:t>
            </a:r>
          </a:p>
        </p:txBody>
      </p:sp>
      <p:sp>
        <p:nvSpPr>
          <p:cNvPr id="3" name="Rectangle 40">
            <a:extLst>
              <a:ext uri="{FF2B5EF4-FFF2-40B4-BE49-F238E27FC236}">
                <a16:creationId xmlns:a16="http://schemas.microsoft.com/office/drawing/2014/main" id="{3D45C22E-2092-3922-8457-E0DF0A959F4E}"/>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 calcmode="lin" valueType="num">
                                      <p:cBhvr>
                                        <p:cTn id="9" dur="500" fill="hold"/>
                                        <p:tgtEl>
                                          <p:spTgt spid="41"/>
                                        </p:tgtEl>
                                        <p:attrNameLst>
                                          <p:attrName>style.rotation</p:attrName>
                                        </p:attrNameLst>
                                      </p:cBhvr>
                                      <p:tavLst>
                                        <p:tav tm="0">
                                          <p:val>
                                            <p:fltVal val="360"/>
                                          </p:val>
                                        </p:tav>
                                        <p:tav tm="100000">
                                          <p:val>
                                            <p:fltVal val="0"/>
                                          </p:val>
                                        </p:tav>
                                      </p:tavLst>
                                    </p:anim>
                                    <p:animEffect transition="in" filter="fade">
                                      <p:cBhvr>
                                        <p:cTn id="10" dur="500"/>
                                        <p:tgtEl>
                                          <p:spTgt spid="4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wipe(left)">
                                      <p:cBhvr>
                                        <p:cTn id="14" dur="500"/>
                                        <p:tgtEl>
                                          <p:spTgt spid="47"/>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down)">
                                      <p:cBhvr>
                                        <p:cTn id="18" dur="500"/>
                                        <p:tgtEl>
                                          <p:spTgt spid="52"/>
                                        </p:tgtEl>
                                      </p:cBhvr>
                                    </p:animEffect>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 calcmode="lin" valueType="num">
                                      <p:cBhvr>
                                        <p:cTn id="24" dur="500" fill="hold"/>
                                        <p:tgtEl>
                                          <p:spTgt spid="44"/>
                                        </p:tgtEl>
                                        <p:attrNameLst>
                                          <p:attrName>style.rotation</p:attrName>
                                        </p:attrNameLst>
                                      </p:cBhvr>
                                      <p:tavLst>
                                        <p:tav tm="0">
                                          <p:val>
                                            <p:fltVal val="360"/>
                                          </p:val>
                                        </p:tav>
                                        <p:tav tm="100000">
                                          <p:val>
                                            <p:fltVal val="0"/>
                                          </p:val>
                                        </p:tav>
                                      </p:tavLst>
                                    </p:anim>
                                    <p:animEffect transition="in" filter="fade">
                                      <p:cBhvr>
                                        <p:cTn id="25" dur="500"/>
                                        <p:tgtEl>
                                          <p:spTgt spid="44"/>
                                        </p:tgtEl>
                                      </p:cBhvr>
                                    </p:animEffect>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right)">
                                      <p:cBhvr>
                                        <p:cTn id="29" dur="500"/>
                                        <p:tgtEl>
                                          <p:spTgt spid="4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left)">
                                      <p:cBhvr>
                                        <p:cTn id="33" dur="500"/>
                                        <p:tgtEl>
                                          <p:spTgt spid="51"/>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 calcmode="lin" valueType="num">
                                      <p:cBhvr>
                                        <p:cTn id="39" dur="500" fill="hold"/>
                                        <p:tgtEl>
                                          <p:spTgt spid="43"/>
                                        </p:tgtEl>
                                        <p:attrNameLst>
                                          <p:attrName>style.rotation</p:attrName>
                                        </p:attrNameLst>
                                      </p:cBhvr>
                                      <p:tavLst>
                                        <p:tav tm="0">
                                          <p:val>
                                            <p:fltVal val="360"/>
                                          </p:val>
                                        </p:tav>
                                        <p:tav tm="100000">
                                          <p:val>
                                            <p:fltVal val="0"/>
                                          </p:val>
                                        </p:tav>
                                      </p:tavLst>
                                    </p:anim>
                                    <p:animEffect transition="in" filter="fade">
                                      <p:cBhvr>
                                        <p:cTn id="40" dur="500"/>
                                        <p:tgtEl>
                                          <p:spTgt spid="43"/>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ipe(right)">
                                      <p:cBhvr>
                                        <p:cTn id="44" dur="500"/>
                                        <p:tgtEl>
                                          <p:spTgt spid="46"/>
                                        </p:tgtEl>
                                      </p:cBhvr>
                                    </p:animEffect>
                                  </p:childTnLst>
                                </p:cTn>
                              </p:par>
                            </p:childTnLst>
                          </p:cTn>
                        </p:par>
                        <p:par>
                          <p:cTn id="45" fill="hold">
                            <p:stCondLst>
                              <p:cond delay="4000"/>
                            </p:stCondLst>
                            <p:childTnLst>
                              <p:par>
                                <p:cTn id="46" presetID="22" presetClass="entr" presetSubtype="4"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wipe(down)">
                                      <p:cBhvr>
                                        <p:cTn id="48" dur="500"/>
                                        <p:tgtEl>
                                          <p:spTgt spid="53"/>
                                        </p:tgtEl>
                                      </p:cBhvr>
                                    </p:animEffect>
                                  </p:childTnLst>
                                </p:cTn>
                              </p:par>
                            </p:childTnLst>
                          </p:cTn>
                        </p:par>
                        <p:par>
                          <p:cTn id="49" fill="hold">
                            <p:stCondLst>
                              <p:cond delay="4500"/>
                            </p:stCondLst>
                            <p:childTnLst>
                              <p:par>
                                <p:cTn id="50" presetID="49" presetClass="entr" presetSubtype="0" decel="100000"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p:cTn id="52" dur="500" fill="hold"/>
                                        <p:tgtEl>
                                          <p:spTgt spid="42"/>
                                        </p:tgtEl>
                                        <p:attrNameLst>
                                          <p:attrName>ppt_w</p:attrName>
                                        </p:attrNameLst>
                                      </p:cBhvr>
                                      <p:tavLst>
                                        <p:tav tm="0">
                                          <p:val>
                                            <p:fltVal val="0"/>
                                          </p:val>
                                        </p:tav>
                                        <p:tav tm="100000">
                                          <p:val>
                                            <p:strVal val="#ppt_w"/>
                                          </p:val>
                                        </p:tav>
                                      </p:tavLst>
                                    </p:anim>
                                    <p:anim calcmode="lin" valueType="num">
                                      <p:cBhvr>
                                        <p:cTn id="53" dur="500" fill="hold"/>
                                        <p:tgtEl>
                                          <p:spTgt spid="42"/>
                                        </p:tgtEl>
                                        <p:attrNameLst>
                                          <p:attrName>ppt_h</p:attrName>
                                        </p:attrNameLst>
                                      </p:cBhvr>
                                      <p:tavLst>
                                        <p:tav tm="0">
                                          <p:val>
                                            <p:fltVal val="0"/>
                                          </p:val>
                                        </p:tav>
                                        <p:tav tm="100000">
                                          <p:val>
                                            <p:strVal val="#ppt_h"/>
                                          </p:val>
                                        </p:tav>
                                      </p:tavLst>
                                    </p:anim>
                                    <p:anim calcmode="lin" valueType="num">
                                      <p:cBhvr>
                                        <p:cTn id="54" dur="500" fill="hold"/>
                                        <p:tgtEl>
                                          <p:spTgt spid="42"/>
                                        </p:tgtEl>
                                        <p:attrNameLst>
                                          <p:attrName>style.rotation</p:attrName>
                                        </p:attrNameLst>
                                      </p:cBhvr>
                                      <p:tavLst>
                                        <p:tav tm="0">
                                          <p:val>
                                            <p:fltVal val="360"/>
                                          </p:val>
                                        </p:tav>
                                        <p:tav tm="100000">
                                          <p:val>
                                            <p:fltVal val="0"/>
                                          </p:val>
                                        </p:tav>
                                      </p:tavLst>
                                    </p:anim>
                                    <p:animEffect transition="in" filter="fade">
                                      <p:cBhvr>
                                        <p:cTn id="55" dur="500"/>
                                        <p:tgtEl>
                                          <p:spTgt spid="42"/>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ipe(left)">
                                      <p:cBhvr>
                                        <p:cTn id="59" dur="500"/>
                                        <p:tgtEl>
                                          <p:spTgt spid="48"/>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ipe(left)">
                                      <p:cBhvr>
                                        <p:cTn id="63" dur="500"/>
                                        <p:tgtEl>
                                          <p:spTgt spid="54"/>
                                        </p:tgtEl>
                                      </p:cBhvr>
                                    </p:animEffect>
                                  </p:childTnLst>
                                </p:cTn>
                              </p:par>
                            </p:childTnLst>
                          </p:cTn>
                        </p:par>
                        <p:par>
                          <p:cTn id="64" fill="hold">
                            <p:stCondLst>
                              <p:cond delay="6000"/>
                            </p:stCondLst>
                            <p:childTnLst>
                              <p:par>
                                <p:cTn id="65" presetID="22" presetClass="entr" presetSubtype="1" fill="hold" nodeType="after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up)">
                                      <p:cBhvr>
                                        <p:cTn id="67" dur="500"/>
                                        <p:tgtEl>
                                          <p:spTgt spid="50"/>
                                        </p:tgtEl>
                                      </p:cBhvr>
                                    </p:animEffect>
                                  </p:childTnLst>
                                </p:cTn>
                              </p:par>
                            </p:childTnLst>
                          </p:cTn>
                        </p:par>
                        <p:par>
                          <p:cTn id="68" fill="hold">
                            <p:stCondLst>
                              <p:cond delay="6500"/>
                            </p:stCondLst>
                            <p:childTnLst>
                              <p:par>
                                <p:cTn id="69" presetID="22" presetClass="entr" presetSubtype="1" fill="hold" grpId="0" nodeType="after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up)">
                                      <p:cBhvr>
                                        <p:cTn id="7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9" grpId="0"/>
      <p:bldP spid="51" grpId="0"/>
      <p:bldP spid="52" grpId="0"/>
      <p:bldP spid="53"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443533" y="1989634"/>
            <a:ext cx="2482703" cy="2955923"/>
            <a:chOff x="1827008" y="2120901"/>
            <a:chExt cx="2298700" cy="2736849"/>
          </a:xfrm>
        </p:grpSpPr>
        <p:sp>
          <p:nvSpPr>
            <p:cNvPr id="10" name="矩形 9"/>
            <p:cNvSpPr/>
            <p:nvPr/>
          </p:nvSpPr>
          <p:spPr>
            <a:xfrm>
              <a:off x="1827008" y="2120901"/>
              <a:ext cx="2298700" cy="44450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endParaRPr>
            </a:p>
          </p:txBody>
        </p:sp>
        <p:sp>
          <p:nvSpPr>
            <p:cNvPr id="11" name="矩形 10"/>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endParaRPr>
            </a:p>
          </p:txBody>
        </p:sp>
      </p:grpSp>
      <p:grpSp>
        <p:nvGrpSpPr>
          <p:cNvPr id="12" name="组合 11"/>
          <p:cNvGrpSpPr/>
          <p:nvPr/>
        </p:nvGrpSpPr>
        <p:grpSpPr>
          <a:xfrm>
            <a:off x="6265764" y="1989634"/>
            <a:ext cx="2482703" cy="2955923"/>
            <a:chOff x="1827008" y="2120901"/>
            <a:chExt cx="2298700" cy="2736849"/>
          </a:xfrm>
        </p:grpSpPr>
        <p:sp>
          <p:nvSpPr>
            <p:cNvPr id="13" name="矩形 12"/>
            <p:cNvSpPr/>
            <p:nvPr/>
          </p:nvSpPr>
          <p:spPr>
            <a:xfrm>
              <a:off x="1827008" y="2120901"/>
              <a:ext cx="2298700" cy="44450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矩形 13"/>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5" name="组合 14"/>
          <p:cNvGrpSpPr/>
          <p:nvPr/>
        </p:nvGrpSpPr>
        <p:grpSpPr>
          <a:xfrm>
            <a:off x="9087995" y="1989634"/>
            <a:ext cx="2482703" cy="2955923"/>
            <a:chOff x="1827008" y="2120901"/>
            <a:chExt cx="2298700" cy="2736849"/>
          </a:xfrm>
        </p:grpSpPr>
        <p:sp>
          <p:nvSpPr>
            <p:cNvPr id="16" name="矩形 15"/>
            <p:cNvSpPr/>
            <p:nvPr/>
          </p:nvSpPr>
          <p:spPr>
            <a:xfrm>
              <a:off x="1827008" y="2120901"/>
              <a:ext cx="2298700" cy="44450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矩形 16"/>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8" name="组合 17"/>
          <p:cNvGrpSpPr/>
          <p:nvPr/>
        </p:nvGrpSpPr>
        <p:grpSpPr>
          <a:xfrm>
            <a:off x="621302" y="1989634"/>
            <a:ext cx="2482703" cy="2955923"/>
            <a:chOff x="1827008" y="2120901"/>
            <a:chExt cx="2298700" cy="2736849"/>
          </a:xfrm>
        </p:grpSpPr>
        <p:sp>
          <p:nvSpPr>
            <p:cNvPr id="19" name="矩形 18"/>
            <p:cNvSpPr/>
            <p:nvPr/>
          </p:nvSpPr>
          <p:spPr>
            <a:xfrm>
              <a:off x="1827008" y="2120901"/>
              <a:ext cx="2298700" cy="44450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0" name="矩形 19"/>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grpSp>
      <p:sp>
        <p:nvSpPr>
          <p:cNvPr id="21" name="文本框 29"/>
          <p:cNvSpPr txBox="1"/>
          <p:nvPr/>
        </p:nvSpPr>
        <p:spPr>
          <a:xfrm>
            <a:off x="1028082" y="2017313"/>
            <a:ext cx="1669143"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项目一</a:t>
            </a:r>
          </a:p>
        </p:txBody>
      </p:sp>
      <p:sp>
        <p:nvSpPr>
          <p:cNvPr id="22" name="文本框 30"/>
          <p:cNvSpPr txBox="1"/>
          <p:nvPr/>
        </p:nvSpPr>
        <p:spPr>
          <a:xfrm>
            <a:off x="6672544" y="2017313"/>
            <a:ext cx="1669143"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项目三</a:t>
            </a:r>
          </a:p>
        </p:txBody>
      </p:sp>
      <p:sp>
        <p:nvSpPr>
          <p:cNvPr id="23" name="文本框 31"/>
          <p:cNvSpPr txBox="1"/>
          <p:nvPr/>
        </p:nvSpPr>
        <p:spPr>
          <a:xfrm>
            <a:off x="3850313" y="2017313"/>
            <a:ext cx="1669143"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项目二</a:t>
            </a:r>
          </a:p>
        </p:txBody>
      </p:sp>
      <p:sp>
        <p:nvSpPr>
          <p:cNvPr id="24" name="文本框 32"/>
          <p:cNvSpPr txBox="1"/>
          <p:nvPr/>
        </p:nvSpPr>
        <p:spPr>
          <a:xfrm>
            <a:off x="9494775" y="2017313"/>
            <a:ext cx="1669143"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项目四</a:t>
            </a:r>
          </a:p>
        </p:txBody>
      </p:sp>
      <p:sp>
        <p:nvSpPr>
          <p:cNvPr id="25" name="文本框 33"/>
          <p:cNvSpPr txBox="1"/>
          <p:nvPr/>
        </p:nvSpPr>
        <p:spPr>
          <a:xfrm>
            <a:off x="1028081" y="2888002"/>
            <a:ext cx="1669143" cy="1569660"/>
          </a:xfrm>
          <a:prstGeom prst="rect">
            <a:avLst/>
          </a:prstGeom>
          <a:noFill/>
        </p:spPr>
        <p:txBody>
          <a:bodyPr wrap="square" rtlCol="0">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在这里添加你的文字，图片也可以，记得加满哦。在这里添加你的文字，图片也可以，记得加满哦。</a:t>
            </a:r>
          </a:p>
        </p:txBody>
      </p:sp>
      <p:sp>
        <p:nvSpPr>
          <p:cNvPr id="26" name="文本框 34"/>
          <p:cNvSpPr txBox="1"/>
          <p:nvPr/>
        </p:nvSpPr>
        <p:spPr>
          <a:xfrm>
            <a:off x="3856855" y="2888002"/>
            <a:ext cx="1669143" cy="1569660"/>
          </a:xfrm>
          <a:prstGeom prst="rect">
            <a:avLst/>
          </a:prstGeom>
          <a:noFill/>
        </p:spPr>
        <p:txBody>
          <a:bodyPr wrap="square" rtlCol="0">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在这里添加你的文字，图片也可以，记得加满哦。在这里添加你的文字，图片也可以，记得加满哦。</a:t>
            </a:r>
          </a:p>
        </p:txBody>
      </p:sp>
      <p:sp>
        <p:nvSpPr>
          <p:cNvPr id="27" name="文本框 35"/>
          <p:cNvSpPr txBox="1"/>
          <p:nvPr/>
        </p:nvSpPr>
        <p:spPr>
          <a:xfrm>
            <a:off x="6685629" y="2888002"/>
            <a:ext cx="1669143" cy="1569660"/>
          </a:xfrm>
          <a:prstGeom prst="rect">
            <a:avLst/>
          </a:prstGeom>
          <a:noFill/>
        </p:spPr>
        <p:txBody>
          <a:bodyPr wrap="square" rtlCol="0">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在这里添加你的文字，图片也可以，记得加满哦。在这里添加你的文字，图片也可以，记得加满哦。</a:t>
            </a:r>
          </a:p>
        </p:txBody>
      </p:sp>
      <p:sp>
        <p:nvSpPr>
          <p:cNvPr id="28" name="文本框 36"/>
          <p:cNvSpPr txBox="1"/>
          <p:nvPr/>
        </p:nvSpPr>
        <p:spPr>
          <a:xfrm>
            <a:off x="9514402" y="2888002"/>
            <a:ext cx="1669143" cy="1569660"/>
          </a:xfrm>
          <a:prstGeom prst="rect">
            <a:avLst/>
          </a:prstGeom>
          <a:noFill/>
        </p:spPr>
        <p:txBody>
          <a:bodyPr wrap="square" rtlCol="0">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在这里添加你的文字，图片也可以，记得加满哦。在这里添加你的文字，图片也可以，记得加满哦。</a:t>
            </a:r>
          </a:p>
        </p:txBody>
      </p:sp>
      <p:sp>
        <p:nvSpPr>
          <p:cNvPr id="3" name="Rectangle 40">
            <a:extLst>
              <a:ext uri="{FF2B5EF4-FFF2-40B4-BE49-F238E27FC236}">
                <a16:creationId xmlns:a16="http://schemas.microsoft.com/office/drawing/2014/main" id="{226D36C8-4560-0CD3-B0A1-9797B60FA647}"/>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2"/>
          <p:cNvGrpSpPr/>
          <p:nvPr/>
        </p:nvGrpSpPr>
        <p:grpSpPr bwMode="auto">
          <a:xfrm>
            <a:off x="5784450" y="2349674"/>
            <a:ext cx="2192225" cy="2320706"/>
            <a:chOff x="0" y="0"/>
            <a:chExt cx="1186" cy="1256"/>
          </a:xfrm>
        </p:grpSpPr>
        <p:sp>
          <p:nvSpPr>
            <p:cNvPr id="67" name="Freeform 9"/>
            <p:cNvSpPr>
              <a:spLocks noChangeArrowheads="1"/>
            </p:cNvSpPr>
            <p:nvPr/>
          </p:nvSpPr>
          <p:spPr bwMode="auto">
            <a:xfrm>
              <a:off x="0" y="0"/>
              <a:ext cx="1186" cy="837"/>
            </a:xfrm>
            <a:custGeom>
              <a:avLst/>
              <a:gdLst>
                <a:gd name="T0" fmla="*/ 0 w 1186"/>
                <a:gd name="T1" fmla="*/ 246 h 837"/>
                <a:gd name="T2" fmla="*/ 0 w 1186"/>
                <a:gd name="T3" fmla="*/ 246 h 837"/>
                <a:gd name="T4" fmla="*/ 58 w 1186"/>
                <a:gd name="T5" fmla="*/ 218 h 837"/>
                <a:gd name="T6" fmla="*/ 120 w 1186"/>
                <a:gd name="T7" fmla="*/ 192 h 837"/>
                <a:gd name="T8" fmla="*/ 182 w 1186"/>
                <a:gd name="T9" fmla="*/ 167 h 837"/>
                <a:gd name="T10" fmla="*/ 248 w 1186"/>
                <a:gd name="T11" fmla="*/ 144 h 837"/>
                <a:gd name="T12" fmla="*/ 316 w 1186"/>
                <a:gd name="T13" fmla="*/ 121 h 837"/>
                <a:gd name="T14" fmla="*/ 386 w 1186"/>
                <a:gd name="T15" fmla="*/ 101 h 837"/>
                <a:gd name="T16" fmla="*/ 459 w 1186"/>
                <a:gd name="T17" fmla="*/ 82 h 837"/>
                <a:gd name="T18" fmla="*/ 533 w 1186"/>
                <a:gd name="T19" fmla="*/ 65 h 837"/>
                <a:gd name="T20" fmla="*/ 610 w 1186"/>
                <a:gd name="T21" fmla="*/ 51 h 837"/>
                <a:gd name="T22" fmla="*/ 687 w 1186"/>
                <a:gd name="T23" fmla="*/ 38 h 837"/>
                <a:gd name="T24" fmla="*/ 767 w 1186"/>
                <a:gd name="T25" fmla="*/ 27 h 837"/>
                <a:gd name="T26" fmla="*/ 848 w 1186"/>
                <a:gd name="T27" fmla="*/ 17 h 837"/>
                <a:gd name="T28" fmla="*/ 930 w 1186"/>
                <a:gd name="T29" fmla="*/ 10 h 837"/>
                <a:gd name="T30" fmla="*/ 1015 w 1186"/>
                <a:gd name="T31" fmla="*/ 4 h 837"/>
                <a:gd name="T32" fmla="*/ 1099 w 1186"/>
                <a:gd name="T33" fmla="*/ 1 h 837"/>
                <a:gd name="T34" fmla="*/ 1186 w 1186"/>
                <a:gd name="T35" fmla="*/ 0 h 837"/>
                <a:gd name="T36" fmla="*/ 1186 w 1186"/>
                <a:gd name="T37" fmla="*/ 837 h 837"/>
                <a:gd name="T38" fmla="*/ 0 w 1186"/>
                <a:gd name="T39" fmla="*/ 246 h 8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6"/>
                <a:gd name="T61" fmla="*/ 0 h 837"/>
                <a:gd name="T62" fmla="*/ 1186 w 1186"/>
                <a:gd name="T63" fmla="*/ 837 h 8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6" h="837">
                  <a:moveTo>
                    <a:pt x="0" y="246"/>
                  </a:moveTo>
                  <a:lnTo>
                    <a:pt x="0" y="246"/>
                  </a:lnTo>
                  <a:lnTo>
                    <a:pt x="58" y="218"/>
                  </a:lnTo>
                  <a:lnTo>
                    <a:pt x="120" y="192"/>
                  </a:lnTo>
                  <a:lnTo>
                    <a:pt x="182" y="167"/>
                  </a:lnTo>
                  <a:lnTo>
                    <a:pt x="248" y="144"/>
                  </a:lnTo>
                  <a:lnTo>
                    <a:pt x="316" y="121"/>
                  </a:lnTo>
                  <a:lnTo>
                    <a:pt x="386" y="101"/>
                  </a:lnTo>
                  <a:lnTo>
                    <a:pt x="459" y="82"/>
                  </a:lnTo>
                  <a:lnTo>
                    <a:pt x="533" y="65"/>
                  </a:lnTo>
                  <a:lnTo>
                    <a:pt x="610" y="51"/>
                  </a:lnTo>
                  <a:lnTo>
                    <a:pt x="687" y="38"/>
                  </a:lnTo>
                  <a:lnTo>
                    <a:pt x="767" y="27"/>
                  </a:lnTo>
                  <a:lnTo>
                    <a:pt x="848" y="17"/>
                  </a:lnTo>
                  <a:lnTo>
                    <a:pt x="930" y="10"/>
                  </a:lnTo>
                  <a:lnTo>
                    <a:pt x="1015" y="4"/>
                  </a:lnTo>
                  <a:lnTo>
                    <a:pt x="1099" y="1"/>
                  </a:lnTo>
                  <a:lnTo>
                    <a:pt x="1186" y="0"/>
                  </a:lnTo>
                  <a:lnTo>
                    <a:pt x="1186" y="837"/>
                  </a:lnTo>
                  <a:lnTo>
                    <a:pt x="0" y="246"/>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68" name="Freeform 10"/>
            <p:cNvSpPr>
              <a:spLocks noChangeArrowheads="1"/>
            </p:cNvSpPr>
            <p:nvPr/>
          </p:nvSpPr>
          <p:spPr bwMode="auto">
            <a:xfrm>
              <a:off x="0" y="246"/>
              <a:ext cx="1186" cy="1010"/>
            </a:xfrm>
            <a:custGeom>
              <a:avLst/>
              <a:gdLst>
                <a:gd name="T0" fmla="*/ 1186 w 1186"/>
                <a:gd name="T1" fmla="*/ 591 h 1010"/>
                <a:gd name="T2" fmla="*/ 0 w 1186"/>
                <a:gd name="T3" fmla="*/ 0 h 1010"/>
                <a:gd name="T4" fmla="*/ 0 w 1186"/>
                <a:gd name="T5" fmla="*/ 419 h 1010"/>
                <a:gd name="T6" fmla="*/ 1186 w 1186"/>
                <a:gd name="T7" fmla="*/ 1010 h 1010"/>
                <a:gd name="T8" fmla="*/ 1186 w 1186"/>
                <a:gd name="T9" fmla="*/ 591 h 1010"/>
                <a:gd name="T10" fmla="*/ 0 60000 65536"/>
                <a:gd name="T11" fmla="*/ 0 60000 65536"/>
                <a:gd name="T12" fmla="*/ 0 60000 65536"/>
                <a:gd name="T13" fmla="*/ 0 60000 65536"/>
                <a:gd name="T14" fmla="*/ 0 60000 65536"/>
                <a:gd name="T15" fmla="*/ 0 w 1186"/>
                <a:gd name="T16" fmla="*/ 0 h 1010"/>
                <a:gd name="T17" fmla="*/ 1186 w 1186"/>
                <a:gd name="T18" fmla="*/ 1010 h 1010"/>
              </a:gdLst>
              <a:ahLst/>
              <a:cxnLst>
                <a:cxn ang="T10">
                  <a:pos x="T0" y="T1"/>
                </a:cxn>
                <a:cxn ang="T11">
                  <a:pos x="T2" y="T3"/>
                </a:cxn>
                <a:cxn ang="T12">
                  <a:pos x="T4" y="T5"/>
                </a:cxn>
                <a:cxn ang="T13">
                  <a:pos x="T6" y="T7"/>
                </a:cxn>
                <a:cxn ang="T14">
                  <a:pos x="T8" y="T9"/>
                </a:cxn>
              </a:cxnLst>
              <a:rect l="T15" t="T16" r="T17" b="T18"/>
              <a:pathLst>
                <a:path w="1186" h="1010">
                  <a:moveTo>
                    <a:pt x="1186" y="591"/>
                  </a:moveTo>
                  <a:lnTo>
                    <a:pt x="0" y="0"/>
                  </a:lnTo>
                  <a:lnTo>
                    <a:pt x="0" y="419"/>
                  </a:lnTo>
                  <a:lnTo>
                    <a:pt x="1186" y="1010"/>
                  </a:lnTo>
                  <a:lnTo>
                    <a:pt x="1186" y="591"/>
                  </a:lnTo>
                  <a:close/>
                </a:path>
              </a:pathLst>
            </a:cu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69" name="Group 5"/>
          <p:cNvGrpSpPr/>
          <p:nvPr/>
        </p:nvGrpSpPr>
        <p:grpSpPr bwMode="auto">
          <a:xfrm>
            <a:off x="7976675" y="2544404"/>
            <a:ext cx="2192225" cy="2125976"/>
            <a:chOff x="0" y="0"/>
            <a:chExt cx="1185" cy="1151"/>
          </a:xfrm>
        </p:grpSpPr>
        <p:sp>
          <p:nvSpPr>
            <p:cNvPr id="70" name="Freeform 12"/>
            <p:cNvSpPr>
              <a:spLocks noChangeArrowheads="1"/>
            </p:cNvSpPr>
            <p:nvPr/>
          </p:nvSpPr>
          <p:spPr bwMode="auto">
            <a:xfrm>
              <a:off x="0" y="0"/>
              <a:ext cx="1185" cy="838"/>
            </a:xfrm>
            <a:custGeom>
              <a:avLst/>
              <a:gdLst>
                <a:gd name="T0" fmla="*/ 1185 w 1185"/>
                <a:gd name="T1" fmla="*/ 245 h 838"/>
                <a:gd name="T2" fmla="*/ 1185 w 1185"/>
                <a:gd name="T3" fmla="*/ 245 h 838"/>
                <a:gd name="T4" fmla="*/ 1127 w 1185"/>
                <a:gd name="T5" fmla="*/ 218 h 838"/>
                <a:gd name="T6" fmla="*/ 1065 w 1185"/>
                <a:gd name="T7" fmla="*/ 191 h 838"/>
                <a:gd name="T8" fmla="*/ 1003 w 1185"/>
                <a:gd name="T9" fmla="*/ 167 h 838"/>
                <a:gd name="T10" fmla="*/ 937 w 1185"/>
                <a:gd name="T11" fmla="*/ 143 h 838"/>
                <a:gd name="T12" fmla="*/ 869 w 1185"/>
                <a:gd name="T13" fmla="*/ 121 h 838"/>
                <a:gd name="T14" fmla="*/ 799 w 1185"/>
                <a:gd name="T15" fmla="*/ 101 h 838"/>
                <a:gd name="T16" fmla="*/ 726 w 1185"/>
                <a:gd name="T17" fmla="*/ 83 h 838"/>
                <a:gd name="T18" fmla="*/ 652 w 1185"/>
                <a:gd name="T19" fmla="*/ 66 h 838"/>
                <a:gd name="T20" fmla="*/ 575 w 1185"/>
                <a:gd name="T21" fmla="*/ 50 h 838"/>
                <a:gd name="T22" fmla="*/ 498 w 1185"/>
                <a:gd name="T23" fmla="*/ 37 h 838"/>
                <a:gd name="T24" fmla="*/ 418 w 1185"/>
                <a:gd name="T25" fmla="*/ 26 h 838"/>
                <a:gd name="T26" fmla="*/ 337 w 1185"/>
                <a:gd name="T27" fmla="*/ 17 h 838"/>
                <a:gd name="T28" fmla="*/ 255 w 1185"/>
                <a:gd name="T29" fmla="*/ 10 h 838"/>
                <a:gd name="T30" fmla="*/ 170 w 1185"/>
                <a:gd name="T31" fmla="*/ 5 h 838"/>
                <a:gd name="T32" fmla="*/ 86 w 1185"/>
                <a:gd name="T33" fmla="*/ 2 h 838"/>
                <a:gd name="T34" fmla="*/ 0 w 1185"/>
                <a:gd name="T35" fmla="*/ 0 h 838"/>
                <a:gd name="T36" fmla="*/ 0 w 1185"/>
                <a:gd name="T37" fmla="*/ 838 h 838"/>
                <a:gd name="T38" fmla="*/ 1185 w 1185"/>
                <a:gd name="T39" fmla="*/ 245 h 8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5"/>
                <a:gd name="T61" fmla="*/ 0 h 838"/>
                <a:gd name="T62" fmla="*/ 1185 w 1185"/>
                <a:gd name="T63" fmla="*/ 838 h 8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5" h="838">
                  <a:moveTo>
                    <a:pt x="1185" y="245"/>
                  </a:moveTo>
                  <a:lnTo>
                    <a:pt x="1185" y="245"/>
                  </a:lnTo>
                  <a:lnTo>
                    <a:pt x="1127" y="218"/>
                  </a:lnTo>
                  <a:lnTo>
                    <a:pt x="1065" y="191"/>
                  </a:lnTo>
                  <a:lnTo>
                    <a:pt x="1003" y="167"/>
                  </a:lnTo>
                  <a:lnTo>
                    <a:pt x="937" y="143"/>
                  </a:lnTo>
                  <a:lnTo>
                    <a:pt x="869" y="121"/>
                  </a:lnTo>
                  <a:lnTo>
                    <a:pt x="799" y="101"/>
                  </a:lnTo>
                  <a:lnTo>
                    <a:pt x="726" y="83"/>
                  </a:lnTo>
                  <a:lnTo>
                    <a:pt x="652" y="66"/>
                  </a:lnTo>
                  <a:lnTo>
                    <a:pt x="575" y="50"/>
                  </a:lnTo>
                  <a:lnTo>
                    <a:pt x="498" y="37"/>
                  </a:lnTo>
                  <a:lnTo>
                    <a:pt x="418" y="26"/>
                  </a:lnTo>
                  <a:lnTo>
                    <a:pt x="337" y="17"/>
                  </a:lnTo>
                  <a:lnTo>
                    <a:pt x="255" y="10"/>
                  </a:lnTo>
                  <a:lnTo>
                    <a:pt x="170" y="5"/>
                  </a:lnTo>
                  <a:lnTo>
                    <a:pt x="86" y="2"/>
                  </a:lnTo>
                  <a:lnTo>
                    <a:pt x="0" y="0"/>
                  </a:lnTo>
                  <a:lnTo>
                    <a:pt x="0" y="838"/>
                  </a:lnTo>
                  <a:lnTo>
                    <a:pt x="1185" y="245"/>
                  </a:lnTo>
                  <a:close/>
                </a:path>
              </a:pathLst>
            </a:cu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1" name="Freeform 13"/>
            <p:cNvSpPr>
              <a:spLocks noChangeArrowheads="1"/>
            </p:cNvSpPr>
            <p:nvPr/>
          </p:nvSpPr>
          <p:spPr bwMode="auto">
            <a:xfrm>
              <a:off x="0" y="245"/>
              <a:ext cx="1185" cy="906"/>
            </a:xfrm>
            <a:custGeom>
              <a:avLst/>
              <a:gdLst>
                <a:gd name="T0" fmla="*/ 0 w 1185"/>
                <a:gd name="T1" fmla="*/ 593 h 906"/>
                <a:gd name="T2" fmla="*/ 1185 w 1185"/>
                <a:gd name="T3" fmla="*/ 0 h 906"/>
                <a:gd name="T4" fmla="*/ 1185 w 1185"/>
                <a:gd name="T5" fmla="*/ 315 h 906"/>
                <a:gd name="T6" fmla="*/ 0 w 1185"/>
                <a:gd name="T7" fmla="*/ 906 h 906"/>
                <a:gd name="T8" fmla="*/ 0 w 1185"/>
                <a:gd name="T9" fmla="*/ 593 h 906"/>
                <a:gd name="T10" fmla="*/ 0 60000 65536"/>
                <a:gd name="T11" fmla="*/ 0 60000 65536"/>
                <a:gd name="T12" fmla="*/ 0 60000 65536"/>
                <a:gd name="T13" fmla="*/ 0 60000 65536"/>
                <a:gd name="T14" fmla="*/ 0 60000 65536"/>
                <a:gd name="T15" fmla="*/ 0 w 1185"/>
                <a:gd name="T16" fmla="*/ 0 h 906"/>
                <a:gd name="T17" fmla="*/ 1185 w 1185"/>
                <a:gd name="T18" fmla="*/ 906 h 906"/>
              </a:gdLst>
              <a:ahLst/>
              <a:cxnLst>
                <a:cxn ang="T10">
                  <a:pos x="T0" y="T1"/>
                </a:cxn>
                <a:cxn ang="T11">
                  <a:pos x="T2" y="T3"/>
                </a:cxn>
                <a:cxn ang="T12">
                  <a:pos x="T4" y="T5"/>
                </a:cxn>
                <a:cxn ang="T13">
                  <a:pos x="T6" y="T7"/>
                </a:cxn>
                <a:cxn ang="T14">
                  <a:pos x="T8" y="T9"/>
                </a:cxn>
              </a:cxnLst>
              <a:rect l="T15" t="T16" r="T17" b="T18"/>
              <a:pathLst>
                <a:path w="1185" h="906">
                  <a:moveTo>
                    <a:pt x="0" y="593"/>
                  </a:moveTo>
                  <a:lnTo>
                    <a:pt x="1185" y="0"/>
                  </a:lnTo>
                  <a:lnTo>
                    <a:pt x="1185" y="315"/>
                  </a:lnTo>
                  <a:lnTo>
                    <a:pt x="0" y="906"/>
                  </a:lnTo>
                  <a:lnTo>
                    <a:pt x="0" y="593"/>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72" name="Group 8"/>
          <p:cNvGrpSpPr/>
          <p:nvPr/>
        </p:nvGrpSpPr>
        <p:grpSpPr bwMode="auto">
          <a:xfrm>
            <a:off x="4875039" y="2608645"/>
            <a:ext cx="3099629" cy="2059727"/>
            <a:chOff x="0" y="0"/>
            <a:chExt cx="1676" cy="1115"/>
          </a:xfrm>
        </p:grpSpPr>
        <p:sp>
          <p:nvSpPr>
            <p:cNvPr id="73" name="Freeform 15"/>
            <p:cNvSpPr>
              <a:spLocks noChangeArrowheads="1"/>
            </p:cNvSpPr>
            <p:nvPr/>
          </p:nvSpPr>
          <p:spPr bwMode="auto">
            <a:xfrm>
              <a:off x="0" y="0"/>
              <a:ext cx="1676" cy="592"/>
            </a:xfrm>
            <a:custGeom>
              <a:avLst/>
              <a:gdLst>
                <a:gd name="T0" fmla="*/ 1676 w 1676"/>
                <a:gd name="T1" fmla="*/ 592 h 592"/>
                <a:gd name="T2" fmla="*/ 490 w 1676"/>
                <a:gd name="T3" fmla="*/ 0 h 592"/>
                <a:gd name="T4" fmla="*/ 490 w 1676"/>
                <a:gd name="T5" fmla="*/ 0 h 592"/>
                <a:gd name="T6" fmla="*/ 436 w 1676"/>
                <a:gd name="T7" fmla="*/ 28 h 592"/>
                <a:gd name="T8" fmla="*/ 383 w 1676"/>
                <a:gd name="T9" fmla="*/ 60 h 592"/>
                <a:gd name="T10" fmla="*/ 333 w 1676"/>
                <a:gd name="T11" fmla="*/ 91 h 592"/>
                <a:gd name="T12" fmla="*/ 286 w 1676"/>
                <a:gd name="T13" fmla="*/ 124 h 592"/>
                <a:gd name="T14" fmla="*/ 242 w 1676"/>
                <a:gd name="T15" fmla="*/ 158 h 592"/>
                <a:gd name="T16" fmla="*/ 202 w 1676"/>
                <a:gd name="T17" fmla="*/ 194 h 592"/>
                <a:gd name="T18" fmla="*/ 165 w 1676"/>
                <a:gd name="T19" fmla="*/ 229 h 592"/>
                <a:gd name="T20" fmla="*/ 131 w 1676"/>
                <a:gd name="T21" fmla="*/ 266 h 592"/>
                <a:gd name="T22" fmla="*/ 101 w 1676"/>
                <a:gd name="T23" fmla="*/ 305 h 592"/>
                <a:gd name="T24" fmla="*/ 88 w 1676"/>
                <a:gd name="T25" fmla="*/ 323 h 592"/>
                <a:gd name="T26" fmla="*/ 75 w 1676"/>
                <a:gd name="T27" fmla="*/ 343 h 592"/>
                <a:gd name="T28" fmla="*/ 64 w 1676"/>
                <a:gd name="T29" fmla="*/ 363 h 592"/>
                <a:gd name="T30" fmla="*/ 53 w 1676"/>
                <a:gd name="T31" fmla="*/ 383 h 592"/>
                <a:gd name="T32" fmla="*/ 43 w 1676"/>
                <a:gd name="T33" fmla="*/ 403 h 592"/>
                <a:gd name="T34" fmla="*/ 34 w 1676"/>
                <a:gd name="T35" fmla="*/ 423 h 592"/>
                <a:gd name="T36" fmla="*/ 25 w 1676"/>
                <a:gd name="T37" fmla="*/ 444 h 592"/>
                <a:gd name="T38" fmla="*/ 20 w 1676"/>
                <a:gd name="T39" fmla="*/ 464 h 592"/>
                <a:gd name="T40" fmla="*/ 13 w 1676"/>
                <a:gd name="T41" fmla="*/ 486 h 592"/>
                <a:gd name="T42" fmla="*/ 8 w 1676"/>
                <a:gd name="T43" fmla="*/ 507 h 592"/>
                <a:gd name="T44" fmla="*/ 4 w 1676"/>
                <a:gd name="T45" fmla="*/ 528 h 592"/>
                <a:gd name="T46" fmla="*/ 3 w 1676"/>
                <a:gd name="T47" fmla="*/ 550 h 592"/>
                <a:gd name="T48" fmla="*/ 0 w 1676"/>
                <a:gd name="T49" fmla="*/ 571 h 592"/>
                <a:gd name="T50" fmla="*/ 0 w 1676"/>
                <a:gd name="T51" fmla="*/ 592 h 592"/>
                <a:gd name="T52" fmla="*/ 1676 w 1676"/>
                <a:gd name="T53" fmla="*/ 592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2"/>
                <a:gd name="T83" fmla="*/ 1676 w 16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2">
                  <a:moveTo>
                    <a:pt x="1676" y="592"/>
                  </a:moveTo>
                  <a:lnTo>
                    <a:pt x="490" y="0"/>
                  </a:lnTo>
                  <a:lnTo>
                    <a:pt x="436" y="28"/>
                  </a:lnTo>
                  <a:lnTo>
                    <a:pt x="383" y="60"/>
                  </a:lnTo>
                  <a:lnTo>
                    <a:pt x="333" y="91"/>
                  </a:lnTo>
                  <a:lnTo>
                    <a:pt x="286" y="124"/>
                  </a:lnTo>
                  <a:lnTo>
                    <a:pt x="242" y="158"/>
                  </a:lnTo>
                  <a:lnTo>
                    <a:pt x="202" y="194"/>
                  </a:lnTo>
                  <a:lnTo>
                    <a:pt x="165" y="229"/>
                  </a:lnTo>
                  <a:lnTo>
                    <a:pt x="131" y="266"/>
                  </a:lnTo>
                  <a:lnTo>
                    <a:pt x="101" y="305"/>
                  </a:lnTo>
                  <a:lnTo>
                    <a:pt x="88" y="323"/>
                  </a:lnTo>
                  <a:lnTo>
                    <a:pt x="75" y="343"/>
                  </a:lnTo>
                  <a:lnTo>
                    <a:pt x="64" y="363"/>
                  </a:lnTo>
                  <a:lnTo>
                    <a:pt x="53" y="383"/>
                  </a:lnTo>
                  <a:lnTo>
                    <a:pt x="43" y="403"/>
                  </a:lnTo>
                  <a:lnTo>
                    <a:pt x="34" y="423"/>
                  </a:lnTo>
                  <a:lnTo>
                    <a:pt x="25" y="444"/>
                  </a:lnTo>
                  <a:lnTo>
                    <a:pt x="20" y="464"/>
                  </a:lnTo>
                  <a:lnTo>
                    <a:pt x="13" y="486"/>
                  </a:lnTo>
                  <a:lnTo>
                    <a:pt x="8" y="507"/>
                  </a:lnTo>
                  <a:lnTo>
                    <a:pt x="4" y="528"/>
                  </a:lnTo>
                  <a:lnTo>
                    <a:pt x="3" y="550"/>
                  </a:lnTo>
                  <a:lnTo>
                    <a:pt x="0" y="571"/>
                  </a:lnTo>
                  <a:lnTo>
                    <a:pt x="0" y="592"/>
                  </a:lnTo>
                  <a:lnTo>
                    <a:pt x="1676" y="592"/>
                  </a:lnTo>
                  <a:close/>
                </a:path>
              </a:pathLst>
            </a:cu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74" name="Rectangle 16"/>
            <p:cNvSpPr>
              <a:spLocks noChangeArrowheads="1"/>
            </p:cNvSpPr>
            <p:nvPr/>
          </p:nvSpPr>
          <p:spPr bwMode="auto">
            <a:xfrm>
              <a:off x="0" y="592"/>
              <a:ext cx="1676" cy="523"/>
            </a:xfrm>
            <a:prstGeom prst="rect">
              <a:avLst/>
            </a:prstGeom>
            <a:gradFill rotWithShape="1">
              <a:gsLst>
                <a:gs pos="0">
                  <a:srgbClr val="969696"/>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latinLnBrk="1"/>
              <a:endParaRPr lang="zh-CN" altLang="en-US" b="1">
                <a:solidFill>
                  <a:srgbClr val="000000"/>
                </a:solidFill>
                <a:latin typeface="Gulim" panose="020B0600000101010101" pitchFamily="34" charset="-127"/>
                <a:sym typeface="Gulim" panose="020B0600000101010101" pitchFamily="34" charset="-127"/>
              </a:endParaRPr>
            </a:p>
          </p:txBody>
        </p:sp>
      </p:grpSp>
      <p:grpSp>
        <p:nvGrpSpPr>
          <p:cNvPr id="75" name="Group 11"/>
          <p:cNvGrpSpPr/>
          <p:nvPr/>
        </p:nvGrpSpPr>
        <p:grpSpPr bwMode="auto">
          <a:xfrm>
            <a:off x="7976675" y="3192837"/>
            <a:ext cx="3097622" cy="1477543"/>
            <a:chOff x="0" y="0"/>
            <a:chExt cx="1675" cy="800"/>
          </a:xfrm>
        </p:grpSpPr>
        <p:sp>
          <p:nvSpPr>
            <p:cNvPr id="76" name="Freeform 18"/>
            <p:cNvSpPr>
              <a:spLocks noChangeArrowheads="1"/>
            </p:cNvSpPr>
            <p:nvPr/>
          </p:nvSpPr>
          <p:spPr bwMode="auto">
            <a:xfrm>
              <a:off x="0" y="0"/>
              <a:ext cx="1675" cy="591"/>
            </a:xfrm>
            <a:custGeom>
              <a:avLst/>
              <a:gdLst>
                <a:gd name="T0" fmla="*/ 0 w 1675"/>
                <a:gd name="T1" fmla="*/ 591 h 591"/>
                <a:gd name="T2" fmla="*/ 1185 w 1675"/>
                <a:gd name="T3" fmla="*/ 0 h 591"/>
                <a:gd name="T4" fmla="*/ 1185 w 1675"/>
                <a:gd name="T5" fmla="*/ 0 h 591"/>
                <a:gd name="T6" fmla="*/ 1239 w 1675"/>
                <a:gd name="T7" fmla="*/ 28 h 591"/>
                <a:gd name="T8" fmla="*/ 1292 w 1675"/>
                <a:gd name="T9" fmla="*/ 58 h 591"/>
                <a:gd name="T10" fmla="*/ 1342 w 1675"/>
                <a:gd name="T11" fmla="*/ 89 h 591"/>
                <a:gd name="T12" fmla="*/ 1389 w 1675"/>
                <a:gd name="T13" fmla="*/ 124 h 591"/>
                <a:gd name="T14" fmla="*/ 1433 w 1675"/>
                <a:gd name="T15" fmla="*/ 156 h 591"/>
                <a:gd name="T16" fmla="*/ 1473 w 1675"/>
                <a:gd name="T17" fmla="*/ 192 h 591"/>
                <a:gd name="T18" fmla="*/ 1510 w 1675"/>
                <a:gd name="T19" fmla="*/ 228 h 591"/>
                <a:gd name="T20" fmla="*/ 1544 w 1675"/>
                <a:gd name="T21" fmla="*/ 265 h 591"/>
                <a:gd name="T22" fmla="*/ 1574 w 1675"/>
                <a:gd name="T23" fmla="*/ 303 h 591"/>
                <a:gd name="T24" fmla="*/ 1587 w 1675"/>
                <a:gd name="T25" fmla="*/ 323 h 591"/>
                <a:gd name="T26" fmla="*/ 1600 w 1675"/>
                <a:gd name="T27" fmla="*/ 342 h 591"/>
                <a:gd name="T28" fmla="*/ 1611 w 1675"/>
                <a:gd name="T29" fmla="*/ 361 h 591"/>
                <a:gd name="T30" fmla="*/ 1622 w 1675"/>
                <a:gd name="T31" fmla="*/ 381 h 591"/>
                <a:gd name="T32" fmla="*/ 1632 w 1675"/>
                <a:gd name="T33" fmla="*/ 401 h 591"/>
                <a:gd name="T34" fmla="*/ 1641 w 1675"/>
                <a:gd name="T35" fmla="*/ 423 h 591"/>
                <a:gd name="T36" fmla="*/ 1650 w 1675"/>
                <a:gd name="T37" fmla="*/ 443 h 591"/>
                <a:gd name="T38" fmla="*/ 1655 w 1675"/>
                <a:gd name="T39" fmla="*/ 464 h 591"/>
                <a:gd name="T40" fmla="*/ 1662 w 1675"/>
                <a:gd name="T41" fmla="*/ 484 h 591"/>
                <a:gd name="T42" fmla="*/ 1667 w 1675"/>
                <a:gd name="T43" fmla="*/ 505 h 591"/>
                <a:gd name="T44" fmla="*/ 1671 w 1675"/>
                <a:gd name="T45" fmla="*/ 527 h 591"/>
                <a:gd name="T46" fmla="*/ 1672 w 1675"/>
                <a:gd name="T47" fmla="*/ 548 h 591"/>
                <a:gd name="T48" fmla="*/ 1675 w 1675"/>
                <a:gd name="T49" fmla="*/ 569 h 591"/>
                <a:gd name="T50" fmla="*/ 1675 w 1675"/>
                <a:gd name="T51" fmla="*/ 591 h 591"/>
                <a:gd name="T52" fmla="*/ 0 w 1675"/>
                <a:gd name="T53" fmla="*/ 591 h 5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1"/>
                <a:gd name="T83" fmla="*/ 1675 w 1675"/>
                <a:gd name="T84" fmla="*/ 591 h 59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1">
                  <a:moveTo>
                    <a:pt x="0" y="591"/>
                  </a:moveTo>
                  <a:lnTo>
                    <a:pt x="1185" y="0"/>
                  </a:lnTo>
                  <a:lnTo>
                    <a:pt x="1239" y="28"/>
                  </a:lnTo>
                  <a:lnTo>
                    <a:pt x="1292" y="58"/>
                  </a:lnTo>
                  <a:lnTo>
                    <a:pt x="1342" y="89"/>
                  </a:lnTo>
                  <a:lnTo>
                    <a:pt x="1389" y="124"/>
                  </a:lnTo>
                  <a:lnTo>
                    <a:pt x="1433" y="156"/>
                  </a:lnTo>
                  <a:lnTo>
                    <a:pt x="1473" y="192"/>
                  </a:lnTo>
                  <a:lnTo>
                    <a:pt x="1510" y="228"/>
                  </a:lnTo>
                  <a:lnTo>
                    <a:pt x="1544" y="265"/>
                  </a:lnTo>
                  <a:lnTo>
                    <a:pt x="1574" y="303"/>
                  </a:lnTo>
                  <a:lnTo>
                    <a:pt x="1587" y="323"/>
                  </a:lnTo>
                  <a:lnTo>
                    <a:pt x="1600" y="342"/>
                  </a:lnTo>
                  <a:lnTo>
                    <a:pt x="1611" y="361"/>
                  </a:lnTo>
                  <a:lnTo>
                    <a:pt x="1622" y="381"/>
                  </a:lnTo>
                  <a:lnTo>
                    <a:pt x="1632" y="401"/>
                  </a:lnTo>
                  <a:lnTo>
                    <a:pt x="1641" y="423"/>
                  </a:lnTo>
                  <a:lnTo>
                    <a:pt x="1650" y="443"/>
                  </a:lnTo>
                  <a:lnTo>
                    <a:pt x="1655" y="464"/>
                  </a:lnTo>
                  <a:lnTo>
                    <a:pt x="1662" y="484"/>
                  </a:lnTo>
                  <a:lnTo>
                    <a:pt x="1667" y="505"/>
                  </a:lnTo>
                  <a:lnTo>
                    <a:pt x="1671" y="527"/>
                  </a:lnTo>
                  <a:lnTo>
                    <a:pt x="1672" y="548"/>
                  </a:lnTo>
                  <a:lnTo>
                    <a:pt x="1675" y="569"/>
                  </a:lnTo>
                  <a:lnTo>
                    <a:pt x="1675" y="591"/>
                  </a:lnTo>
                  <a:lnTo>
                    <a:pt x="0" y="591"/>
                  </a:lnTo>
                  <a:close/>
                </a:path>
              </a:pathLst>
            </a:cu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77" name="Rectangle 19"/>
            <p:cNvSpPr>
              <a:spLocks noChangeArrowheads="1"/>
            </p:cNvSpPr>
            <p:nvPr/>
          </p:nvSpPr>
          <p:spPr bwMode="auto">
            <a:xfrm>
              <a:off x="0" y="591"/>
              <a:ext cx="1675" cy="209"/>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latinLnBrk="1"/>
              <a:endParaRPr lang="zh-CN" altLang="en-US" b="1">
                <a:solidFill>
                  <a:srgbClr val="000000"/>
                </a:solidFill>
                <a:latin typeface="Gulim" panose="020B0600000101010101" pitchFamily="34" charset="-127"/>
                <a:sym typeface="Gulim" panose="020B0600000101010101" pitchFamily="34" charset="-127"/>
              </a:endParaRPr>
            </a:p>
          </p:txBody>
        </p:sp>
      </p:grpSp>
      <p:grpSp>
        <p:nvGrpSpPr>
          <p:cNvPr id="78" name="Group 14"/>
          <p:cNvGrpSpPr/>
          <p:nvPr/>
        </p:nvGrpSpPr>
        <p:grpSpPr bwMode="auto">
          <a:xfrm>
            <a:off x="4882968" y="3510027"/>
            <a:ext cx="3097621" cy="2254457"/>
            <a:chOff x="0" y="0"/>
            <a:chExt cx="1676" cy="1221"/>
          </a:xfrm>
        </p:grpSpPr>
        <p:sp>
          <p:nvSpPr>
            <p:cNvPr id="79" name="Freeform 21"/>
            <p:cNvSpPr>
              <a:spLocks noChangeArrowheads="1"/>
            </p:cNvSpPr>
            <p:nvPr/>
          </p:nvSpPr>
          <p:spPr bwMode="auto">
            <a:xfrm>
              <a:off x="0" y="0"/>
              <a:ext cx="1676" cy="593"/>
            </a:xfrm>
            <a:custGeom>
              <a:avLst/>
              <a:gdLst>
                <a:gd name="T0" fmla="*/ 1676 w 1676"/>
                <a:gd name="T1" fmla="*/ 0 h 593"/>
                <a:gd name="T2" fmla="*/ 490 w 1676"/>
                <a:gd name="T3" fmla="*/ 593 h 593"/>
                <a:gd name="T4" fmla="*/ 490 w 1676"/>
                <a:gd name="T5" fmla="*/ 593 h 593"/>
                <a:gd name="T6" fmla="*/ 436 w 1676"/>
                <a:gd name="T7" fmla="*/ 564 h 593"/>
                <a:gd name="T8" fmla="*/ 383 w 1676"/>
                <a:gd name="T9" fmla="*/ 533 h 593"/>
                <a:gd name="T10" fmla="*/ 333 w 1676"/>
                <a:gd name="T11" fmla="*/ 501 h 593"/>
                <a:gd name="T12" fmla="*/ 286 w 1676"/>
                <a:gd name="T13" fmla="*/ 469 h 593"/>
                <a:gd name="T14" fmla="*/ 242 w 1676"/>
                <a:gd name="T15" fmla="*/ 434 h 593"/>
                <a:gd name="T16" fmla="*/ 202 w 1676"/>
                <a:gd name="T17" fmla="*/ 400 h 593"/>
                <a:gd name="T18" fmla="*/ 165 w 1676"/>
                <a:gd name="T19" fmla="*/ 363 h 593"/>
                <a:gd name="T20" fmla="*/ 131 w 1676"/>
                <a:gd name="T21" fmla="*/ 326 h 593"/>
                <a:gd name="T22" fmla="*/ 101 w 1676"/>
                <a:gd name="T23" fmla="*/ 288 h 593"/>
                <a:gd name="T24" fmla="*/ 88 w 1676"/>
                <a:gd name="T25" fmla="*/ 269 h 593"/>
                <a:gd name="T26" fmla="*/ 75 w 1676"/>
                <a:gd name="T27" fmla="*/ 249 h 593"/>
                <a:gd name="T28" fmla="*/ 64 w 1676"/>
                <a:gd name="T29" fmla="*/ 229 h 593"/>
                <a:gd name="T30" fmla="*/ 53 w 1676"/>
                <a:gd name="T31" fmla="*/ 209 h 593"/>
                <a:gd name="T32" fmla="*/ 43 w 1676"/>
                <a:gd name="T33" fmla="*/ 189 h 593"/>
                <a:gd name="T34" fmla="*/ 34 w 1676"/>
                <a:gd name="T35" fmla="*/ 170 h 593"/>
                <a:gd name="T36" fmla="*/ 25 w 1676"/>
                <a:gd name="T37" fmla="*/ 148 h 593"/>
                <a:gd name="T38" fmla="*/ 20 w 1676"/>
                <a:gd name="T39" fmla="*/ 128 h 593"/>
                <a:gd name="T40" fmla="*/ 13 w 1676"/>
                <a:gd name="T41" fmla="*/ 107 h 593"/>
                <a:gd name="T42" fmla="*/ 8 w 1676"/>
                <a:gd name="T43" fmla="*/ 85 h 593"/>
                <a:gd name="T44" fmla="*/ 4 w 1676"/>
                <a:gd name="T45" fmla="*/ 66 h 593"/>
                <a:gd name="T46" fmla="*/ 3 w 1676"/>
                <a:gd name="T47" fmla="*/ 44 h 593"/>
                <a:gd name="T48" fmla="*/ 0 w 1676"/>
                <a:gd name="T49" fmla="*/ 21 h 593"/>
                <a:gd name="T50" fmla="*/ 0 w 1676"/>
                <a:gd name="T51" fmla="*/ 0 h 593"/>
                <a:gd name="T52" fmla="*/ 1676 w 1676"/>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3"/>
                <a:gd name="T83" fmla="*/ 1676 w 1676"/>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3">
                  <a:moveTo>
                    <a:pt x="1676" y="0"/>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1676"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80" name="Freeform 22"/>
            <p:cNvSpPr>
              <a:spLocks noChangeArrowheads="1"/>
            </p:cNvSpPr>
            <p:nvPr/>
          </p:nvSpPr>
          <p:spPr bwMode="auto">
            <a:xfrm>
              <a:off x="0" y="0"/>
              <a:ext cx="490" cy="1221"/>
            </a:xfrm>
            <a:custGeom>
              <a:avLst/>
              <a:gdLst>
                <a:gd name="T0" fmla="*/ 490 w 490"/>
                <a:gd name="T1" fmla="*/ 593 h 1221"/>
                <a:gd name="T2" fmla="*/ 490 w 490"/>
                <a:gd name="T3" fmla="*/ 593 h 1221"/>
                <a:gd name="T4" fmla="*/ 436 w 490"/>
                <a:gd name="T5" fmla="*/ 564 h 1221"/>
                <a:gd name="T6" fmla="*/ 383 w 490"/>
                <a:gd name="T7" fmla="*/ 533 h 1221"/>
                <a:gd name="T8" fmla="*/ 333 w 490"/>
                <a:gd name="T9" fmla="*/ 501 h 1221"/>
                <a:gd name="T10" fmla="*/ 286 w 490"/>
                <a:gd name="T11" fmla="*/ 469 h 1221"/>
                <a:gd name="T12" fmla="*/ 242 w 490"/>
                <a:gd name="T13" fmla="*/ 434 h 1221"/>
                <a:gd name="T14" fmla="*/ 202 w 490"/>
                <a:gd name="T15" fmla="*/ 400 h 1221"/>
                <a:gd name="T16" fmla="*/ 165 w 490"/>
                <a:gd name="T17" fmla="*/ 363 h 1221"/>
                <a:gd name="T18" fmla="*/ 131 w 490"/>
                <a:gd name="T19" fmla="*/ 326 h 1221"/>
                <a:gd name="T20" fmla="*/ 101 w 490"/>
                <a:gd name="T21" fmla="*/ 288 h 1221"/>
                <a:gd name="T22" fmla="*/ 88 w 490"/>
                <a:gd name="T23" fmla="*/ 269 h 1221"/>
                <a:gd name="T24" fmla="*/ 75 w 490"/>
                <a:gd name="T25" fmla="*/ 249 h 1221"/>
                <a:gd name="T26" fmla="*/ 64 w 490"/>
                <a:gd name="T27" fmla="*/ 229 h 1221"/>
                <a:gd name="T28" fmla="*/ 53 w 490"/>
                <a:gd name="T29" fmla="*/ 209 h 1221"/>
                <a:gd name="T30" fmla="*/ 43 w 490"/>
                <a:gd name="T31" fmla="*/ 189 h 1221"/>
                <a:gd name="T32" fmla="*/ 34 w 490"/>
                <a:gd name="T33" fmla="*/ 170 h 1221"/>
                <a:gd name="T34" fmla="*/ 25 w 490"/>
                <a:gd name="T35" fmla="*/ 148 h 1221"/>
                <a:gd name="T36" fmla="*/ 20 w 490"/>
                <a:gd name="T37" fmla="*/ 128 h 1221"/>
                <a:gd name="T38" fmla="*/ 13 w 490"/>
                <a:gd name="T39" fmla="*/ 107 h 1221"/>
                <a:gd name="T40" fmla="*/ 8 w 490"/>
                <a:gd name="T41" fmla="*/ 85 h 1221"/>
                <a:gd name="T42" fmla="*/ 4 w 490"/>
                <a:gd name="T43" fmla="*/ 66 h 1221"/>
                <a:gd name="T44" fmla="*/ 3 w 490"/>
                <a:gd name="T45" fmla="*/ 44 h 1221"/>
                <a:gd name="T46" fmla="*/ 0 w 490"/>
                <a:gd name="T47" fmla="*/ 21 h 1221"/>
                <a:gd name="T48" fmla="*/ 0 w 490"/>
                <a:gd name="T49" fmla="*/ 0 h 1221"/>
                <a:gd name="T50" fmla="*/ 0 w 490"/>
                <a:gd name="T51" fmla="*/ 628 h 1221"/>
                <a:gd name="T52" fmla="*/ 0 w 490"/>
                <a:gd name="T53" fmla="*/ 628 h 1221"/>
                <a:gd name="T54" fmla="*/ 0 w 490"/>
                <a:gd name="T55" fmla="*/ 650 h 1221"/>
                <a:gd name="T56" fmla="*/ 3 w 490"/>
                <a:gd name="T57" fmla="*/ 672 h 1221"/>
                <a:gd name="T58" fmla="*/ 4 w 490"/>
                <a:gd name="T59" fmla="*/ 694 h 1221"/>
                <a:gd name="T60" fmla="*/ 8 w 490"/>
                <a:gd name="T61" fmla="*/ 714 h 1221"/>
                <a:gd name="T62" fmla="*/ 13 w 490"/>
                <a:gd name="T63" fmla="*/ 735 h 1221"/>
                <a:gd name="T64" fmla="*/ 20 w 490"/>
                <a:gd name="T65" fmla="*/ 756 h 1221"/>
                <a:gd name="T66" fmla="*/ 25 w 490"/>
                <a:gd name="T67" fmla="*/ 776 h 1221"/>
                <a:gd name="T68" fmla="*/ 34 w 490"/>
                <a:gd name="T69" fmla="*/ 798 h 1221"/>
                <a:gd name="T70" fmla="*/ 43 w 490"/>
                <a:gd name="T71" fmla="*/ 818 h 1221"/>
                <a:gd name="T72" fmla="*/ 53 w 490"/>
                <a:gd name="T73" fmla="*/ 838 h 1221"/>
                <a:gd name="T74" fmla="*/ 64 w 490"/>
                <a:gd name="T75" fmla="*/ 858 h 1221"/>
                <a:gd name="T76" fmla="*/ 75 w 490"/>
                <a:gd name="T77" fmla="*/ 877 h 1221"/>
                <a:gd name="T78" fmla="*/ 88 w 490"/>
                <a:gd name="T79" fmla="*/ 897 h 1221"/>
                <a:gd name="T80" fmla="*/ 101 w 490"/>
                <a:gd name="T81" fmla="*/ 916 h 1221"/>
                <a:gd name="T82" fmla="*/ 131 w 490"/>
                <a:gd name="T83" fmla="*/ 954 h 1221"/>
                <a:gd name="T84" fmla="*/ 165 w 490"/>
                <a:gd name="T85" fmla="*/ 991 h 1221"/>
                <a:gd name="T86" fmla="*/ 202 w 490"/>
                <a:gd name="T87" fmla="*/ 1028 h 1221"/>
                <a:gd name="T88" fmla="*/ 242 w 490"/>
                <a:gd name="T89" fmla="*/ 1063 h 1221"/>
                <a:gd name="T90" fmla="*/ 286 w 490"/>
                <a:gd name="T91" fmla="*/ 1097 h 1221"/>
                <a:gd name="T92" fmla="*/ 333 w 490"/>
                <a:gd name="T93" fmla="*/ 1130 h 1221"/>
                <a:gd name="T94" fmla="*/ 383 w 490"/>
                <a:gd name="T95" fmla="*/ 1161 h 1221"/>
                <a:gd name="T96" fmla="*/ 436 w 490"/>
                <a:gd name="T97" fmla="*/ 1192 h 1221"/>
                <a:gd name="T98" fmla="*/ 490 w 490"/>
                <a:gd name="T99" fmla="*/ 1221 h 1221"/>
                <a:gd name="T100" fmla="*/ 490 w 490"/>
                <a:gd name="T101" fmla="*/ 593 h 1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1221"/>
                <a:gd name="T155" fmla="*/ 490 w 490"/>
                <a:gd name="T156" fmla="*/ 1221 h 1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1221">
                  <a:moveTo>
                    <a:pt x="490" y="593"/>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0" y="628"/>
                  </a:lnTo>
                  <a:lnTo>
                    <a:pt x="0" y="650"/>
                  </a:lnTo>
                  <a:lnTo>
                    <a:pt x="3" y="672"/>
                  </a:lnTo>
                  <a:lnTo>
                    <a:pt x="4" y="694"/>
                  </a:lnTo>
                  <a:lnTo>
                    <a:pt x="8" y="714"/>
                  </a:lnTo>
                  <a:lnTo>
                    <a:pt x="13" y="735"/>
                  </a:lnTo>
                  <a:lnTo>
                    <a:pt x="20" y="756"/>
                  </a:lnTo>
                  <a:lnTo>
                    <a:pt x="25" y="776"/>
                  </a:lnTo>
                  <a:lnTo>
                    <a:pt x="34" y="798"/>
                  </a:lnTo>
                  <a:lnTo>
                    <a:pt x="43" y="818"/>
                  </a:lnTo>
                  <a:lnTo>
                    <a:pt x="53" y="838"/>
                  </a:lnTo>
                  <a:lnTo>
                    <a:pt x="64" y="858"/>
                  </a:lnTo>
                  <a:lnTo>
                    <a:pt x="75" y="877"/>
                  </a:lnTo>
                  <a:lnTo>
                    <a:pt x="88" y="897"/>
                  </a:lnTo>
                  <a:lnTo>
                    <a:pt x="101" y="916"/>
                  </a:lnTo>
                  <a:lnTo>
                    <a:pt x="131" y="954"/>
                  </a:lnTo>
                  <a:lnTo>
                    <a:pt x="165" y="991"/>
                  </a:lnTo>
                  <a:lnTo>
                    <a:pt x="202" y="1028"/>
                  </a:lnTo>
                  <a:lnTo>
                    <a:pt x="242" y="1063"/>
                  </a:lnTo>
                  <a:lnTo>
                    <a:pt x="286" y="1097"/>
                  </a:lnTo>
                  <a:lnTo>
                    <a:pt x="333" y="1130"/>
                  </a:lnTo>
                  <a:lnTo>
                    <a:pt x="383" y="1161"/>
                  </a:lnTo>
                  <a:lnTo>
                    <a:pt x="436" y="1192"/>
                  </a:lnTo>
                  <a:lnTo>
                    <a:pt x="490" y="1221"/>
                  </a:lnTo>
                  <a:lnTo>
                    <a:pt x="490" y="593"/>
                  </a:lnTo>
                  <a:close/>
                </a:path>
              </a:pathLst>
            </a:cu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1" name="Freeform 23"/>
            <p:cNvSpPr>
              <a:spLocks noChangeArrowheads="1"/>
            </p:cNvSpPr>
            <p:nvPr/>
          </p:nvSpPr>
          <p:spPr bwMode="auto">
            <a:xfrm>
              <a:off x="490" y="0"/>
              <a:ext cx="1186" cy="1221"/>
            </a:xfrm>
            <a:custGeom>
              <a:avLst/>
              <a:gdLst>
                <a:gd name="T0" fmla="*/ 1186 w 1186"/>
                <a:gd name="T1" fmla="*/ 628 h 1221"/>
                <a:gd name="T2" fmla="*/ 0 w 1186"/>
                <a:gd name="T3" fmla="*/ 1221 h 1221"/>
                <a:gd name="T4" fmla="*/ 0 w 1186"/>
                <a:gd name="T5" fmla="*/ 593 h 1221"/>
                <a:gd name="T6" fmla="*/ 1186 w 1186"/>
                <a:gd name="T7" fmla="*/ 0 h 1221"/>
                <a:gd name="T8" fmla="*/ 1186 w 1186"/>
                <a:gd name="T9" fmla="*/ 628 h 1221"/>
                <a:gd name="T10" fmla="*/ 0 60000 65536"/>
                <a:gd name="T11" fmla="*/ 0 60000 65536"/>
                <a:gd name="T12" fmla="*/ 0 60000 65536"/>
                <a:gd name="T13" fmla="*/ 0 60000 65536"/>
                <a:gd name="T14" fmla="*/ 0 60000 65536"/>
                <a:gd name="T15" fmla="*/ 0 w 1186"/>
                <a:gd name="T16" fmla="*/ 0 h 1221"/>
                <a:gd name="T17" fmla="*/ 1186 w 1186"/>
                <a:gd name="T18" fmla="*/ 1221 h 1221"/>
              </a:gdLst>
              <a:ahLst/>
              <a:cxnLst>
                <a:cxn ang="T10">
                  <a:pos x="T0" y="T1"/>
                </a:cxn>
                <a:cxn ang="T11">
                  <a:pos x="T2" y="T3"/>
                </a:cxn>
                <a:cxn ang="T12">
                  <a:pos x="T4" y="T5"/>
                </a:cxn>
                <a:cxn ang="T13">
                  <a:pos x="T6" y="T7"/>
                </a:cxn>
                <a:cxn ang="T14">
                  <a:pos x="T8" y="T9"/>
                </a:cxn>
              </a:cxnLst>
              <a:rect l="T15" t="T16" r="T17" b="T18"/>
              <a:pathLst>
                <a:path w="1186" h="1221">
                  <a:moveTo>
                    <a:pt x="1186" y="628"/>
                  </a:moveTo>
                  <a:lnTo>
                    <a:pt x="0" y="1221"/>
                  </a:lnTo>
                  <a:lnTo>
                    <a:pt x="0" y="593"/>
                  </a:lnTo>
                  <a:lnTo>
                    <a:pt x="1186" y="0"/>
                  </a:lnTo>
                  <a:lnTo>
                    <a:pt x="1186" y="628"/>
                  </a:lnTo>
                  <a:close/>
                </a:path>
              </a:pathLst>
            </a:cu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82" name="Group 18"/>
          <p:cNvGrpSpPr/>
          <p:nvPr/>
        </p:nvGrpSpPr>
        <p:grpSpPr bwMode="auto">
          <a:xfrm>
            <a:off x="7980982" y="4477657"/>
            <a:ext cx="3097622" cy="1286827"/>
            <a:chOff x="0" y="0"/>
            <a:chExt cx="1675" cy="697"/>
          </a:xfrm>
        </p:grpSpPr>
        <p:sp>
          <p:nvSpPr>
            <p:cNvPr id="83" name="Freeform 25"/>
            <p:cNvSpPr>
              <a:spLocks noChangeArrowheads="1"/>
            </p:cNvSpPr>
            <p:nvPr/>
          </p:nvSpPr>
          <p:spPr bwMode="auto">
            <a:xfrm>
              <a:off x="0" y="0"/>
              <a:ext cx="1675" cy="593"/>
            </a:xfrm>
            <a:custGeom>
              <a:avLst/>
              <a:gdLst>
                <a:gd name="T0" fmla="*/ 0 w 1675"/>
                <a:gd name="T1" fmla="*/ 0 h 593"/>
                <a:gd name="T2" fmla="*/ 1185 w 1675"/>
                <a:gd name="T3" fmla="*/ 593 h 593"/>
                <a:gd name="T4" fmla="*/ 1185 w 1675"/>
                <a:gd name="T5" fmla="*/ 593 h 593"/>
                <a:gd name="T6" fmla="*/ 1239 w 1675"/>
                <a:gd name="T7" fmla="*/ 563 h 593"/>
                <a:gd name="T8" fmla="*/ 1292 w 1675"/>
                <a:gd name="T9" fmla="*/ 533 h 593"/>
                <a:gd name="T10" fmla="*/ 1342 w 1675"/>
                <a:gd name="T11" fmla="*/ 502 h 593"/>
                <a:gd name="T12" fmla="*/ 1389 w 1675"/>
                <a:gd name="T13" fmla="*/ 469 h 593"/>
                <a:gd name="T14" fmla="*/ 1433 w 1675"/>
                <a:gd name="T15" fmla="*/ 435 h 593"/>
                <a:gd name="T16" fmla="*/ 1473 w 1675"/>
                <a:gd name="T17" fmla="*/ 399 h 593"/>
                <a:gd name="T18" fmla="*/ 1510 w 1675"/>
                <a:gd name="T19" fmla="*/ 363 h 593"/>
                <a:gd name="T20" fmla="*/ 1544 w 1675"/>
                <a:gd name="T21" fmla="*/ 326 h 593"/>
                <a:gd name="T22" fmla="*/ 1574 w 1675"/>
                <a:gd name="T23" fmla="*/ 288 h 593"/>
                <a:gd name="T24" fmla="*/ 1587 w 1675"/>
                <a:gd name="T25" fmla="*/ 268 h 593"/>
                <a:gd name="T26" fmla="*/ 1600 w 1675"/>
                <a:gd name="T27" fmla="*/ 249 h 593"/>
                <a:gd name="T28" fmla="*/ 1611 w 1675"/>
                <a:gd name="T29" fmla="*/ 230 h 593"/>
                <a:gd name="T30" fmla="*/ 1622 w 1675"/>
                <a:gd name="T31" fmla="*/ 210 h 593"/>
                <a:gd name="T32" fmla="*/ 1632 w 1675"/>
                <a:gd name="T33" fmla="*/ 190 h 593"/>
                <a:gd name="T34" fmla="*/ 1641 w 1675"/>
                <a:gd name="T35" fmla="*/ 168 h 593"/>
                <a:gd name="T36" fmla="*/ 1650 w 1675"/>
                <a:gd name="T37" fmla="*/ 148 h 593"/>
                <a:gd name="T38" fmla="*/ 1655 w 1675"/>
                <a:gd name="T39" fmla="*/ 127 h 593"/>
                <a:gd name="T40" fmla="*/ 1662 w 1675"/>
                <a:gd name="T41" fmla="*/ 107 h 593"/>
                <a:gd name="T42" fmla="*/ 1667 w 1675"/>
                <a:gd name="T43" fmla="*/ 86 h 593"/>
                <a:gd name="T44" fmla="*/ 1671 w 1675"/>
                <a:gd name="T45" fmla="*/ 64 h 593"/>
                <a:gd name="T46" fmla="*/ 1672 w 1675"/>
                <a:gd name="T47" fmla="*/ 43 h 593"/>
                <a:gd name="T48" fmla="*/ 1675 w 1675"/>
                <a:gd name="T49" fmla="*/ 22 h 593"/>
                <a:gd name="T50" fmla="*/ 1675 w 1675"/>
                <a:gd name="T51" fmla="*/ 0 h 593"/>
                <a:gd name="T52" fmla="*/ 0 w 1675"/>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3"/>
                <a:gd name="T83" fmla="*/ 1675 w 1675"/>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3">
                  <a:moveTo>
                    <a:pt x="0" y="0"/>
                  </a:moveTo>
                  <a:lnTo>
                    <a:pt x="1185" y="593"/>
                  </a:lnTo>
                  <a:lnTo>
                    <a:pt x="1239" y="563"/>
                  </a:lnTo>
                  <a:lnTo>
                    <a:pt x="1292" y="533"/>
                  </a:lnTo>
                  <a:lnTo>
                    <a:pt x="1342" y="502"/>
                  </a:lnTo>
                  <a:lnTo>
                    <a:pt x="1389" y="469"/>
                  </a:lnTo>
                  <a:lnTo>
                    <a:pt x="1433" y="435"/>
                  </a:lnTo>
                  <a:lnTo>
                    <a:pt x="1473" y="399"/>
                  </a:lnTo>
                  <a:lnTo>
                    <a:pt x="1510" y="363"/>
                  </a:lnTo>
                  <a:lnTo>
                    <a:pt x="1544" y="326"/>
                  </a:lnTo>
                  <a:lnTo>
                    <a:pt x="1574" y="288"/>
                  </a:lnTo>
                  <a:lnTo>
                    <a:pt x="1587" y="268"/>
                  </a:lnTo>
                  <a:lnTo>
                    <a:pt x="1600" y="249"/>
                  </a:lnTo>
                  <a:lnTo>
                    <a:pt x="1611" y="230"/>
                  </a:lnTo>
                  <a:lnTo>
                    <a:pt x="1622" y="210"/>
                  </a:lnTo>
                  <a:lnTo>
                    <a:pt x="1632" y="190"/>
                  </a:lnTo>
                  <a:lnTo>
                    <a:pt x="1641" y="168"/>
                  </a:lnTo>
                  <a:lnTo>
                    <a:pt x="1650" y="148"/>
                  </a:lnTo>
                  <a:lnTo>
                    <a:pt x="1655" y="127"/>
                  </a:lnTo>
                  <a:lnTo>
                    <a:pt x="1662" y="107"/>
                  </a:lnTo>
                  <a:lnTo>
                    <a:pt x="1667" y="86"/>
                  </a:lnTo>
                  <a:lnTo>
                    <a:pt x="1671" y="64"/>
                  </a:lnTo>
                  <a:lnTo>
                    <a:pt x="1672" y="43"/>
                  </a:lnTo>
                  <a:lnTo>
                    <a:pt x="1675" y="22"/>
                  </a:lnTo>
                  <a:lnTo>
                    <a:pt x="1675"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84" name="Freeform 26"/>
            <p:cNvSpPr>
              <a:spLocks noChangeArrowheads="1"/>
            </p:cNvSpPr>
            <p:nvPr/>
          </p:nvSpPr>
          <p:spPr bwMode="auto">
            <a:xfrm>
              <a:off x="1185" y="0"/>
              <a:ext cx="490" cy="697"/>
            </a:xfrm>
            <a:custGeom>
              <a:avLst/>
              <a:gdLst>
                <a:gd name="T0" fmla="*/ 0 w 490"/>
                <a:gd name="T1" fmla="*/ 593 h 697"/>
                <a:gd name="T2" fmla="*/ 0 w 490"/>
                <a:gd name="T3" fmla="*/ 593 h 697"/>
                <a:gd name="T4" fmla="*/ 54 w 490"/>
                <a:gd name="T5" fmla="*/ 563 h 697"/>
                <a:gd name="T6" fmla="*/ 107 w 490"/>
                <a:gd name="T7" fmla="*/ 533 h 697"/>
                <a:gd name="T8" fmla="*/ 157 w 490"/>
                <a:gd name="T9" fmla="*/ 502 h 697"/>
                <a:gd name="T10" fmla="*/ 204 w 490"/>
                <a:gd name="T11" fmla="*/ 469 h 697"/>
                <a:gd name="T12" fmla="*/ 248 w 490"/>
                <a:gd name="T13" fmla="*/ 435 h 697"/>
                <a:gd name="T14" fmla="*/ 288 w 490"/>
                <a:gd name="T15" fmla="*/ 399 h 697"/>
                <a:gd name="T16" fmla="*/ 325 w 490"/>
                <a:gd name="T17" fmla="*/ 363 h 697"/>
                <a:gd name="T18" fmla="*/ 359 w 490"/>
                <a:gd name="T19" fmla="*/ 326 h 697"/>
                <a:gd name="T20" fmla="*/ 389 w 490"/>
                <a:gd name="T21" fmla="*/ 288 h 697"/>
                <a:gd name="T22" fmla="*/ 402 w 490"/>
                <a:gd name="T23" fmla="*/ 268 h 697"/>
                <a:gd name="T24" fmla="*/ 415 w 490"/>
                <a:gd name="T25" fmla="*/ 249 h 697"/>
                <a:gd name="T26" fmla="*/ 426 w 490"/>
                <a:gd name="T27" fmla="*/ 230 h 697"/>
                <a:gd name="T28" fmla="*/ 437 w 490"/>
                <a:gd name="T29" fmla="*/ 210 h 697"/>
                <a:gd name="T30" fmla="*/ 447 w 490"/>
                <a:gd name="T31" fmla="*/ 190 h 697"/>
                <a:gd name="T32" fmla="*/ 456 w 490"/>
                <a:gd name="T33" fmla="*/ 168 h 697"/>
                <a:gd name="T34" fmla="*/ 465 w 490"/>
                <a:gd name="T35" fmla="*/ 148 h 697"/>
                <a:gd name="T36" fmla="*/ 470 w 490"/>
                <a:gd name="T37" fmla="*/ 127 h 697"/>
                <a:gd name="T38" fmla="*/ 477 w 490"/>
                <a:gd name="T39" fmla="*/ 107 h 697"/>
                <a:gd name="T40" fmla="*/ 482 w 490"/>
                <a:gd name="T41" fmla="*/ 86 h 697"/>
                <a:gd name="T42" fmla="*/ 486 w 490"/>
                <a:gd name="T43" fmla="*/ 64 h 697"/>
                <a:gd name="T44" fmla="*/ 487 w 490"/>
                <a:gd name="T45" fmla="*/ 43 h 697"/>
                <a:gd name="T46" fmla="*/ 490 w 490"/>
                <a:gd name="T47" fmla="*/ 22 h 697"/>
                <a:gd name="T48" fmla="*/ 490 w 490"/>
                <a:gd name="T49" fmla="*/ 0 h 697"/>
                <a:gd name="T50" fmla="*/ 490 w 490"/>
                <a:gd name="T51" fmla="*/ 104 h 697"/>
                <a:gd name="T52" fmla="*/ 490 w 490"/>
                <a:gd name="T53" fmla="*/ 104 h 697"/>
                <a:gd name="T54" fmla="*/ 490 w 490"/>
                <a:gd name="T55" fmla="*/ 126 h 697"/>
                <a:gd name="T56" fmla="*/ 487 w 490"/>
                <a:gd name="T57" fmla="*/ 148 h 697"/>
                <a:gd name="T58" fmla="*/ 486 w 490"/>
                <a:gd name="T59" fmla="*/ 170 h 697"/>
                <a:gd name="T60" fmla="*/ 482 w 490"/>
                <a:gd name="T61" fmla="*/ 190 h 697"/>
                <a:gd name="T62" fmla="*/ 477 w 490"/>
                <a:gd name="T63" fmla="*/ 211 h 697"/>
                <a:gd name="T64" fmla="*/ 470 w 490"/>
                <a:gd name="T65" fmla="*/ 232 h 697"/>
                <a:gd name="T66" fmla="*/ 465 w 490"/>
                <a:gd name="T67" fmla="*/ 252 h 697"/>
                <a:gd name="T68" fmla="*/ 456 w 490"/>
                <a:gd name="T69" fmla="*/ 274 h 697"/>
                <a:gd name="T70" fmla="*/ 447 w 490"/>
                <a:gd name="T71" fmla="*/ 294 h 697"/>
                <a:gd name="T72" fmla="*/ 437 w 490"/>
                <a:gd name="T73" fmla="*/ 314 h 697"/>
                <a:gd name="T74" fmla="*/ 426 w 490"/>
                <a:gd name="T75" fmla="*/ 334 h 697"/>
                <a:gd name="T76" fmla="*/ 415 w 490"/>
                <a:gd name="T77" fmla="*/ 353 h 697"/>
                <a:gd name="T78" fmla="*/ 402 w 490"/>
                <a:gd name="T79" fmla="*/ 373 h 697"/>
                <a:gd name="T80" fmla="*/ 389 w 490"/>
                <a:gd name="T81" fmla="*/ 392 h 697"/>
                <a:gd name="T82" fmla="*/ 359 w 490"/>
                <a:gd name="T83" fmla="*/ 430 h 697"/>
                <a:gd name="T84" fmla="*/ 325 w 490"/>
                <a:gd name="T85" fmla="*/ 467 h 697"/>
                <a:gd name="T86" fmla="*/ 288 w 490"/>
                <a:gd name="T87" fmla="*/ 504 h 697"/>
                <a:gd name="T88" fmla="*/ 248 w 490"/>
                <a:gd name="T89" fmla="*/ 539 h 697"/>
                <a:gd name="T90" fmla="*/ 204 w 490"/>
                <a:gd name="T91" fmla="*/ 573 h 697"/>
                <a:gd name="T92" fmla="*/ 157 w 490"/>
                <a:gd name="T93" fmla="*/ 606 h 697"/>
                <a:gd name="T94" fmla="*/ 107 w 490"/>
                <a:gd name="T95" fmla="*/ 637 h 697"/>
                <a:gd name="T96" fmla="*/ 54 w 490"/>
                <a:gd name="T97" fmla="*/ 668 h 697"/>
                <a:gd name="T98" fmla="*/ 0 w 490"/>
                <a:gd name="T99" fmla="*/ 697 h 697"/>
                <a:gd name="T100" fmla="*/ 0 w 490"/>
                <a:gd name="T101" fmla="*/ 593 h 6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697"/>
                <a:gd name="T155" fmla="*/ 490 w 490"/>
                <a:gd name="T156" fmla="*/ 697 h 6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697">
                  <a:moveTo>
                    <a:pt x="0" y="593"/>
                  </a:moveTo>
                  <a:lnTo>
                    <a:pt x="0" y="593"/>
                  </a:lnTo>
                  <a:lnTo>
                    <a:pt x="54" y="563"/>
                  </a:lnTo>
                  <a:lnTo>
                    <a:pt x="107" y="533"/>
                  </a:lnTo>
                  <a:lnTo>
                    <a:pt x="157" y="502"/>
                  </a:lnTo>
                  <a:lnTo>
                    <a:pt x="204" y="469"/>
                  </a:lnTo>
                  <a:lnTo>
                    <a:pt x="248" y="435"/>
                  </a:lnTo>
                  <a:lnTo>
                    <a:pt x="288" y="399"/>
                  </a:lnTo>
                  <a:lnTo>
                    <a:pt x="325" y="363"/>
                  </a:lnTo>
                  <a:lnTo>
                    <a:pt x="359" y="326"/>
                  </a:lnTo>
                  <a:lnTo>
                    <a:pt x="389" y="288"/>
                  </a:lnTo>
                  <a:lnTo>
                    <a:pt x="402" y="268"/>
                  </a:lnTo>
                  <a:lnTo>
                    <a:pt x="415" y="249"/>
                  </a:lnTo>
                  <a:lnTo>
                    <a:pt x="426" y="230"/>
                  </a:lnTo>
                  <a:lnTo>
                    <a:pt x="437" y="210"/>
                  </a:lnTo>
                  <a:lnTo>
                    <a:pt x="447" y="190"/>
                  </a:lnTo>
                  <a:lnTo>
                    <a:pt x="456" y="168"/>
                  </a:lnTo>
                  <a:lnTo>
                    <a:pt x="465" y="148"/>
                  </a:lnTo>
                  <a:lnTo>
                    <a:pt x="470" y="127"/>
                  </a:lnTo>
                  <a:lnTo>
                    <a:pt x="477" y="107"/>
                  </a:lnTo>
                  <a:lnTo>
                    <a:pt x="482" y="86"/>
                  </a:lnTo>
                  <a:lnTo>
                    <a:pt x="486" y="64"/>
                  </a:lnTo>
                  <a:lnTo>
                    <a:pt x="487" y="43"/>
                  </a:lnTo>
                  <a:lnTo>
                    <a:pt x="490" y="22"/>
                  </a:lnTo>
                  <a:lnTo>
                    <a:pt x="490" y="0"/>
                  </a:lnTo>
                  <a:lnTo>
                    <a:pt x="490" y="104"/>
                  </a:lnTo>
                  <a:lnTo>
                    <a:pt x="490" y="126"/>
                  </a:lnTo>
                  <a:lnTo>
                    <a:pt x="487" y="148"/>
                  </a:lnTo>
                  <a:lnTo>
                    <a:pt x="486" y="170"/>
                  </a:lnTo>
                  <a:lnTo>
                    <a:pt x="482" y="190"/>
                  </a:lnTo>
                  <a:lnTo>
                    <a:pt x="477" y="211"/>
                  </a:lnTo>
                  <a:lnTo>
                    <a:pt x="470" y="232"/>
                  </a:lnTo>
                  <a:lnTo>
                    <a:pt x="465" y="252"/>
                  </a:lnTo>
                  <a:lnTo>
                    <a:pt x="456" y="274"/>
                  </a:lnTo>
                  <a:lnTo>
                    <a:pt x="447" y="294"/>
                  </a:lnTo>
                  <a:lnTo>
                    <a:pt x="437" y="314"/>
                  </a:lnTo>
                  <a:lnTo>
                    <a:pt x="426" y="334"/>
                  </a:lnTo>
                  <a:lnTo>
                    <a:pt x="415" y="353"/>
                  </a:lnTo>
                  <a:lnTo>
                    <a:pt x="402" y="373"/>
                  </a:lnTo>
                  <a:lnTo>
                    <a:pt x="389" y="392"/>
                  </a:lnTo>
                  <a:lnTo>
                    <a:pt x="359" y="430"/>
                  </a:lnTo>
                  <a:lnTo>
                    <a:pt x="325" y="467"/>
                  </a:lnTo>
                  <a:lnTo>
                    <a:pt x="288" y="504"/>
                  </a:lnTo>
                  <a:lnTo>
                    <a:pt x="248" y="539"/>
                  </a:lnTo>
                  <a:lnTo>
                    <a:pt x="204" y="573"/>
                  </a:lnTo>
                  <a:lnTo>
                    <a:pt x="157" y="606"/>
                  </a:lnTo>
                  <a:lnTo>
                    <a:pt x="107" y="637"/>
                  </a:lnTo>
                  <a:lnTo>
                    <a:pt x="54" y="668"/>
                  </a:lnTo>
                  <a:lnTo>
                    <a:pt x="0" y="697"/>
                  </a:lnTo>
                  <a:lnTo>
                    <a:pt x="0" y="593"/>
                  </a:lnTo>
                  <a:close/>
                </a:path>
              </a:pathLst>
            </a:cu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5" name="Freeform 27"/>
            <p:cNvSpPr>
              <a:spLocks noChangeArrowheads="1"/>
            </p:cNvSpPr>
            <p:nvPr/>
          </p:nvSpPr>
          <p:spPr bwMode="auto">
            <a:xfrm>
              <a:off x="0" y="0"/>
              <a:ext cx="1185" cy="697"/>
            </a:xfrm>
            <a:custGeom>
              <a:avLst/>
              <a:gdLst>
                <a:gd name="T0" fmla="*/ 0 w 1185"/>
                <a:gd name="T1" fmla="*/ 104 h 697"/>
                <a:gd name="T2" fmla="*/ 1185 w 1185"/>
                <a:gd name="T3" fmla="*/ 697 h 697"/>
                <a:gd name="T4" fmla="*/ 1185 w 1185"/>
                <a:gd name="T5" fmla="*/ 593 h 697"/>
                <a:gd name="T6" fmla="*/ 0 w 1185"/>
                <a:gd name="T7" fmla="*/ 0 h 697"/>
                <a:gd name="T8" fmla="*/ 0 w 1185"/>
                <a:gd name="T9" fmla="*/ 104 h 697"/>
                <a:gd name="T10" fmla="*/ 0 60000 65536"/>
                <a:gd name="T11" fmla="*/ 0 60000 65536"/>
                <a:gd name="T12" fmla="*/ 0 60000 65536"/>
                <a:gd name="T13" fmla="*/ 0 60000 65536"/>
                <a:gd name="T14" fmla="*/ 0 60000 65536"/>
                <a:gd name="T15" fmla="*/ 0 w 1185"/>
                <a:gd name="T16" fmla="*/ 0 h 697"/>
                <a:gd name="T17" fmla="*/ 1185 w 1185"/>
                <a:gd name="T18" fmla="*/ 697 h 697"/>
              </a:gdLst>
              <a:ahLst/>
              <a:cxnLst>
                <a:cxn ang="T10">
                  <a:pos x="T0" y="T1"/>
                </a:cxn>
                <a:cxn ang="T11">
                  <a:pos x="T2" y="T3"/>
                </a:cxn>
                <a:cxn ang="T12">
                  <a:pos x="T4" y="T5"/>
                </a:cxn>
                <a:cxn ang="T13">
                  <a:pos x="T6" y="T7"/>
                </a:cxn>
                <a:cxn ang="T14">
                  <a:pos x="T8" y="T9"/>
                </a:cxn>
              </a:cxnLst>
              <a:rect l="T15" t="T16" r="T17" b="T18"/>
              <a:pathLst>
                <a:path w="1185" h="697">
                  <a:moveTo>
                    <a:pt x="0" y="104"/>
                  </a:moveTo>
                  <a:lnTo>
                    <a:pt x="1185" y="697"/>
                  </a:lnTo>
                  <a:lnTo>
                    <a:pt x="1185" y="593"/>
                  </a:lnTo>
                  <a:lnTo>
                    <a:pt x="0" y="0"/>
                  </a:lnTo>
                  <a:lnTo>
                    <a:pt x="0" y="104"/>
                  </a:lnTo>
                  <a:close/>
                </a:path>
              </a:pathLst>
            </a:custGeom>
            <a:gradFill rotWithShape="1">
              <a:gsLst>
                <a:gs pos="0">
                  <a:srgbClr val="969696"/>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sp>
        <p:nvSpPr>
          <p:cNvPr id="88" name="Text Box 30"/>
          <p:cNvSpPr>
            <a:spLocks noChangeArrowheads="1"/>
          </p:cNvSpPr>
          <p:nvPr/>
        </p:nvSpPr>
        <p:spPr bwMode="auto">
          <a:xfrm>
            <a:off x="9374614" y="4633842"/>
            <a:ext cx="15407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latinLnBrk="1"/>
            <a:r>
              <a:rPr lang="zh-CN" altLang="en-US" sz="1600" dirty="0">
                <a:solidFill>
                  <a:sysClr val="windowText" lastClr="000000"/>
                </a:solidFill>
                <a:latin typeface="微软雅黑" panose="020B0503020204020204" pitchFamily="34" charset="-122"/>
                <a:ea typeface="微软雅黑" panose="020B0503020204020204" pitchFamily="34" charset="-122"/>
                <a:sym typeface="Arial Black" panose="020B0A04020102020204" pitchFamily="34" charset="0"/>
              </a:rPr>
              <a:t>在此插入内容</a:t>
            </a:r>
            <a:endParaRPr lang="zh-CN" altLang="en-US" sz="1600" dirty="0">
              <a:solidFill>
                <a:sysClr val="windowText" lastClr="000000"/>
              </a:solidFill>
              <a:latin typeface="微软雅黑" panose="020B0503020204020204" pitchFamily="34" charset="-122"/>
              <a:ea typeface="微软雅黑" panose="020B0503020204020204" pitchFamily="34" charset="-122"/>
            </a:endParaRPr>
          </a:p>
        </p:txBody>
      </p:sp>
      <p:sp>
        <p:nvSpPr>
          <p:cNvPr id="89" name="Text Box 31"/>
          <p:cNvSpPr>
            <a:spLocks noChangeArrowheads="1"/>
          </p:cNvSpPr>
          <p:nvPr/>
        </p:nvSpPr>
        <p:spPr bwMode="auto">
          <a:xfrm>
            <a:off x="9273560" y="3676252"/>
            <a:ext cx="1439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在此插入内容</a:t>
            </a:r>
            <a:endParaRPr lang="en-US" sz="16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Text Box 32"/>
          <p:cNvSpPr>
            <a:spLocks noChangeArrowheads="1"/>
          </p:cNvSpPr>
          <p:nvPr/>
        </p:nvSpPr>
        <p:spPr bwMode="auto">
          <a:xfrm>
            <a:off x="5414174" y="3697738"/>
            <a:ext cx="15605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在此插入内容</a:t>
            </a:r>
            <a:endParaRPr lang="en-US" sz="16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1" name="Text Box 33"/>
          <p:cNvSpPr>
            <a:spLocks noChangeArrowheads="1"/>
          </p:cNvSpPr>
          <p:nvPr/>
        </p:nvSpPr>
        <p:spPr bwMode="auto">
          <a:xfrm>
            <a:off x="6493004" y="2634930"/>
            <a:ext cx="1441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在此插入内容</a:t>
            </a:r>
            <a:endParaRPr lang="en-US" sz="16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Text Box 34"/>
          <p:cNvSpPr>
            <a:spLocks noChangeArrowheads="1"/>
          </p:cNvSpPr>
          <p:nvPr/>
        </p:nvSpPr>
        <p:spPr bwMode="auto">
          <a:xfrm>
            <a:off x="5198150" y="3049666"/>
            <a:ext cx="1625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latinLnBrk="1"/>
            <a:r>
              <a:rPr lang="zh-CN" altLang="en-US" sz="1600" dirty="0">
                <a:solidFill>
                  <a:sysClr val="windowText" lastClr="000000"/>
                </a:solidFill>
                <a:latin typeface="微软雅黑" panose="020B0503020204020204" pitchFamily="34" charset="-122"/>
                <a:ea typeface="微软雅黑" panose="020B0503020204020204" pitchFamily="34" charset="-122"/>
                <a:sym typeface="Arial Black" panose="020B0A04020102020204" pitchFamily="34" charset="0"/>
              </a:rPr>
              <a:t>在此插入内容</a:t>
            </a:r>
            <a:endParaRPr lang="zh-CN" altLang="en-US" sz="1600" dirty="0">
              <a:solidFill>
                <a:sysClr val="windowText" lastClr="000000"/>
              </a:solidFill>
              <a:latin typeface="微软雅黑" panose="020B0503020204020204" pitchFamily="34" charset="-122"/>
              <a:ea typeface="微软雅黑" panose="020B0503020204020204" pitchFamily="34" charset="-122"/>
            </a:endParaRPr>
          </a:p>
        </p:txBody>
      </p:sp>
      <p:sp>
        <p:nvSpPr>
          <p:cNvPr id="93" name="Text Box 35"/>
          <p:cNvSpPr>
            <a:spLocks noChangeArrowheads="1"/>
          </p:cNvSpPr>
          <p:nvPr/>
        </p:nvSpPr>
        <p:spPr bwMode="auto">
          <a:xfrm>
            <a:off x="8150478" y="2884164"/>
            <a:ext cx="14687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latinLnBrk="1"/>
            <a:r>
              <a:rPr lang="zh-CN" altLang="en-US" sz="1600" dirty="0">
                <a:solidFill>
                  <a:sysClr val="windowText" lastClr="000000"/>
                </a:solidFill>
                <a:latin typeface="微软雅黑" panose="020B0503020204020204" pitchFamily="34" charset="-122"/>
                <a:ea typeface="微软雅黑" panose="020B0503020204020204" pitchFamily="34" charset="-122"/>
                <a:sym typeface="Arial Black" panose="020B0A04020102020204" pitchFamily="34" charset="0"/>
              </a:rPr>
              <a:t>在此插入内容</a:t>
            </a:r>
            <a:endParaRPr lang="zh-CN" altLang="en-US" sz="1600" dirty="0">
              <a:solidFill>
                <a:sysClr val="windowText" lastClr="000000"/>
              </a:solidFill>
              <a:latin typeface="微软雅黑" panose="020B0503020204020204" pitchFamily="34" charset="-122"/>
              <a:ea typeface="微软雅黑" panose="020B0503020204020204" pitchFamily="34" charset="-122"/>
            </a:endParaRPr>
          </a:p>
        </p:txBody>
      </p:sp>
      <p:sp>
        <p:nvSpPr>
          <p:cNvPr id="94" name="Text Box 36"/>
          <p:cNvSpPr>
            <a:spLocks noChangeArrowheads="1"/>
          </p:cNvSpPr>
          <p:nvPr/>
        </p:nvSpPr>
        <p:spPr bwMode="auto">
          <a:xfrm>
            <a:off x="5088115" y="1269554"/>
            <a:ext cx="44873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在此添加标题内容</a:t>
            </a:r>
            <a:endParaRPr lang="en-US" sz="2000" b="1"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Text Box 36"/>
          <p:cNvSpPr>
            <a:spLocks noChangeArrowheads="1"/>
          </p:cNvSpPr>
          <p:nvPr/>
        </p:nvSpPr>
        <p:spPr bwMode="auto">
          <a:xfrm>
            <a:off x="996880" y="3383864"/>
            <a:ext cx="3387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800" b="1"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在此插入内容</a:t>
            </a:r>
            <a:endParaRPr lang="en-US" sz="1800" b="1"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40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Rectangle 40">
            <a:extLst>
              <a:ext uri="{FF2B5EF4-FFF2-40B4-BE49-F238E27FC236}">
                <a16:creationId xmlns:a16="http://schemas.microsoft.com/office/drawing/2014/main" id="{0178C29A-2758-D7AA-B457-3A74675029ED}"/>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500"/>
                                        <p:tgtEl>
                                          <p:spTgt spid="7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left)">
                                      <p:cBhvr>
                                        <p:cTn id="31" dur="500"/>
                                        <p:tgtEl>
                                          <p:spTgt spid="8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wipe(left)">
                                      <p:cBhvr>
                                        <p:cTn id="35" dur="500"/>
                                        <p:tgtEl>
                                          <p:spTgt spid="89"/>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wipe(left)">
                                      <p:cBhvr>
                                        <p:cTn id="39" dur="500"/>
                                        <p:tgtEl>
                                          <p:spTgt spid="93"/>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wipe(left)">
                                      <p:cBhvr>
                                        <p:cTn id="43" dur="500"/>
                                        <p:tgtEl>
                                          <p:spTgt spid="91"/>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wipe(left)">
                                      <p:cBhvr>
                                        <p:cTn id="47" dur="500"/>
                                        <p:tgtEl>
                                          <p:spTgt spid="92"/>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wipe(left)">
                                      <p:cBhvr>
                                        <p:cTn id="51" dur="500"/>
                                        <p:tgtEl>
                                          <p:spTgt spid="90"/>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94"/>
                                        </p:tgtEl>
                                        <p:attrNameLst>
                                          <p:attrName>style.visibility</p:attrName>
                                        </p:attrNameLst>
                                      </p:cBhvr>
                                      <p:to>
                                        <p:strVal val="visible"/>
                                      </p:to>
                                    </p:set>
                                    <p:animEffect transition="in" filter="wipe(left)">
                                      <p:cBhvr>
                                        <p:cTn id="55" dur="500"/>
                                        <p:tgtEl>
                                          <p:spTgt spid="94"/>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p:bldP spid="92" grpId="0"/>
      <p:bldP spid="93" grpId="0"/>
      <p:bldP spid="94"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2026821"/>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3" name="圆角矩形 32"/>
          <p:cNvSpPr/>
          <p:nvPr/>
        </p:nvSpPr>
        <p:spPr>
          <a:xfrm>
            <a:off x="5457006" y="2863273"/>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6" name="圆角矩形 35"/>
          <p:cNvSpPr/>
          <p:nvPr/>
        </p:nvSpPr>
        <p:spPr>
          <a:xfrm>
            <a:off x="5457006" y="3749126"/>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8" name="圆角矩形 37"/>
          <p:cNvSpPr/>
          <p:nvPr/>
        </p:nvSpPr>
        <p:spPr>
          <a:xfrm>
            <a:off x="5457006" y="4633998"/>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19" name="圆角矩形 18"/>
          <p:cNvSpPr/>
          <p:nvPr/>
        </p:nvSpPr>
        <p:spPr>
          <a:xfrm>
            <a:off x="5457136" y="5510578"/>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 name="下箭头 1"/>
          <p:cNvSpPr/>
          <p:nvPr/>
        </p:nvSpPr>
        <p:spPr>
          <a:xfrm rot="16200000">
            <a:off x="4656559" y="2822894"/>
            <a:ext cx="576064" cy="679828"/>
          </a:xfrm>
          <a:prstGeom prst="downArrow">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1DDF42D7-B53F-45C7-0078-6A8DF5CD7120}"/>
              </a:ext>
            </a:extLst>
          </p:cNvPr>
          <p:cNvGrpSpPr/>
          <p:nvPr/>
        </p:nvGrpSpPr>
        <p:grpSpPr>
          <a:xfrm>
            <a:off x="283046" y="2115247"/>
            <a:ext cx="3832167" cy="4640022"/>
            <a:chOff x="8698" y="2219567"/>
            <a:chExt cx="3832167" cy="4640022"/>
          </a:xfrm>
        </p:grpSpPr>
        <p:pic>
          <p:nvPicPr>
            <p:cNvPr id="9" name="图片 8">
              <a:extLst>
                <a:ext uri="{FF2B5EF4-FFF2-40B4-BE49-F238E27FC236}">
                  <a16:creationId xmlns:a16="http://schemas.microsoft.com/office/drawing/2014/main" id="{B0AAB48B-62A1-28A7-9CAA-1CD0B062C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8" y="3573810"/>
              <a:ext cx="3832167" cy="3285779"/>
            </a:xfrm>
            <a:prstGeom prst="rect">
              <a:avLst/>
            </a:prstGeom>
            <a:effectLst>
              <a:softEdge rad="317500"/>
            </a:effectLst>
          </p:spPr>
        </p:pic>
        <p:sp>
          <p:nvSpPr>
            <p:cNvPr id="10" name="TextBox 21">
              <a:extLst>
                <a:ext uri="{FF2B5EF4-FFF2-40B4-BE49-F238E27FC236}">
                  <a16:creationId xmlns:a16="http://schemas.microsoft.com/office/drawing/2014/main" id="{49D9F6A3-2771-F76E-1CD7-1CE5F03587E3}"/>
                </a:ext>
              </a:extLst>
            </p:cNvPr>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a:solidFill>
                    <a:srgbClr val="0070C0"/>
                  </a:solidFill>
                  <a:latin typeface="微软雅黑" panose="020B0503020204020204" pitchFamily="34" charset="-122"/>
                  <a:ea typeface="微软雅黑" panose="020B0503020204020204" pitchFamily="34" charset="-122"/>
                </a:rPr>
                <a:t>目录 </a:t>
              </a:r>
              <a:endParaRPr lang="en-US" altLang="zh-CN" sz="4800" b="1" spc="200" dirty="0">
                <a:solidFill>
                  <a:srgbClr val="0070C0"/>
                </a:solidFill>
                <a:latin typeface="微软雅黑" panose="020B0503020204020204" pitchFamily="34" charset="-122"/>
                <a:ea typeface="微软雅黑" panose="020B0503020204020204" pitchFamily="34" charset="-122"/>
              </a:endParaRPr>
            </a:p>
            <a:p>
              <a:pPr algn="r">
                <a:defRPr/>
              </a:pPr>
              <a:r>
                <a:rPr lang="en-US" altLang="zh-CN" sz="3200" b="1" spc="200" dirty="0">
                  <a:solidFill>
                    <a:srgbClr val="0070C0"/>
                  </a:solidFill>
                  <a:latin typeface="微软雅黑" panose="020B0503020204020204" pitchFamily="34" charset="-122"/>
                  <a:ea typeface="微软雅黑" panose="020B0503020204020204" pitchFamily="34" charset="-122"/>
                </a:rPr>
                <a:t>CONTENTS</a:t>
              </a:r>
              <a:endParaRPr lang="zh-CN" altLang="en-US" sz="3200" b="1" spc="200" dirty="0">
                <a:solidFill>
                  <a:srgbClr val="0070C0"/>
                </a:solidFill>
                <a:latin typeface="微软雅黑" panose="020B0503020204020204" pitchFamily="34" charset="-122"/>
                <a:ea typeface="微软雅黑" panose="020B0503020204020204" pitchFamily="34" charset="-122"/>
              </a:endParaRPr>
            </a:p>
          </p:txBody>
        </p:sp>
      </p:grpSp>
      <p:grpSp>
        <p:nvGrpSpPr>
          <p:cNvPr id="11" name="组合 10">
            <a:extLst>
              <a:ext uri="{FF2B5EF4-FFF2-40B4-BE49-F238E27FC236}">
                <a16:creationId xmlns:a16="http://schemas.microsoft.com/office/drawing/2014/main" id="{CE8CB84C-AC28-AD8F-27BA-43E773B4D467}"/>
              </a:ext>
            </a:extLst>
          </p:cNvPr>
          <p:cNvGrpSpPr/>
          <p:nvPr/>
        </p:nvGrpSpPr>
        <p:grpSpPr>
          <a:xfrm>
            <a:off x="6199589" y="2026821"/>
            <a:ext cx="3768314" cy="3995261"/>
            <a:chOff x="6315199" y="1573726"/>
            <a:chExt cx="3768314" cy="3995261"/>
          </a:xfrm>
        </p:grpSpPr>
        <p:grpSp>
          <p:nvGrpSpPr>
            <p:cNvPr id="12" name="组合 11">
              <a:extLst>
                <a:ext uri="{FF2B5EF4-FFF2-40B4-BE49-F238E27FC236}">
                  <a16:creationId xmlns:a16="http://schemas.microsoft.com/office/drawing/2014/main" id="{BF991BBF-34F6-2EF8-5045-8139240158D6}"/>
                </a:ext>
              </a:extLst>
            </p:cNvPr>
            <p:cNvGrpSpPr/>
            <p:nvPr/>
          </p:nvGrpSpPr>
          <p:grpSpPr>
            <a:xfrm>
              <a:off x="6339097" y="1573726"/>
              <a:ext cx="3744416" cy="511504"/>
              <a:chOff x="6339097" y="1573726"/>
              <a:chExt cx="3744416" cy="511504"/>
            </a:xfrm>
          </p:grpSpPr>
          <p:sp>
            <p:nvSpPr>
              <p:cNvPr id="40" name="圆角矩形 16">
                <a:extLst>
                  <a:ext uri="{FF2B5EF4-FFF2-40B4-BE49-F238E27FC236}">
                    <a16:creationId xmlns:a16="http://schemas.microsoft.com/office/drawing/2014/main" id="{80B187D4-5393-DCC7-BB36-BC5FA7A1A9CC}"/>
                  </a:ext>
                </a:extLst>
              </p:cNvPr>
              <p:cNvSpPr/>
              <p:nvPr/>
            </p:nvSpPr>
            <p:spPr>
              <a:xfrm>
                <a:off x="6339097" y="1573726"/>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41" name="矩形 40">
                <a:extLst>
                  <a:ext uri="{FF2B5EF4-FFF2-40B4-BE49-F238E27FC236}">
                    <a16:creationId xmlns:a16="http://schemas.microsoft.com/office/drawing/2014/main" id="{A9EC5004-0D04-5906-A1F6-3CBCC38B1460}"/>
                  </a:ext>
                </a:extLst>
              </p:cNvPr>
              <p:cNvSpPr/>
              <p:nvPr/>
            </p:nvSpPr>
            <p:spPr>
              <a:xfrm>
                <a:off x="6723350" y="1614014"/>
                <a:ext cx="26530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3" name="组合 12">
              <a:extLst>
                <a:ext uri="{FF2B5EF4-FFF2-40B4-BE49-F238E27FC236}">
                  <a16:creationId xmlns:a16="http://schemas.microsoft.com/office/drawing/2014/main" id="{C68C50A5-A213-A784-2EE8-F533199C6DAE}"/>
                </a:ext>
              </a:extLst>
            </p:cNvPr>
            <p:cNvGrpSpPr/>
            <p:nvPr/>
          </p:nvGrpSpPr>
          <p:grpSpPr>
            <a:xfrm>
              <a:off x="6315199" y="2410178"/>
              <a:ext cx="3744416" cy="511504"/>
              <a:chOff x="6315199" y="2410178"/>
              <a:chExt cx="3744416" cy="511504"/>
            </a:xfrm>
          </p:grpSpPr>
          <p:sp>
            <p:nvSpPr>
              <p:cNvPr id="30" name="圆角矩形 17">
                <a:extLst>
                  <a:ext uri="{FF2B5EF4-FFF2-40B4-BE49-F238E27FC236}">
                    <a16:creationId xmlns:a16="http://schemas.microsoft.com/office/drawing/2014/main" id="{48D0F6E1-881E-C11D-5979-A2F1C2BBDA8F}"/>
                  </a:ext>
                </a:extLst>
              </p:cNvPr>
              <p:cNvSpPr/>
              <p:nvPr/>
            </p:nvSpPr>
            <p:spPr>
              <a:xfrm>
                <a:off x="6315199" y="2410178"/>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4" name="矩形 33">
                <a:extLst>
                  <a:ext uri="{FF2B5EF4-FFF2-40B4-BE49-F238E27FC236}">
                    <a16:creationId xmlns:a16="http://schemas.microsoft.com/office/drawing/2014/main" id="{4777E369-F383-4316-4ADB-D16BE234B010}"/>
                  </a:ext>
                </a:extLst>
              </p:cNvPr>
              <p:cNvSpPr/>
              <p:nvPr/>
            </p:nvSpPr>
            <p:spPr>
              <a:xfrm>
                <a:off x="6747248" y="2450466"/>
                <a:ext cx="26530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4" name="组合 13">
              <a:extLst>
                <a:ext uri="{FF2B5EF4-FFF2-40B4-BE49-F238E27FC236}">
                  <a16:creationId xmlns:a16="http://schemas.microsoft.com/office/drawing/2014/main" id="{7F7EF068-CD2E-B7D9-BE8B-87F8847F0769}"/>
                </a:ext>
              </a:extLst>
            </p:cNvPr>
            <p:cNvGrpSpPr/>
            <p:nvPr/>
          </p:nvGrpSpPr>
          <p:grpSpPr>
            <a:xfrm>
              <a:off x="6339097" y="3296031"/>
              <a:ext cx="3744416" cy="511504"/>
              <a:chOff x="6339097" y="3296031"/>
              <a:chExt cx="3744416" cy="511504"/>
            </a:xfrm>
          </p:grpSpPr>
          <p:sp>
            <p:nvSpPr>
              <p:cNvPr id="28" name="圆角矩形 24">
                <a:extLst>
                  <a:ext uri="{FF2B5EF4-FFF2-40B4-BE49-F238E27FC236}">
                    <a16:creationId xmlns:a16="http://schemas.microsoft.com/office/drawing/2014/main" id="{D996A86A-0D1C-4111-0634-B80CF46D257B}"/>
                  </a:ext>
                </a:extLst>
              </p:cNvPr>
              <p:cNvSpPr/>
              <p:nvPr/>
            </p:nvSpPr>
            <p:spPr>
              <a:xfrm>
                <a:off x="6339097" y="3296031"/>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9" name="矩形 28">
                <a:extLst>
                  <a:ext uri="{FF2B5EF4-FFF2-40B4-BE49-F238E27FC236}">
                    <a16:creationId xmlns:a16="http://schemas.microsoft.com/office/drawing/2014/main" id="{9F89964E-9BCB-0F6A-C045-07BEF1614D56}"/>
                  </a:ext>
                </a:extLst>
              </p:cNvPr>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8E17A10A-9495-99E3-D76F-3CCCF11EF27F}"/>
                </a:ext>
              </a:extLst>
            </p:cNvPr>
            <p:cNvGrpSpPr/>
            <p:nvPr/>
          </p:nvGrpSpPr>
          <p:grpSpPr>
            <a:xfrm>
              <a:off x="6339097" y="4180903"/>
              <a:ext cx="3744416" cy="511504"/>
              <a:chOff x="6339097" y="4180903"/>
              <a:chExt cx="3744416" cy="511504"/>
            </a:xfrm>
          </p:grpSpPr>
          <p:sp>
            <p:nvSpPr>
              <p:cNvPr id="26" name="圆角矩形 20">
                <a:extLst>
                  <a:ext uri="{FF2B5EF4-FFF2-40B4-BE49-F238E27FC236}">
                    <a16:creationId xmlns:a16="http://schemas.microsoft.com/office/drawing/2014/main" id="{D80EE59F-4678-6CD9-0C4C-9534F1C501C8}"/>
                  </a:ext>
                </a:extLst>
              </p:cNvPr>
              <p:cNvSpPr/>
              <p:nvPr/>
            </p:nvSpPr>
            <p:spPr>
              <a:xfrm>
                <a:off x="6339097" y="4180903"/>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7" name="矩形 26">
                <a:extLst>
                  <a:ext uri="{FF2B5EF4-FFF2-40B4-BE49-F238E27FC236}">
                    <a16:creationId xmlns:a16="http://schemas.microsoft.com/office/drawing/2014/main" id="{D1F27F0B-4691-4625-91C0-51C8ACF25E10}"/>
                  </a:ext>
                </a:extLst>
              </p:cNvPr>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6" name="组合 15">
              <a:extLst>
                <a:ext uri="{FF2B5EF4-FFF2-40B4-BE49-F238E27FC236}">
                  <a16:creationId xmlns:a16="http://schemas.microsoft.com/office/drawing/2014/main" id="{C343E1A9-4C64-34A4-381A-27FEC95C8EE2}"/>
                </a:ext>
              </a:extLst>
            </p:cNvPr>
            <p:cNvGrpSpPr/>
            <p:nvPr/>
          </p:nvGrpSpPr>
          <p:grpSpPr>
            <a:xfrm>
              <a:off x="6339097" y="5057483"/>
              <a:ext cx="3744416" cy="511504"/>
              <a:chOff x="6339097" y="5057483"/>
              <a:chExt cx="3744416" cy="511504"/>
            </a:xfrm>
          </p:grpSpPr>
          <p:sp>
            <p:nvSpPr>
              <p:cNvPr id="22" name="圆角矩形 23">
                <a:extLst>
                  <a:ext uri="{FF2B5EF4-FFF2-40B4-BE49-F238E27FC236}">
                    <a16:creationId xmlns:a16="http://schemas.microsoft.com/office/drawing/2014/main" id="{8529E333-8C4C-0A5A-0295-862859F2C188}"/>
                  </a:ext>
                </a:extLst>
              </p:cNvPr>
              <p:cNvSpPr/>
              <p:nvPr/>
            </p:nvSpPr>
            <p:spPr>
              <a:xfrm>
                <a:off x="6339097" y="5057483"/>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3" name="矩形 22">
                <a:extLst>
                  <a:ext uri="{FF2B5EF4-FFF2-40B4-BE49-F238E27FC236}">
                    <a16:creationId xmlns:a16="http://schemas.microsoft.com/office/drawing/2014/main" id="{D3C9DDBF-664F-F27C-1DE8-B8E146EE0A8D}"/>
                  </a:ext>
                </a:extLst>
              </p:cNvPr>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2" nodeType="afterEffect">
                                  <p:stCondLst>
                                    <p:cond delay="0"/>
                                  </p:stCondLst>
                                  <p:childTnLst>
                                    <p:animEffect transition="out" filter="fade">
                                      <p:cBhvr>
                                        <p:cTn id="11" dur="500" tmFilter="0, 0; .2, .5; .8, .5; 1, 0"/>
                                        <p:tgtEl>
                                          <p:spTgt spid="33"/>
                                        </p:tgtEl>
                                      </p:cBhvr>
                                    </p:animEffect>
                                    <p:animScale>
                                      <p:cBhvr>
                                        <p:cTn id="12"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2"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5"/>
          <p:cNvSpPr>
            <a:spLocks noChangeArrowheads="1"/>
          </p:cNvSpPr>
          <p:nvPr/>
        </p:nvSpPr>
        <p:spPr bwMode="auto">
          <a:xfrm rot="10800000">
            <a:off x="1314556" y="4016325"/>
            <a:ext cx="3587858" cy="1006162"/>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FFC400"/>
          </a:solidFill>
          <a:ln>
            <a:noFill/>
          </a:ln>
        </p:spPr>
        <p:style>
          <a:lnRef idx="2">
            <a:schemeClr val="accent6">
              <a:shade val="50000"/>
            </a:schemeClr>
          </a:lnRef>
          <a:fillRef idx="1">
            <a:schemeClr val="accent6"/>
          </a:fillRef>
          <a:effectRef idx="0">
            <a:schemeClr val="accent6"/>
          </a:effectRef>
          <a:fontRef idx="minor">
            <a:schemeClr val="lt1"/>
          </a:fontRef>
        </p:style>
        <p:txBody>
          <a:bodyPr lIns="96248" tIns="48125" rIns="96248" bIns="48125" rtlCol="0" anchor="ctr"/>
          <a:lstStyle/>
          <a:p>
            <a:pPr algn="ctr"/>
            <a:endParaRPr lang="zh-CN" altLang="en-US" dirty="0"/>
          </a:p>
        </p:txBody>
      </p:sp>
      <p:sp>
        <p:nvSpPr>
          <p:cNvPr id="21" name="AutoShape 3"/>
          <p:cNvSpPr>
            <a:spLocks noChangeArrowheads="1"/>
          </p:cNvSpPr>
          <p:nvPr/>
        </p:nvSpPr>
        <p:spPr bwMode="auto">
          <a:xfrm rot="10800000">
            <a:off x="2378386" y="2641729"/>
            <a:ext cx="1460197" cy="407416"/>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FFC400"/>
          </a:solidFill>
          <a:ln>
            <a:noFill/>
          </a:ln>
        </p:spPr>
        <p:style>
          <a:lnRef idx="2">
            <a:schemeClr val="accent5">
              <a:shade val="50000"/>
            </a:schemeClr>
          </a:lnRef>
          <a:fillRef idx="1">
            <a:schemeClr val="accent5"/>
          </a:fillRef>
          <a:effectRef idx="0">
            <a:schemeClr val="accent5"/>
          </a:effectRef>
          <a:fontRef idx="minor">
            <a:schemeClr val="lt1"/>
          </a:fontRef>
        </p:style>
        <p:txBody>
          <a:bodyPr lIns="96248" tIns="48125" rIns="96248" bIns="48125" rtlCol="0" anchor="ctr"/>
          <a:lstStyle/>
          <a:p>
            <a:pPr algn="ctr"/>
            <a:endParaRPr lang="zh-CN" altLang="en-US" dirty="0"/>
          </a:p>
        </p:txBody>
      </p:sp>
      <p:sp>
        <p:nvSpPr>
          <p:cNvPr id="22" name="AutoShape 6"/>
          <p:cNvSpPr>
            <a:spLocks noChangeArrowheads="1"/>
          </p:cNvSpPr>
          <p:nvPr/>
        </p:nvSpPr>
        <p:spPr bwMode="auto">
          <a:xfrm>
            <a:off x="2651361" y="1745063"/>
            <a:ext cx="914245" cy="778296"/>
          </a:xfrm>
          <a:prstGeom prst="triangle">
            <a:avLst>
              <a:gd name="adj" fmla="val 50000"/>
            </a:avLst>
          </a:prstGeom>
          <a:solidFill>
            <a:srgbClr val="005DA2"/>
          </a:solidFill>
          <a:ln>
            <a:noFill/>
          </a:ln>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p>
        </p:txBody>
      </p:sp>
      <p:sp>
        <p:nvSpPr>
          <p:cNvPr id="23" name="AutoShape 4"/>
          <p:cNvSpPr>
            <a:spLocks noChangeArrowheads="1"/>
          </p:cNvSpPr>
          <p:nvPr/>
        </p:nvSpPr>
        <p:spPr bwMode="auto">
          <a:xfrm rot="10800000">
            <a:off x="1941876" y="3211395"/>
            <a:ext cx="2333217" cy="655484"/>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005DA2"/>
          </a:solidFill>
          <a:ln>
            <a:noFill/>
          </a:ln>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p>
        </p:txBody>
      </p:sp>
      <p:sp>
        <p:nvSpPr>
          <p:cNvPr id="24" name="AutoShape 5"/>
          <p:cNvSpPr>
            <a:spLocks noChangeArrowheads="1"/>
          </p:cNvSpPr>
          <p:nvPr/>
        </p:nvSpPr>
        <p:spPr bwMode="auto">
          <a:xfrm rot="10800000">
            <a:off x="725347" y="5150752"/>
            <a:ext cx="4766276" cy="94333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1" fmla="*/ 0 w 19214"/>
              <a:gd name="connsiteY0-2" fmla="*/ 306 h 21295"/>
              <a:gd name="connsiteX1-3" fmla="*/ 2378 w 19214"/>
              <a:gd name="connsiteY1-4" fmla="*/ 21295 h 21295"/>
              <a:gd name="connsiteX2-5" fmla="*/ 17122 w 19214"/>
              <a:gd name="connsiteY2-6" fmla="*/ 21295 h 21295"/>
              <a:gd name="connsiteX3-7" fmla="*/ 19214 w 19214"/>
              <a:gd name="connsiteY3-8" fmla="*/ 0 h 21295"/>
              <a:gd name="connsiteX4-9" fmla="*/ 0 w 19214"/>
              <a:gd name="connsiteY4-10" fmla="*/ 306 h 21295"/>
              <a:gd name="connsiteX0-11" fmla="*/ 0 w 19071"/>
              <a:gd name="connsiteY0-12" fmla="*/ 1 h 21295"/>
              <a:gd name="connsiteX1-13" fmla="*/ 2235 w 19071"/>
              <a:gd name="connsiteY1-14" fmla="*/ 21295 h 21295"/>
              <a:gd name="connsiteX2-15" fmla="*/ 16979 w 19071"/>
              <a:gd name="connsiteY2-16" fmla="*/ 21295 h 21295"/>
              <a:gd name="connsiteX3-17" fmla="*/ 19071 w 19071"/>
              <a:gd name="connsiteY3-18" fmla="*/ 0 h 21295"/>
              <a:gd name="connsiteX4-19" fmla="*/ 0 w 19071"/>
              <a:gd name="connsiteY4-20" fmla="*/ 1 h 21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71" h="21295">
                <a:moveTo>
                  <a:pt x="0" y="1"/>
                </a:moveTo>
                <a:lnTo>
                  <a:pt x="2235" y="21295"/>
                </a:lnTo>
                <a:lnTo>
                  <a:pt x="16979" y="21295"/>
                </a:lnTo>
                <a:lnTo>
                  <a:pt x="19071" y="0"/>
                </a:lnTo>
                <a:lnTo>
                  <a:pt x="0" y="1"/>
                </a:lnTo>
                <a:close/>
              </a:path>
            </a:pathLst>
          </a:custGeom>
          <a:solidFill>
            <a:srgbClr val="005DA2"/>
          </a:solidFill>
          <a:ln>
            <a:noFill/>
          </a:ln>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p>
        </p:txBody>
      </p:sp>
      <p:cxnSp>
        <p:nvCxnSpPr>
          <p:cNvPr id="25" name="直接连接符 24"/>
          <p:cNvCxnSpPr/>
          <p:nvPr/>
        </p:nvCxnSpPr>
        <p:spPr>
          <a:xfrm>
            <a:off x="3143037" y="2172248"/>
            <a:ext cx="376771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6" name="直接连接符 25"/>
          <p:cNvCxnSpPr/>
          <p:nvPr/>
        </p:nvCxnSpPr>
        <p:spPr>
          <a:xfrm>
            <a:off x="3128465" y="2844059"/>
            <a:ext cx="3782289"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7" name="直接连接符 26"/>
          <p:cNvCxnSpPr/>
          <p:nvPr/>
        </p:nvCxnSpPr>
        <p:spPr>
          <a:xfrm>
            <a:off x="3143037" y="3541067"/>
            <a:ext cx="376771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a:off x="3108485" y="4561090"/>
            <a:ext cx="3802269"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28"/>
          <p:cNvCxnSpPr/>
          <p:nvPr/>
        </p:nvCxnSpPr>
        <p:spPr>
          <a:xfrm>
            <a:off x="3108485" y="5570952"/>
            <a:ext cx="3802269"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30" name="TextBox 29"/>
          <p:cNvSpPr txBox="1"/>
          <p:nvPr/>
        </p:nvSpPr>
        <p:spPr>
          <a:xfrm>
            <a:off x="7091440" y="5386868"/>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选择粘贴，并选择只保留文字。</a:t>
            </a:r>
          </a:p>
        </p:txBody>
      </p:sp>
      <p:sp>
        <p:nvSpPr>
          <p:cNvPr id="31" name="TextBox 30"/>
          <p:cNvSpPr txBox="1"/>
          <p:nvPr/>
        </p:nvSpPr>
        <p:spPr>
          <a:xfrm>
            <a:off x="5770734" y="5077448"/>
            <a:ext cx="1169002" cy="389578"/>
          </a:xfrm>
          <a:prstGeom prst="rect">
            <a:avLst/>
          </a:prstGeom>
          <a:noFill/>
        </p:spPr>
        <p:txBody>
          <a:bodyPr wrap="none" lIns="96248" tIns="48125" rIns="96248" bIns="48125" rtlCol="0">
            <a:spAutoFit/>
          </a:bodyPr>
          <a:lstStyle/>
          <a:p>
            <a:pPr algn="ctr"/>
            <a:r>
              <a:rPr lang="zh-CN" altLang="en-US" sz="190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32" name="TextBox 31"/>
          <p:cNvSpPr txBox="1"/>
          <p:nvPr/>
        </p:nvSpPr>
        <p:spPr>
          <a:xfrm>
            <a:off x="7091440" y="4383131"/>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选择粘贴，并选择只保留文字。</a:t>
            </a:r>
          </a:p>
        </p:txBody>
      </p:sp>
      <p:sp>
        <p:nvSpPr>
          <p:cNvPr id="33" name="TextBox 32"/>
          <p:cNvSpPr txBox="1"/>
          <p:nvPr/>
        </p:nvSpPr>
        <p:spPr>
          <a:xfrm>
            <a:off x="5770734" y="4082799"/>
            <a:ext cx="1169002" cy="389578"/>
          </a:xfrm>
          <a:prstGeom prst="rect">
            <a:avLst/>
          </a:prstGeom>
          <a:noFill/>
        </p:spPr>
        <p:txBody>
          <a:bodyPr wrap="none" lIns="96248" tIns="48125" rIns="96248" bIns="48125" rtlCol="0">
            <a:spAutoFit/>
          </a:bodyPr>
          <a:lstStyle/>
          <a:p>
            <a:pPr algn="ctr"/>
            <a:r>
              <a:rPr lang="zh-CN" altLang="en-US" sz="190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34" name="TextBox 33"/>
          <p:cNvSpPr txBox="1"/>
          <p:nvPr/>
        </p:nvSpPr>
        <p:spPr>
          <a:xfrm>
            <a:off x="7091440" y="3403481"/>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选择粘贴，并选择只保留文字。</a:t>
            </a:r>
          </a:p>
        </p:txBody>
      </p:sp>
      <p:sp>
        <p:nvSpPr>
          <p:cNvPr id="35" name="TextBox 34"/>
          <p:cNvSpPr txBox="1"/>
          <p:nvPr/>
        </p:nvSpPr>
        <p:spPr>
          <a:xfrm>
            <a:off x="5770734" y="3072782"/>
            <a:ext cx="1169002" cy="389578"/>
          </a:xfrm>
          <a:prstGeom prst="rect">
            <a:avLst/>
          </a:prstGeom>
          <a:noFill/>
        </p:spPr>
        <p:txBody>
          <a:bodyPr wrap="none" lIns="96248" tIns="48125" rIns="96248" bIns="48125" rtlCol="0">
            <a:spAutoFit/>
          </a:bodyPr>
          <a:lstStyle/>
          <a:p>
            <a:pPr algn="ctr"/>
            <a:r>
              <a:rPr lang="zh-CN" altLang="en-US" sz="190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36" name="TextBox 35"/>
          <p:cNvSpPr txBox="1"/>
          <p:nvPr/>
        </p:nvSpPr>
        <p:spPr>
          <a:xfrm>
            <a:off x="7091440" y="2661364"/>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选择粘贴，并选择只保留文字。</a:t>
            </a:r>
          </a:p>
        </p:txBody>
      </p:sp>
      <p:sp>
        <p:nvSpPr>
          <p:cNvPr id="37" name="TextBox 36"/>
          <p:cNvSpPr txBox="1"/>
          <p:nvPr/>
        </p:nvSpPr>
        <p:spPr>
          <a:xfrm>
            <a:off x="5770734" y="2386541"/>
            <a:ext cx="1169002" cy="389578"/>
          </a:xfrm>
          <a:prstGeom prst="rect">
            <a:avLst/>
          </a:prstGeom>
          <a:noFill/>
        </p:spPr>
        <p:txBody>
          <a:bodyPr wrap="none" lIns="96248" tIns="48125" rIns="96248" bIns="48125" rtlCol="0">
            <a:spAutoFit/>
          </a:bodyPr>
          <a:lstStyle/>
          <a:p>
            <a:pPr algn="ctr"/>
            <a:r>
              <a:rPr lang="zh-CN" altLang="en-US" sz="190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38" name="TextBox 37"/>
          <p:cNvSpPr txBox="1"/>
          <p:nvPr/>
        </p:nvSpPr>
        <p:spPr>
          <a:xfrm>
            <a:off x="7091440" y="1968072"/>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39" name="TextBox 38"/>
          <p:cNvSpPr txBox="1"/>
          <p:nvPr/>
        </p:nvSpPr>
        <p:spPr>
          <a:xfrm>
            <a:off x="5770734" y="1693247"/>
            <a:ext cx="1169002" cy="389578"/>
          </a:xfrm>
          <a:prstGeom prst="rect">
            <a:avLst/>
          </a:prstGeom>
          <a:noFill/>
        </p:spPr>
        <p:txBody>
          <a:bodyPr wrap="none" lIns="96248" tIns="48125" rIns="96248" bIns="48125" rtlCol="0">
            <a:spAutoFit/>
          </a:bodyPr>
          <a:lstStyle/>
          <a:p>
            <a:pPr algn="ctr"/>
            <a:r>
              <a:rPr lang="zh-CN" altLang="en-US" sz="1900"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3" name="Rectangle 40">
            <a:extLst>
              <a:ext uri="{FF2B5EF4-FFF2-40B4-BE49-F238E27FC236}">
                <a16:creationId xmlns:a16="http://schemas.microsoft.com/office/drawing/2014/main" id="{17C99659-903D-EE8A-8F87-43239B38F910}"/>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4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4000">
                                      <p:stCondLst>
                                        <p:cond delay="200"/>
                                      </p:stCondLst>
                                      <p:childTnLst>
                                        <p:set>
                                          <p:cBhvr>
                                            <p:cTn id="10" dur="1" fill="hold">
                                              <p:stCondLst>
                                                <p:cond delay="0"/>
                                              </p:stCondLst>
                                            </p:cTn>
                                            <p:tgtEl>
                                              <p:spTgt spid="20"/>
                                            </p:tgtEl>
                                            <p:attrNameLst>
                                              <p:attrName>style.visibility</p:attrName>
                                            </p:attrNameLst>
                                          </p:cBhvr>
                                          <p:to>
                                            <p:strVal val="visible"/>
                                          </p:to>
                                        </p:set>
                                        <p:anim calcmode="lin" valueType="num" p14:bounceEnd="64000">
                                          <p:cBhvr additive="base">
                                            <p:cTn id="11" dur="1000" fill="hold"/>
                                            <p:tgtEl>
                                              <p:spTgt spid="20"/>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4000">
                                      <p:stCondLst>
                                        <p:cond delay="400"/>
                                      </p:stCondLst>
                                      <p:childTnLst>
                                        <p:set>
                                          <p:cBhvr>
                                            <p:cTn id="14" dur="1" fill="hold">
                                              <p:stCondLst>
                                                <p:cond delay="0"/>
                                              </p:stCondLst>
                                            </p:cTn>
                                            <p:tgtEl>
                                              <p:spTgt spid="23"/>
                                            </p:tgtEl>
                                            <p:attrNameLst>
                                              <p:attrName>style.visibility</p:attrName>
                                            </p:attrNameLst>
                                          </p:cBhvr>
                                          <p:to>
                                            <p:strVal val="visible"/>
                                          </p:to>
                                        </p:set>
                                        <p:anim calcmode="lin" valueType="num" p14:bounceEnd="64000">
                                          <p:cBhvr additive="base">
                                            <p:cTn id="15" dur="100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16" dur="1000" fill="hold"/>
                                            <p:tgtEl>
                                              <p:spTgt spid="2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4000">
                                      <p:stCondLst>
                                        <p:cond delay="600"/>
                                      </p:stCondLst>
                                      <p:childTnLst>
                                        <p:set>
                                          <p:cBhvr>
                                            <p:cTn id="18" dur="1" fill="hold">
                                              <p:stCondLst>
                                                <p:cond delay="0"/>
                                              </p:stCondLst>
                                            </p:cTn>
                                            <p:tgtEl>
                                              <p:spTgt spid="21"/>
                                            </p:tgtEl>
                                            <p:attrNameLst>
                                              <p:attrName>style.visibility</p:attrName>
                                            </p:attrNameLst>
                                          </p:cBhvr>
                                          <p:to>
                                            <p:strVal val="visible"/>
                                          </p:to>
                                        </p:set>
                                        <p:anim calcmode="lin" valueType="num" p14:bounceEnd="64000">
                                          <p:cBhvr additive="base">
                                            <p:cTn id="19" dur="100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2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4000">
                                      <p:stCondLst>
                                        <p:cond delay="800"/>
                                      </p:stCondLst>
                                      <p:childTnLst>
                                        <p:set>
                                          <p:cBhvr>
                                            <p:cTn id="22" dur="1" fill="hold">
                                              <p:stCondLst>
                                                <p:cond delay="0"/>
                                              </p:stCondLst>
                                            </p:cTn>
                                            <p:tgtEl>
                                              <p:spTgt spid="22"/>
                                            </p:tgtEl>
                                            <p:attrNameLst>
                                              <p:attrName>style.visibility</p:attrName>
                                            </p:attrNameLst>
                                          </p:cBhvr>
                                          <p:to>
                                            <p:strVal val="visible"/>
                                          </p:to>
                                        </p:set>
                                        <p:anim calcmode="lin" valueType="num" p14:bounceEnd="64000">
                                          <p:cBhvr additive="base">
                                            <p:cTn id="23" dur="1000" fill="hold"/>
                                            <p:tgtEl>
                                              <p:spTgt spid="22"/>
                                            </p:tgtEl>
                                            <p:attrNameLst>
                                              <p:attrName>ppt_x</p:attrName>
                                            </p:attrNameLst>
                                          </p:cBhvr>
                                          <p:tavLst>
                                            <p:tav tm="0">
                                              <p:val>
                                                <p:strVal val="#ppt_x"/>
                                              </p:val>
                                            </p:tav>
                                            <p:tav tm="100000">
                                              <p:val>
                                                <p:strVal val="#ppt_x"/>
                                              </p:val>
                                            </p:tav>
                                          </p:tavLst>
                                        </p:anim>
                                        <p:anim calcmode="lin" valueType="num" p14:bounceEnd="64000">
                                          <p:cBhvr additive="base">
                                            <p:cTn id="24" dur="1000" fill="hold"/>
                                            <p:tgtEl>
                                              <p:spTgt spid="22"/>
                                            </p:tgtEl>
                                            <p:attrNameLst>
                                              <p:attrName>ppt_y</p:attrName>
                                            </p:attrNameLst>
                                          </p:cBhvr>
                                          <p:tavLst>
                                            <p:tav tm="0">
                                              <p:val>
                                                <p:strVal val="0-#ppt_h/2"/>
                                              </p:val>
                                            </p:tav>
                                            <p:tav tm="100000">
                                              <p:val>
                                                <p:strVal val="#ppt_y"/>
                                              </p:val>
                                            </p:tav>
                                          </p:tavLst>
                                        </p:anim>
                                      </p:childTnLst>
                                    </p:cTn>
                                  </p:par>
                                </p:childTnLst>
                              </p:cTn>
                            </p:par>
                            <p:par>
                              <p:cTn id="25" fill="hold">
                                <p:stCondLst>
                                  <p:cond delay="1800"/>
                                </p:stCondLst>
                                <p:childTnLst>
                                  <p:par>
                                    <p:cTn id="26" presetID="22" presetClass="entr" presetSubtype="8"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22" presetClass="entr" presetSubtype="8"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par>
                                    <p:cTn id="32" presetID="22" presetClass="entr" presetSubtype="8"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par>
                                    <p:cTn id="35" presetID="22" presetClass="entr" presetSubtype="8"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par>
                                    <p:cTn id="38" presetID="22" presetClass="entr" presetSubtype="8"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par>
                              <p:cTn id="41" fill="hold">
                                <p:stCondLst>
                                  <p:cond delay="23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39"/>
                                            </p:tgtEl>
                                            <p:attrNameLst>
                                              <p:attrName>style.visibility</p:attrName>
                                            </p:attrNameLst>
                                          </p:cBhvr>
                                          <p:to>
                                            <p:strVal val="visible"/>
                                          </p:to>
                                        </p:set>
                                        <p:anim calcmode="lin" valueType="num">
                                          <p:cBhvr>
                                            <p:cTn id="44" dur="250" fill="hold"/>
                                            <p:tgtEl>
                                              <p:spTgt spid="39"/>
                                            </p:tgtEl>
                                            <p:attrNameLst>
                                              <p:attrName>ppt_x</p:attrName>
                                            </p:attrNameLst>
                                          </p:cBhvr>
                                          <p:tavLst>
                                            <p:tav tm="0">
                                              <p:val>
                                                <p:strVal val="#ppt_x"/>
                                              </p:val>
                                            </p:tav>
                                            <p:tav tm="100000">
                                              <p:val>
                                                <p:strVal val="#ppt_x"/>
                                              </p:val>
                                            </p:tav>
                                          </p:tavLst>
                                        </p:anim>
                                        <p:anim calcmode="lin" valueType="num">
                                          <p:cBhvr>
                                            <p:cTn id="45" dur="250" fill="hold"/>
                                            <p:tgtEl>
                                              <p:spTgt spid="39"/>
                                            </p:tgtEl>
                                            <p:attrNameLst>
                                              <p:attrName>ppt_y</p:attrName>
                                            </p:attrNameLst>
                                          </p:cBhvr>
                                          <p:tavLst>
                                            <p:tav tm="0">
                                              <p:val>
                                                <p:strVal val="#ppt_y-#ppt_h/2"/>
                                              </p:val>
                                            </p:tav>
                                            <p:tav tm="100000">
                                              <p:val>
                                                <p:strVal val="#ppt_y"/>
                                              </p:val>
                                            </p:tav>
                                          </p:tavLst>
                                        </p:anim>
                                        <p:anim calcmode="lin" valueType="num">
                                          <p:cBhvr>
                                            <p:cTn id="46" dur="250" fill="hold"/>
                                            <p:tgtEl>
                                              <p:spTgt spid="39"/>
                                            </p:tgtEl>
                                            <p:attrNameLst>
                                              <p:attrName>ppt_w</p:attrName>
                                            </p:attrNameLst>
                                          </p:cBhvr>
                                          <p:tavLst>
                                            <p:tav tm="0">
                                              <p:val>
                                                <p:strVal val="#ppt_w"/>
                                              </p:val>
                                            </p:tav>
                                            <p:tav tm="100000">
                                              <p:val>
                                                <p:strVal val="#ppt_w"/>
                                              </p:val>
                                            </p:tav>
                                          </p:tavLst>
                                        </p:anim>
                                        <p:anim calcmode="lin" valueType="num">
                                          <p:cBhvr>
                                            <p:cTn id="47" dur="250" fill="hold"/>
                                            <p:tgtEl>
                                              <p:spTgt spid="39"/>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37"/>
                                            </p:tgtEl>
                                            <p:attrNameLst>
                                              <p:attrName>style.visibility</p:attrName>
                                            </p:attrNameLst>
                                          </p:cBhvr>
                                          <p:to>
                                            <p:strVal val="visible"/>
                                          </p:to>
                                        </p:set>
                                        <p:anim calcmode="lin" valueType="num">
                                          <p:cBhvr>
                                            <p:cTn id="50" dur="250" fill="hold"/>
                                            <p:tgtEl>
                                              <p:spTgt spid="37"/>
                                            </p:tgtEl>
                                            <p:attrNameLst>
                                              <p:attrName>ppt_x</p:attrName>
                                            </p:attrNameLst>
                                          </p:cBhvr>
                                          <p:tavLst>
                                            <p:tav tm="0">
                                              <p:val>
                                                <p:strVal val="#ppt_x"/>
                                              </p:val>
                                            </p:tav>
                                            <p:tav tm="100000">
                                              <p:val>
                                                <p:strVal val="#ppt_x"/>
                                              </p:val>
                                            </p:tav>
                                          </p:tavLst>
                                        </p:anim>
                                        <p:anim calcmode="lin" valueType="num">
                                          <p:cBhvr>
                                            <p:cTn id="51" dur="250" fill="hold"/>
                                            <p:tgtEl>
                                              <p:spTgt spid="37"/>
                                            </p:tgtEl>
                                            <p:attrNameLst>
                                              <p:attrName>ppt_y</p:attrName>
                                            </p:attrNameLst>
                                          </p:cBhvr>
                                          <p:tavLst>
                                            <p:tav tm="0">
                                              <p:val>
                                                <p:strVal val="#ppt_y-#ppt_h/2"/>
                                              </p:val>
                                            </p:tav>
                                            <p:tav tm="100000">
                                              <p:val>
                                                <p:strVal val="#ppt_y"/>
                                              </p:val>
                                            </p:tav>
                                          </p:tavLst>
                                        </p:anim>
                                        <p:anim calcmode="lin" valueType="num">
                                          <p:cBhvr>
                                            <p:cTn id="52" dur="250" fill="hold"/>
                                            <p:tgtEl>
                                              <p:spTgt spid="37"/>
                                            </p:tgtEl>
                                            <p:attrNameLst>
                                              <p:attrName>ppt_w</p:attrName>
                                            </p:attrNameLst>
                                          </p:cBhvr>
                                          <p:tavLst>
                                            <p:tav tm="0">
                                              <p:val>
                                                <p:strVal val="#ppt_w"/>
                                              </p:val>
                                            </p:tav>
                                            <p:tav tm="100000">
                                              <p:val>
                                                <p:strVal val="#ppt_w"/>
                                              </p:val>
                                            </p:tav>
                                          </p:tavLst>
                                        </p:anim>
                                        <p:anim calcmode="lin" valueType="num">
                                          <p:cBhvr>
                                            <p:cTn id="53" dur="250" fill="hold"/>
                                            <p:tgtEl>
                                              <p:spTgt spid="37"/>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35"/>
                                            </p:tgtEl>
                                            <p:attrNameLst>
                                              <p:attrName>style.visibility</p:attrName>
                                            </p:attrNameLst>
                                          </p:cBhvr>
                                          <p:to>
                                            <p:strVal val="visible"/>
                                          </p:to>
                                        </p:set>
                                        <p:anim calcmode="lin" valueType="num">
                                          <p:cBhvr>
                                            <p:cTn id="56" dur="250" fill="hold"/>
                                            <p:tgtEl>
                                              <p:spTgt spid="35"/>
                                            </p:tgtEl>
                                            <p:attrNameLst>
                                              <p:attrName>ppt_x</p:attrName>
                                            </p:attrNameLst>
                                          </p:cBhvr>
                                          <p:tavLst>
                                            <p:tav tm="0">
                                              <p:val>
                                                <p:strVal val="#ppt_x"/>
                                              </p:val>
                                            </p:tav>
                                            <p:tav tm="100000">
                                              <p:val>
                                                <p:strVal val="#ppt_x"/>
                                              </p:val>
                                            </p:tav>
                                          </p:tavLst>
                                        </p:anim>
                                        <p:anim calcmode="lin" valueType="num">
                                          <p:cBhvr>
                                            <p:cTn id="57" dur="250" fill="hold"/>
                                            <p:tgtEl>
                                              <p:spTgt spid="35"/>
                                            </p:tgtEl>
                                            <p:attrNameLst>
                                              <p:attrName>ppt_y</p:attrName>
                                            </p:attrNameLst>
                                          </p:cBhvr>
                                          <p:tavLst>
                                            <p:tav tm="0">
                                              <p:val>
                                                <p:strVal val="#ppt_y-#ppt_h/2"/>
                                              </p:val>
                                            </p:tav>
                                            <p:tav tm="100000">
                                              <p:val>
                                                <p:strVal val="#ppt_y"/>
                                              </p:val>
                                            </p:tav>
                                          </p:tavLst>
                                        </p:anim>
                                        <p:anim calcmode="lin" valueType="num">
                                          <p:cBhvr>
                                            <p:cTn id="58" dur="250" fill="hold"/>
                                            <p:tgtEl>
                                              <p:spTgt spid="35"/>
                                            </p:tgtEl>
                                            <p:attrNameLst>
                                              <p:attrName>ppt_w</p:attrName>
                                            </p:attrNameLst>
                                          </p:cBhvr>
                                          <p:tavLst>
                                            <p:tav tm="0">
                                              <p:val>
                                                <p:strVal val="#ppt_w"/>
                                              </p:val>
                                            </p:tav>
                                            <p:tav tm="100000">
                                              <p:val>
                                                <p:strVal val="#ppt_w"/>
                                              </p:val>
                                            </p:tav>
                                          </p:tavLst>
                                        </p:anim>
                                        <p:anim calcmode="lin" valueType="num">
                                          <p:cBhvr>
                                            <p:cTn id="59" dur="250" fill="hold"/>
                                            <p:tgtEl>
                                              <p:spTgt spid="35"/>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33"/>
                                            </p:tgtEl>
                                            <p:attrNameLst>
                                              <p:attrName>style.visibility</p:attrName>
                                            </p:attrNameLst>
                                          </p:cBhvr>
                                          <p:to>
                                            <p:strVal val="visible"/>
                                          </p:to>
                                        </p:set>
                                        <p:anim calcmode="lin" valueType="num">
                                          <p:cBhvr>
                                            <p:cTn id="62" dur="250" fill="hold"/>
                                            <p:tgtEl>
                                              <p:spTgt spid="33"/>
                                            </p:tgtEl>
                                            <p:attrNameLst>
                                              <p:attrName>ppt_x</p:attrName>
                                            </p:attrNameLst>
                                          </p:cBhvr>
                                          <p:tavLst>
                                            <p:tav tm="0">
                                              <p:val>
                                                <p:strVal val="#ppt_x"/>
                                              </p:val>
                                            </p:tav>
                                            <p:tav tm="100000">
                                              <p:val>
                                                <p:strVal val="#ppt_x"/>
                                              </p:val>
                                            </p:tav>
                                          </p:tavLst>
                                        </p:anim>
                                        <p:anim calcmode="lin" valueType="num">
                                          <p:cBhvr>
                                            <p:cTn id="63" dur="250" fill="hold"/>
                                            <p:tgtEl>
                                              <p:spTgt spid="33"/>
                                            </p:tgtEl>
                                            <p:attrNameLst>
                                              <p:attrName>ppt_y</p:attrName>
                                            </p:attrNameLst>
                                          </p:cBhvr>
                                          <p:tavLst>
                                            <p:tav tm="0">
                                              <p:val>
                                                <p:strVal val="#ppt_y-#ppt_h/2"/>
                                              </p:val>
                                            </p:tav>
                                            <p:tav tm="100000">
                                              <p:val>
                                                <p:strVal val="#ppt_y"/>
                                              </p:val>
                                            </p:tav>
                                          </p:tavLst>
                                        </p:anim>
                                        <p:anim calcmode="lin" valueType="num">
                                          <p:cBhvr>
                                            <p:cTn id="64" dur="250" fill="hold"/>
                                            <p:tgtEl>
                                              <p:spTgt spid="33"/>
                                            </p:tgtEl>
                                            <p:attrNameLst>
                                              <p:attrName>ppt_w</p:attrName>
                                            </p:attrNameLst>
                                          </p:cBhvr>
                                          <p:tavLst>
                                            <p:tav tm="0">
                                              <p:val>
                                                <p:strVal val="#ppt_w"/>
                                              </p:val>
                                            </p:tav>
                                            <p:tav tm="100000">
                                              <p:val>
                                                <p:strVal val="#ppt_w"/>
                                              </p:val>
                                            </p:tav>
                                          </p:tavLst>
                                        </p:anim>
                                        <p:anim calcmode="lin" valueType="num">
                                          <p:cBhvr>
                                            <p:cTn id="65" dur="250" fill="hold"/>
                                            <p:tgtEl>
                                              <p:spTgt spid="33"/>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31"/>
                                            </p:tgtEl>
                                            <p:attrNameLst>
                                              <p:attrName>style.visibility</p:attrName>
                                            </p:attrNameLst>
                                          </p:cBhvr>
                                          <p:to>
                                            <p:strVal val="visible"/>
                                          </p:to>
                                        </p:set>
                                        <p:anim calcmode="lin" valueType="num">
                                          <p:cBhvr>
                                            <p:cTn id="68" dur="250" fill="hold"/>
                                            <p:tgtEl>
                                              <p:spTgt spid="31"/>
                                            </p:tgtEl>
                                            <p:attrNameLst>
                                              <p:attrName>ppt_x</p:attrName>
                                            </p:attrNameLst>
                                          </p:cBhvr>
                                          <p:tavLst>
                                            <p:tav tm="0">
                                              <p:val>
                                                <p:strVal val="#ppt_x"/>
                                              </p:val>
                                            </p:tav>
                                            <p:tav tm="100000">
                                              <p:val>
                                                <p:strVal val="#ppt_x"/>
                                              </p:val>
                                            </p:tav>
                                          </p:tavLst>
                                        </p:anim>
                                        <p:anim calcmode="lin" valueType="num">
                                          <p:cBhvr>
                                            <p:cTn id="69" dur="250" fill="hold"/>
                                            <p:tgtEl>
                                              <p:spTgt spid="31"/>
                                            </p:tgtEl>
                                            <p:attrNameLst>
                                              <p:attrName>ppt_y</p:attrName>
                                            </p:attrNameLst>
                                          </p:cBhvr>
                                          <p:tavLst>
                                            <p:tav tm="0">
                                              <p:val>
                                                <p:strVal val="#ppt_y-#ppt_h/2"/>
                                              </p:val>
                                            </p:tav>
                                            <p:tav tm="100000">
                                              <p:val>
                                                <p:strVal val="#ppt_y"/>
                                              </p:val>
                                            </p:tav>
                                          </p:tavLst>
                                        </p:anim>
                                        <p:anim calcmode="lin" valueType="num">
                                          <p:cBhvr>
                                            <p:cTn id="70" dur="250" fill="hold"/>
                                            <p:tgtEl>
                                              <p:spTgt spid="31"/>
                                            </p:tgtEl>
                                            <p:attrNameLst>
                                              <p:attrName>ppt_w</p:attrName>
                                            </p:attrNameLst>
                                          </p:cBhvr>
                                          <p:tavLst>
                                            <p:tav tm="0">
                                              <p:val>
                                                <p:strVal val="#ppt_w"/>
                                              </p:val>
                                            </p:tav>
                                            <p:tav tm="100000">
                                              <p:val>
                                                <p:strVal val="#ppt_w"/>
                                              </p:val>
                                            </p:tav>
                                          </p:tavLst>
                                        </p:anim>
                                        <p:anim calcmode="lin" valueType="num">
                                          <p:cBhvr>
                                            <p:cTn id="71" dur="250" fill="hold"/>
                                            <p:tgtEl>
                                              <p:spTgt spid="31"/>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left)">
                                          <p:cBhvr>
                                            <p:cTn id="75" dur="500"/>
                                            <p:tgtEl>
                                              <p:spTgt spid="38"/>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32"/>
                                            </p:tgtEl>
                                            <p:attrNameLst>
                                              <p:attrName>style.visibility</p:attrName>
                                            </p:attrNameLst>
                                          </p:cBhvr>
                                          <p:to>
                                            <p:strVal val="visible"/>
                                          </p:to>
                                        </p:set>
                                        <p:animEffect transition="in" filter="wipe(left)">
                                          <p:cBhvr>
                                            <p:cTn id="84" dur="500"/>
                                            <p:tgtEl>
                                              <p:spTgt spid="32"/>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30" grpId="0"/>
          <p:bldP spid="31" grpId="0"/>
          <p:bldP spid="32" grpId="0"/>
          <p:bldP spid="33" grpId="0"/>
          <p:bldP spid="34" grpId="0"/>
          <p:bldP spid="35" grpId="0"/>
          <p:bldP spid="36" grpId="0"/>
          <p:bldP spid="37" grpId="0"/>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
                                            </p:tgtEl>
                                            <p:attrNameLst>
                                              <p:attrName>ppt_y</p:attrName>
                                            </p:attrNameLst>
                                          </p:cBhvr>
                                          <p:tavLst>
                                            <p:tav tm="0">
                                              <p:val>
                                                <p:strVal val="#ppt_y"/>
                                              </p:val>
                                            </p:tav>
                                            <p:tav tm="100000">
                                              <p:val>
                                                <p:strVal val="#ppt_y"/>
                                              </p:val>
                                            </p:tav>
                                          </p:tavLst>
                                        </p:anim>
                                        <p:anim calcmode="lin" valueType="num">
                                          <p:cBhvr>
                                            <p:cTn id="9"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1"/>
                                            </p:tgtEl>
                                          </p:cBhvr>
                                        </p:animEffect>
                                      </p:childTnLst>
                                    </p:cTn>
                                  </p:par>
                                </p:childTnLst>
                              </p:cTn>
                            </p:par>
                            <p:par>
                              <p:cTn id="12" fill="hold">
                                <p:stCondLst>
                                  <p:cond delay="850"/>
                                </p:stCondLst>
                                <p:childTnLst>
                                  <p:par>
                                    <p:cTn id="13" presetID="2"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ppt_x"/>
                                              </p:val>
                                            </p:tav>
                                            <p:tav tm="100000">
                                              <p:val>
                                                <p:strVal val="#ppt_x"/>
                                              </p:val>
                                            </p:tav>
                                          </p:tavLst>
                                        </p:anim>
                                        <p:anim calcmode="lin" valueType="num">
                                          <p:cBhvr additive="base">
                                            <p:cTn id="16" dur="10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ppt_x"/>
                                              </p:val>
                                            </p:tav>
                                            <p:tav tm="100000">
                                              <p:val>
                                                <p:strVal val="#ppt_x"/>
                                              </p:val>
                                            </p:tav>
                                          </p:tavLst>
                                        </p:anim>
                                        <p:anim calcmode="lin" valueType="num">
                                          <p:cBhvr additive="base">
                                            <p:cTn id="20" dur="1000" fill="hold"/>
                                            <p:tgtEl>
                                              <p:spTgt spid="2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4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6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ppt_x"/>
                                              </p:val>
                                            </p:tav>
                                            <p:tav tm="100000">
                                              <p:val>
                                                <p:strVal val="#ppt_x"/>
                                              </p:val>
                                            </p:tav>
                                          </p:tavLst>
                                        </p:anim>
                                        <p:anim calcmode="lin" valueType="num">
                                          <p:cBhvr additive="base">
                                            <p:cTn id="28" dur="10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8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ppt_x"/>
                                              </p:val>
                                            </p:tav>
                                            <p:tav tm="100000">
                                              <p:val>
                                                <p:strVal val="#ppt_x"/>
                                              </p:val>
                                            </p:tav>
                                          </p:tavLst>
                                        </p:anim>
                                        <p:anim calcmode="lin" valueType="num">
                                          <p:cBhvr additive="base">
                                            <p:cTn id="32" dur="1000" fill="hold"/>
                                            <p:tgtEl>
                                              <p:spTgt spid="22"/>
                                            </p:tgtEl>
                                            <p:attrNameLst>
                                              <p:attrName>ppt_y</p:attrName>
                                            </p:attrNameLst>
                                          </p:cBhvr>
                                          <p:tavLst>
                                            <p:tav tm="0">
                                              <p:val>
                                                <p:strVal val="0-#ppt_h/2"/>
                                              </p:val>
                                            </p:tav>
                                            <p:tav tm="100000">
                                              <p:val>
                                                <p:strVal val="#ppt_y"/>
                                              </p:val>
                                            </p:tav>
                                          </p:tavLst>
                                        </p:anim>
                                      </p:childTnLst>
                                    </p:cTn>
                                  </p:par>
                                </p:childTnLst>
                              </p:cTn>
                            </p:par>
                            <p:par>
                              <p:cTn id="33" fill="hold">
                                <p:stCondLst>
                                  <p:cond delay="1850"/>
                                </p:stCondLst>
                                <p:childTnLst>
                                  <p:par>
                                    <p:cTn id="34" presetID="22" presetClass="entr" presetSubtype="8"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par>
                                    <p:cTn id="40" presetID="22" presetClass="entr" presetSubtype="8"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par>
                                    <p:cTn id="46" presetID="22" presetClass="entr" presetSubtype="8"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par>
                              <p:cTn id="49" fill="hold">
                                <p:stCondLst>
                                  <p:cond delay="2350"/>
                                </p:stCondLst>
                                <p:childTnLst>
                                  <p:par>
                                    <p:cTn id="50" presetID="17" presetClass="entr" presetSubtype="1" fill="hold" grpId="0" nodeType="afterEffect">
                                      <p:stCondLst>
                                        <p:cond delay="0"/>
                                      </p:stCondLst>
                                      <p:iterate type="lt">
                                        <p:tmPct val="40000"/>
                                      </p:iterate>
                                      <p:childTnLst>
                                        <p:set>
                                          <p:cBhvr>
                                            <p:cTn id="51" dur="1" fill="hold">
                                              <p:stCondLst>
                                                <p:cond delay="0"/>
                                              </p:stCondLst>
                                            </p:cTn>
                                            <p:tgtEl>
                                              <p:spTgt spid="39"/>
                                            </p:tgtEl>
                                            <p:attrNameLst>
                                              <p:attrName>style.visibility</p:attrName>
                                            </p:attrNameLst>
                                          </p:cBhvr>
                                          <p:to>
                                            <p:strVal val="visible"/>
                                          </p:to>
                                        </p:set>
                                        <p:anim calcmode="lin" valueType="num">
                                          <p:cBhvr>
                                            <p:cTn id="52" dur="250" fill="hold"/>
                                            <p:tgtEl>
                                              <p:spTgt spid="39"/>
                                            </p:tgtEl>
                                            <p:attrNameLst>
                                              <p:attrName>ppt_x</p:attrName>
                                            </p:attrNameLst>
                                          </p:cBhvr>
                                          <p:tavLst>
                                            <p:tav tm="0">
                                              <p:val>
                                                <p:strVal val="#ppt_x"/>
                                              </p:val>
                                            </p:tav>
                                            <p:tav tm="100000">
                                              <p:val>
                                                <p:strVal val="#ppt_x"/>
                                              </p:val>
                                            </p:tav>
                                          </p:tavLst>
                                        </p:anim>
                                        <p:anim calcmode="lin" valueType="num">
                                          <p:cBhvr>
                                            <p:cTn id="53" dur="250" fill="hold"/>
                                            <p:tgtEl>
                                              <p:spTgt spid="39"/>
                                            </p:tgtEl>
                                            <p:attrNameLst>
                                              <p:attrName>ppt_y</p:attrName>
                                            </p:attrNameLst>
                                          </p:cBhvr>
                                          <p:tavLst>
                                            <p:tav tm="0">
                                              <p:val>
                                                <p:strVal val="#ppt_y-#ppt_h/2"/>
                                              </p:val>
                                            </p:tav>
                                            <p:tav tm="100000">
                                              <p:val>
                                                <p:strVal val="#ppt_y"/>
                                              </p:val>
                                            </p:tav>
                                          </p:tavLst>
                                        </p:anim>
                                        <p:anim calcmode="lin" valueType="num">
                                          <p:cBhvr>
                                            <p:cTn id="54" dur="250" fill="hold"/>
                                            <p:tgtEl>
                                              <p:spTgt spid="39"/>
                                            </p:tgtEl>
                                            <p:attrNameLst>
                                              <p:attrName>ppt_w</p:attrName>
                                            </p:attrNameLst>
                                          </p:cBhvr>
                                          <p:tavLst>
                                            <p:tav tm="0">
                                              <p:val>
                                                <p:strVal val="#ppt_w"/>
                                              </p:val>
                                            </p:tav>
                                            <p:tav tm="100000">
                                              <p:val>
                                                <p:strVal val="#ppt_w"/>
                                              </p:val>
                                            </p:tav>
                                          </p:tavLst>
                                        </p:anim>
                                        <p:anim calcmode="lin" valueType="num">
                                          <p:cBhvr>
                                            <p:cTn id="55" dur="250" fill="hold"/>
                                            <p:tgtEl>
                                              <p:spTgt spid="39"/>
                                            </p:tgtEl>
                                            <p:attrNameLst>
                                              <p:attrName>ppt_h</p:attrName>
                                            </p:attrNameLst>
                                          </p:cBhvr>
                                          <p:tavLst>
                                            <p:tav tm="0">
                                              <p:val>
                                                <p:fltVal val="0"/>
                                              </p:val>
                                            </p:tav>
                                            <p:tav tm="100000">
                                              <p:val>
                                                <p:strVal val="#ppt_h"/>
                                              </p:val>
                                            </p:tav>
                                          </p:tavLst>
                                        </p:anim>
                                      </p:childTnLst>
                                    </p:cTn>
                                  </p:par>
                                  <p:par>
                                    <p:cTn id="56" presetID="17" presetClass="entr" presetSubtype="1" fill="hold" grpId="0" nodeType="withEffect">
                                      <p:stCondLst>
                                        <p:cond delay="200"/>
                                      </p:stCondLst>
                                      <p:iterate type="lt">
                                        <p:tmPct val="40000"/>
                                      </p:iterate>
                                      <p:childTnLst>
                                        <p:set>
                                          <p:cBhvr>
                                            <p:cTn id="57" dur="1" fill="hold">
                                              <p:stCondLst>
                                                <p:cond delay="0"/>
                                              </p:stCondLst>
                                            </p:cTn>
                                            <p:tgtEl>
                                              <p:spTgt spid="37"/>
                                            </p:tgtEl>
                                            <p:attrNameLst>
                                              <p:attrName>style.visibility</p:attrName>
                                            </p:attrNameLst>
                                          </p:cBhvr>
                                          <p:to>
                                            <p:strVal val="visible"/>
                                          </p:to>
                                        </p:set>
                                        <p:anim calcmode="lin" valueType="num">
                                          <p:cBhvr>
                                            <p:cTn id="58" dur="250" fill="hold"/>
                                            <p:tgtEl>
                                              <p:spTgt spid="37"/>
                                            </p:tgtEl>
                                            <p:attrNameLst>
                                              <p:attrName>ppt_x</p:attrName>
                                            </p:attrNameLst>
                                          </p:cBhvr>
                                          <p:tavLst>
                                            <p:tav tm="0">
                                              <p:val>
                                                <p:strVal val="#ppt_x"/>
                                              </p:val>
                                            </p:tav>
                                            <p:tav tm="100000">
                                              <p:val>
                                                <p:strVal val="#ppt_x"/>
                                              </p:val>
                                            </p:tav>
                                          </p:tavLst>
                                        </p:anim>
                                        <p:anim calcmode="lin" valueType="num">
                                          <p:cBhvr>
                                            <p:cTn id="59" dur="250" fill="hold"/>
                                            <p:tgtEl>
                                              <p:spTgt spid="37"/>
                                            </p:tgtEl>
                                            <p:attrNameLst>
                                              <p:attrName>ppt_y</p:attrName>
                                            </p:attrNameLst>
                                          </p:cBhvr>
                                          <p:tavLst>
                                            <p:tav tm="0">
                                              <p:val>
                                                <p:strVal val="#ppt_y-#ppt_h/2"/>
                                              </p:val>
                                            </p:tav>
                                            <p:tav tm="100000">
                                              <p:val>
                                                <p:strVal val="#ppt_y"/>
                                              </p:val>
                                            </p:tav>
                                          </p:tavLst>
                                        </p:anim>
                                        <p:anim calcmode="lin" valueType="num">
                                          <p:cBhvr>
                                            <p:cTn id="60" dur="250" fill="hold"/>
                                            <p:tgtEl>
                                              <p:spTgt spid="37"/>
                                            </p:tgtEl>
                                            <p:attrNameLst>
                                              <p:attrName>ppt_w</p:attrName>
                                            </p:attrNameLst>
                                          </p:cBhvr>
                                          <p:tavLst>
                                            <p:tav tm="0">
                                              <p:val>
                                                <p:strVal val="#ppt_w"/>
                                              </p:val>
                                            </p:tav>
                                            <p:tav tm="100000">
                                              <p:val>
                                                <p:strVal val="#ppt_w"/>
                                              </p:val>
                                            </p:tav>
                                          </p:tavLst>
                                        </p:anim>
                                        <p:anim calcmode="lin" valueType="num">
                                          <p:cBhvr>
                                            <p:cTn id="61" dur="250" fill="hold"/>
                                            <p:tgtEl>
                                              <p:spTgt spid="37"/>
                                            </p:tgtEl>
                                            <p:attrNameLst>
                                              <p:attrName>ppt_h</p:attrName>
                                            </p:attrNameLst>
                                          </p:cBhvr>
                                          <p:tavLst>
                                            <p:tav tm="0">
                                              <p:val>
                                                <p:fltVal val="0"/>
                                              </p:val>
                                            </p:tav>
                                            <p:tav tm="100000">
                                              <p:val>
                                                <p:strVal val="#ppt_h"/>
                                              </p:val>
                                            </p:tav>
                                          </p:tavLst>
                                        </p:anim>
                                      </p:childTnLst>
                                    </p:cTn>
                                  </p:par>
                                  <p:par>
                                    <p:cTn id="62" presetID="17" presetClass="entr" presetSubtype="1" fill="hold" grpId="0" nodeType="withEffect">
                                      <p:stCondLst>
                                        <p:cond delay="400"/>
                                      </p:stCondLst>
                                      <p:iterate type="lt">
                                        <p:tmPct val="40000"/>
                                      </p:iterate>
                                      <p:childTnLst>
                                        <p:set>
                                          <p:cBhvr>
                                            <p:cTn id="63" dur="1" fill="hold">
                                              <p:stCondLst>
                                                <p:cond delay="0"/>
                                              </p:stCondLst>
                                            </p:cTn>
                                            <p:tgtEl>
                                              <p:spTgt spid="35"/>
                                            </p:tgtEl>
                                            <p:attrNameLst>
                                              <p:attrName>style.visibility</p:attrName>
                                            </p:attrNameLst>
                                          </p:cBhvr>
                                          <p:to>
                                            <p:strVal val="visible"/>
                                          </p:to>
                                        </p:set>
                                        <p:anim calcmode="lin" valueType="num">
                                          <p:cBhvr>
                                            <p:cTn id="64" dur="250" fill="hold"/>
                                            <p:tgtEl>
                                              <p:spTgt spid="35"/>
                                            </p:tgtEl>
                                            <p:attrNameLst>
                                              <p:attrName>ppt_x</p:attrName>
                                            </p:attrNameLst>
                                          </p:cBhvr>
                                          <p:tavLst>
                                            <p:tav tm="0">
                                              <p:val>
                                                <p:strVal val="#ppt_x"/>
                                              </p:val>
                                            </p:tav>
                                            <p:tav tm="100000">
                                              <p:val>
                                                <p:strVal val="#ppt_x"/>
                                              </p:val>
                                            </p:tav>
                                          </p:tavLst>
                                        </p:anim>
                                        <p:anim calcmode="lin" valueType="num">
                                          <p:cBhvr>
                                            <p:cTn id="65" dur="250" fill="hold"/>
                                            <p:tgtEl>
                                              <p:spTgt spid="35"/>
                                            </p:tgtEl>
                                            <p:attrNameLst>
                                              <p:attrName>ppt_y</p:attrName>
                                            </p:attrNameLst>
                                          </p:cBhvr>
                                          <p:tavLst>
                                            <p:tav tm="0">
                                              <p:val>
                                                <p:strVal val="#ppt_y-#ppt_h/2"/>
                                              </p:val>
                                            </p:tav>
                                            <p:tav tm="100000">
                                              <p:val>
                                                <p:strVal val="#ppt_y"/>
                                              </p:val>
                                            </p:tav>
                                          </p:tavLst>
                                        </p:anim>
                                        <p:anim calcmode="lin" valueType="num">
                                          <p:cBhvr>
                                            <p:cTn id="66" dur="250" fill="hold"/>
                                            <p:tgtEl>
                                              <p:spTgt spid="35"/>
                                            </p:tgtEl>
                                            <p:attrNameLst>
                                              <p:attrName>ppt_w</p:attrName>
                                            </p:attrNameLst>
                                          </p:cBhvr>
                                          <p:tavLst>
                                            <p:tav tm="0">
                                              <p:val>
                                                <p:strVal val="#ppt_w"/>
                                              </p:val>
                                            </p:tav>
                                            <p:tav tm="100000">
                                              <p:val>
                                                <p:strVal val="#ppt_w"/>
                                              </p:val>
                                            </p:tav>
                                          </p:tavLst>
                                        </p:anim>
                                        <p:anim calcmode="lin" valueType="num">
                                          <p:cBhvr>
                                            <p:cTn id="67" dur="250" fill="hold"/>
                                            <p:tgtEl>
                                              <p:spTgt spid="35"/>
                                            </p:tgtEl>
                                            <p:attrNameLst>
                                              <p:attrName>ppt_h</p:attrName>
                                            </p:attrNameLst>
                                          </p:cBhvr>
                                          <p:tavLst>
                                            <p:tav tm="0">
                                              <p:val>
                                                <p:fltVal val="0"/>
                                              </p:val>
                                            </p:tav>
                                            <p:tav tm="100000">
                                              <p:val>
                                                <p:strVal val="#ppt_h"/>
                                              </p:val>
                                            </p:tav>
                                          </p:tavLst>
                                        </p:anim>
                                      </p:childTnLst>
                                    </p:cTn>
                                  </p:par>
                                  <p:par>
                                    <p:cTn id="68" presetID="17" presetClass="entr" presetSubtype="1" fill="hold" grpId="0" nodeType="withEffect">
                                      <p:stCondLst>
                                        <p:cond delay="600"/>
                                      </p:stCondLst>
                                      <p:iterate type="lt">
                                        <p:tmPct val="40000"/>
                                      </p:iterate>
                                      <p:childTnLst>
                                        <p:set>
                                          <p:cBhvr>
                                            <p:cTn id="69" dur="1" fill="hold">
                                              <p:stCondLst>
                                                <p:cond delay="0"/>
                                              </p:stCondLst>
                                            </p:cTn>
                                            <p:tgtEl>
                                              <p:spTgt spid="33"/>
                                            </p:tgtEl>
                                            <p:attrNameLst>
                                              <p:attrName>style.visibility</p:attrName>
                                            </p:attrNameLst>
                                          </p:cBhvr>
                                          <p:to>
                                            <p:strVal val="visible"/>
                                          </p:to>
                                        </p:set>
                                        <p:anim calcmode="lin" valueType="num">
                                          <p:cBhvr>
                                            <p:cTn id="70" dur="250" fill="hold"/>
                                            <p:tgtEl>
                                              <p:spTgt spid="33"/>
                                            </p:tgtEl>
                                            <p:attrNameLst>
                                              <p:attrName>ppt_x</p:attrName>
                                            </p:attrNameLst>
                                          </p:cBhvr>
                                          <p:tavLst>
                                            <p:tav tm="0">
                                              <p:val>
                                                <p:strVal val="#ppt_x"/>
                                              </p:val>
                                            </p:tav>
                                            <p:tav tm="100000">
                                              <p:val>
                                                <p:strVal val="#ppt_x"/>
                                              </p:val>
                                            </p:tav>
                                          </p:tavLst>
                                        </p:anim>
                                        <p:anim calcmode="lin" valueType="num">
                                          <p:cBhvr>
                                            <p:cTn id="71" dur="250" fill="hold"/>
                                            <p:tgtEl>
                                              <p:spTgt spid="33"/>
                                            </p:tgtEl>
                                            <p:attrNameLst>
                                              <p:attrName>ppt_y</p:attrName>
                                            </p:attrNameLst>
                                          </p:cBhvr>
                                          <p:tavLst>
                                            <p:tav tm="0">
                                              <p:val>
                                                <p:strVal val="#ppt_y-#ppt_h/2"/>
                                              </p:val>
                                            </p:tav>
                                            <p:tav tm="100000">
                                              <p:val>
                                                <p:strVal val="#ppt_y"/>
                                              </p:val>
                                            </p:tav>
                                          </p:tavLst>
                                        </p:anim>
                                        <p:anim calcmode="lin" valueType="num">
                                          <p:cBhvr>
                                            <p:cTn id="72" dur="250" fill="hold"/>
                                            <p:tgtEl>
                                              <p:spTgt spid="33"/>
                                            </p:tgtEl>
                                            <p:attrNameLst>
                                              <p:attrName>ppt_w</p:attrName>
                                            </p:attrNameLst>
                                          </p:cBhvr>
                                          <p:tavLst>
                                            <p:tav tm="0">
                                              <p:val>
                                                <p:strVal val="#ppt_w"/>
                                              </p:val>
                                            </p:tav>
                                            <p:tav tm="100000">
                                              <p:val>
                                                <p:strVal val="#ppt_w"/>
                                              </p:val>
                                            </p:tav>
                                          </p:tavLst>
                                        </p:anim>
                                        <p:anim calcmode="lin" valueType="num">
                                          <p:cBhvr>
                                            <p:cTn id="73" dur="250" fill="hold"/>
                                            <p:tgtEl>
                                              <p:spTgt spid="33"/>
                                            </p:tgtEl>
                                            <p:attrNameLst>
                                              <p:attrName>ppt_h</p:attrName>
                                            </p:attrNameLst>
                                          </p:cBhvr>
                                          <p:tavLst>
                                            <p:tav tm="0">
                                              <p:val>
                                                <p:fltVal val="0"/>
                                              </p:val>
                                            </p:tav>
                                            <p:tav tm="100000">
                                              <p:val>
                                                <p:strVal val="#ppt_h"/>
                                              </p:val>
                                            </p:tav>
                                          </p:tavLst>
                                        </p:anim>
                                      </p:childTnLst>
                                    </p:cTn>
                                  </p:par>
                                  <p:par>
                                    <p:cTn id="74" presetID="17" presetClass="entr" presetSubtype="1" fill="hold" grpId="0" nodeType="withEffect">
                                      <p:stCondLst>
                                        <p:cond delay="800"/>
                                      </p:stCondLst>
                                      <p:iterate type="lt">
                                        <p:tmPct val="40000"/>
                                      </p:iterate>
                                      <p:childTnLst>
                                        <p:set>
                                          <p:cBhvr>
                                            <p:cTn id="75" dur="1" fill="hold">
                                              <p:stCondLst>
                                                <p:cond delay="0"/>
                                              </p:stCondLst>
                                            </p:cTn>
                                            <p:tgtEl>
                                              <p:spTgt spid="31"/>
                                            </p:tgtEl>
                                            <p:attrNameLst>
                                              <p:attrName>style.visibility</p:attrName>
                                            </p:attrNameLst>
                                          </p:cBhvr>
                                          <p:to>
                                            <p:strVal val="visible"/>
                                          </p:to>
                                        </p:set>
                                        <p:anim calcmode="lin" valueType="num">
                                          <p:cBhvr>
                                            <p:cTn id="76" dur="250" fill="hold"/>
                                            <p:tgtEl>
                                              <p:spTgt spid="31"/>
                                            </p:tgtEl>
                                            <p:attrNameLst>
                                              <p:attrName>ppt_x</p:attrName>
                                            </p:attrNameLst>
                                          </p:cBhvr>
                                          <p:tavLst>
                                            <p:tav tm="0">
                                              <p:val>
                                                <p:strVal val="#ppt_x"/>
                                              </p:val>
                                            </p:tav>
                                            <p:tav tm="100000">
                                              <p:val>
                                                <p:strVal val="#ppt_x"/>
                                              </p:val>
                                            </p:tav>
                                          </p:tavLst>
                                        </p:anim>
                                        <p:anim calcmode="lin" valueType="num">
                                          <p:cBhvr>
                                            <p:cTn id="77" dur="250" fill="hold"/>
                                            <p:tgtEl>
                                              <p:spTgt spid="31"/>
                                            </p:tgtEl>
                                            <p:attrNameLst>
                                              <p:attrName>ppt_y</p:attrName>
                                            </p:attrNameLst>
                                          </p:cBhvr>
                                          <p:tavLst>
                                            <p:tav tm="0">
                                              <p:val>
                                                <p:strVal val="#ppt_y-#ppt_h/2"/>
                                              </p:val>
                                            </p:tav>
                                            <p:tav tm="100000">
                                              <p:val>
                                                <p:strVal val="#ppt_y"/>
                                              </p:val>
                                            </p:tav>
                                          </p:tavLst>
                                        </p:anim>
                                        <p:anim calcmode="lin" valueType="num">
                                          <p:cBhvr>
                                            <p:cTn id="78" dur="250" fill="hold"/>
                                            <p:tgtEl>
                                              <p:spTgt spid="31"/>
                                            </p:tgtEl>
                                            <p:attrNameLst>
                                              <p:attrName>ppt_w</p:attrName>
                                            </p:attrNameLst>
                                          </p:cBhvr>
                                          <p:tavLst>
                                            <p:tav tm="0">
                                              <p:val>
                                                <p:strVal val="#ppt_w"/>
                                              </p:val>
                                            </p:tav>
                                            <p:tav tm="100000">
                                              <p:val>
                                                <p:strVal val="#ppt_w"/>
                                              </p:val>
                                            </p:tav>
                                          </p:tavLst>
                                        </p:anim>
                                        <p:anim calcmode="lin" valueType="num">
                                          <p:cBhvr>
                                            <p:cTn id="79" dur="250" fill="hold"/>
                                            <p:tgtEl>
                                              <p:spTgt spid="31"/>
                                            </p:tgtEl>
                                            <p:attrNameLst>
                                              <p:attrName>ppt_h</p:attrName>
                                            </p:attrNameLst>
                                          </p:cBhvr>
                                          <p:tavLst>
                                            <p:tav tm="0">
                                              <p:val>
                                                <p:fltVal val="0"/>
                                              </p:val>
                                            </p:tav>
                                            <p:tav tm="100000">
                                              <p:val>
                                                <p:strVal val="#ppt_h"/>
                                              </p:val>
                                            </p:tav>
                                          </p:tavLst>
                                        </p:anim>
                                      </p:childTnLst>
                                    </p:cTn>
                                  </p:par>
                                </p:childTnLst>
                              </p:cTn>
                            </p:par>
                            <p:par>
                              <p:cTn id="80" fill="hold">
                                <p:stCondLst>
                                  <p:cond delay="4500"/>
                                </p:stCondLst>
                                <p:childTnLst>
                                  <p:par>
                                    <p:cTn id="81" presetID="22" presetClass="entr" presetSubtype="8"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left)">
                                          <p:cBhvr>
                                            <p:cTn id="83" dur="500"/>
                                            <p:tgtEl>
                                              <p:spTgt spid="38"/>
                                            </p:tgtEl>
                                          </p:cBhvr>
                                        </p:animEffect>
                                      </p:childTnLst>
                                    </p:cTn>
                                  </p:par>
                                  <p:par>
                                    <p:cTn id="84" presetID="22" presetClass="entr" presetSubtype="8" fill="hold" grpId="0" nodeType="withEffect">
                                      <p:stCondLst>
                                        <p:cond delay="200"/>
                                      </p:stCondLst>
                                      <p:childTnLst>
                                        <p:set>
                                          <p:cBhvr>
                                            <p:cTn id="85" dur="1" fill="hold">
                                              <p:stCondLst>
                                                <p:cond delay="0"/>
                                              </p:stCondLst>
                                            </p:cTn>
                                            <p:tgtEl>
                                              <p:spTgt spid="36"/>
                                            </p:tgtEl>
                                            <p:attrNameLst>
                                              <p:attrName>style.visibility</p:attrName>
                                            </p:attrNameLst>
                                          </p:cBhvr>
                                          <p:to>
                                            <p:strVal val="visible"/>
                                          </p:to>
                                        </p:set>
                                        <p:animEffect transition="in" filter="wipe(left)">
                                          <p:cBhvr>
                                            <p:cTn id="86" dur="500"/>
                                            <p:tgtEl>
                                              <p:spTgt spid="36"/>
                                            </p:tgtEl>
                                          </p:cBhvr>
                                        </p:animEffect>
                                      </p:childTnLst>
                                    </p:cTn>
                                  </p:par>
                                  <p:par>
                                    <p:cTn id="87" presetID="22" presetClass="entr" presetSubtype="8" fill="hold" grpId="0" nodeType="withEffect">
                                      <p:stCondLst>
                                        <p:cond delay="40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par>
                                    <p:cTn id="90" presetID="22" presetClass="entr" presetSubtype="8" fill="hold" grpId="0" nodeType="withEffect">
                                      <p:stCondLst>
                                        <p:cond delay="60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par>
                                    <p:cTn id="93" presetID="22" presetClass="entr" presetSubtype="8" fill="hold" grpId="0" nodeType="withEffect">
                                      <p:stCondLst>
                                        <p:cond delay="800"/>
                                      </p:stCondLst>
                                      <p:childTnLst>
                                        <p:set>
                                          <p:cBhvr>
                                            <p:cTn id="94" dur="1" fill="hold">
                                              <p:stCondLst>
                                                <p:cond delay="0"/>
                                              </p:stCondLst>
                                            </p:cTn>
                                            <p:tgtEl>
                                              <p:spTgt spid="30"/>
                                            </p:tgtEl>
                                            <p:attrNameLst>
                                              <p:attrName>style.visibility</p:attrName>
                                            </p:attrNameLst>
                                          </p:cBhvr>
                                          <p:to>
                                            <p:strVal val="visible"/>
                                          </p:to>
                                        </p:set>
                                        <p:animEffect transition="in" filter="wipe(left)">
                                          <p:cBhvr>
                                            <p:cTn id="9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30" grpId="0"/>
          <p:bldP spid="31" grpId="0"/>
          <p:bldP spid="32" grpId="0"/>
          <p:bldP spid="33" grpId="0"/>
          <p:bldP spid="34" grpId="0"/>
          <p:bldP spid="35" grpId="0"/>
          <p:bldP spid="36" grpId="0"/>
          <p:bldP spid="37" grpId="0"/>
          <p:bldP spid="38" grpId="0"/>
          <p:bldP spid="39" grpId="0"/>
          <p:bldP spid="41"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50344" y="1339316"/>
            <a:ext cx="6365255" cy="1442791"/>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4" name="矩形 3"/>
          <p:cNvSpPr/>
          <p:nvPr/>
        </p:nvSpPr>
        <p:spPr>
          <a:xfrm>
            <a:off x="4382736" y="1125538"/>
            <a:ext cx="4689352" cy="463658"/>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anose="020B0503020204020204" pitchFamily="34" charset="-122"/>
                <a:ea typeface="微软雅黑" panose="020B0503020204020204" pitchFamily="34" charset="-122"/>
              </a:rPr>
              <a:t>点击添加标题</a:t>
            </a:r>
          </a:p>
        </p:txBody>
      </p:sp>
      <p:sp>
        <p:nvSpPr>
          <p:cNvPr id="5" name="六边形 4"/>
          <p:cNvSpPr/>
          <p:nvPr/>
        </p:nvSpPr>
        <p:spPr>
          <a:xfrm>
            <a:off x="1063010" y="2926154"/>
            <a:ext cx="1588089" cy="1368469"/>
          </a:xfrm>
          <a:prstGeom prst="hexagon">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3200" dirty="0">
                <a:solidFill>
                  <a:schemeClr val="bg1"/>
                </a:solidFill>
                <a:latin typeface="微软雅黑" panose="020B0503020204020204" pitchFamily="34" charset="-122"/>
                <a:ea typeface="微软雅黑" panose="020B0503020204020204" pitchFamily="34" charset="-122"/>
              </a:rPr>
              <a:t>添加内容</a:t>
            </a:r>
          </a:p>
        </p:txBody>
      </p:sp>
      <p:cxnSp>
        <p:nvCxnSpPr>
          <p:cNvPr id="6" name="直接箭头连接符 5"/>
          <p:cNvCxnSpPr>
            <a:stCxn id="5" idx="5"/>
          </p:cNvCxnSpPr>
          <p:nvPr/>
        </p:nvCxnSpPr>
        <p:spPr>
          <a:xfrm flipV="1">
            <a:off x="2308839" y="1989834"/>
            <a:ext cx="1241506" cy="936321"/>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stCxn id="5" idx="0"/>
          </p:cNvCxnSpPr>
          <p:nvPr/>
        </p:nvCxnSpPr>
        <p:spPr>
          <a:xfrm>
            <a:off x="2651100" y="3610389"/>
            <a:ext cx="899245" cy="0"/>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5" idx="1"/>
          </p:cNvCxnSpPr>
          <p:nvPr/>
        </p:nvCxnSpPr>
        <p:spPr>
          <a:xfrm>
            <a:off x="2308839" y="4294623"/>
            <a:ext cx="1241506" cy="936321"/>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66508" y="1629711"/>
            <a:ext cx="6052611" cy="1052840"/>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11" name="矩形 10"/>
          <p:cNvSpPr/>
          <p:nvPr/>
        </p:nvSpPr>
        <p:spPr>
          <a:xfrm>
            <a:off x="3550344" y="3139933"/>
            <a:ext cx="6365255" cy="1442791"/>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12" name="矩形 11"/>
          <p:cNvSpPr/>
          <p:nvPr/>
        </p:nvSpPr>
        <p:spPr>
          <a:xfrm>
            <a:off x="4382736" y="2926155"/>
            <a:ext cx="4689352" cy="463658"/>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a:latin typeface="微软雅黑" panose="020B0503020204020204" pitchFamily="34" charset="-122"/>
                <a:ea typeface="微软雅黑" panose="020B0503020204020204" pitchFamily="34" charset="-122"/>
              </a:rPr>
              <a:t>点击添加标题</a:t>
            </a:r>
          </a:p>
        </p:txBody>
      </p:sp>
      <p:sp>
        <p:nvSpPr>
          <p:cNvPr id="13" name="TextBox 12"/>
          <p:cNvSpPr txBox="1"/>
          <p:nvPr/>
        </p:nvSpPr>
        <p:spPr>
          <a:xfrm>
            <a:off x="3766508" y="3430328"/>
            <a:ext cx="6052611" cy="1052840"/>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a:t>
            </a:r>
            <a:r>
              <a:rPr lang="zh-CN" altLang="en-US" sz="1600">
                <a:solidFill>
                  <a:sysClr val="windowText" lastClr="000000"/>
                </a:solidFill>
                <a:latin typeface="微软雅黑" panose="020B0503020204020204" pitchFamily="34" charset="-122"/>
                <a:ea typeface="微软雅黑" panose="020B0503020204020204" pitchFamily="34" charset="-122"/>
              </a:rPr>
              <a:t>文字。</a:t>
            </a:r>
          </a:p>
        </p:txBody>
      </p:sp>
      <p:sp>
        <p:nvSpPr>
          <p:cNvPr id="14" name="矩形 13"/>
          <p:cNvSpPr/>
          <p:nvPr/>
        </p:nvSpPr>
        <p:spPr>
          <a:xfrm>
            <a:off x="3550344" y="4940550"/>
            <a:ext cx="6365255" cy="1442791"/>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15" name="矩形 14"/>
          <p:cNvSpPr/>
          <p:nvPr/>
        </p:nvSpPr>
        <p:spPr>
          <a:xfrm>
            <a:off x="4382736" y="4726772"/>
            <a:ext cx="4689352" cy="463658"/>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a:latin typeface="微软雅黑" panose="020B0503020204020204" pitchFamily="34" charset="-122"/>
                <a:ea typeface="微软雅黑" panose="020B0503020204020204" pitchFamily="34" charset="-122"/>
              </a:rPr>
              <a:t>点击添加标题</a:t>
            </a:r>
          </a:p>
        </p:txBody>
      </p:sp>
      <p:sp>
        <p:nvSpPr>
          <p:cNvPr id="16" name="TextBox 15"/>
          <p:cNvSpPr txBox="1"/>
          <p:nvPr/>
        </p:nvSpPr>
        <p:spPr>
          <a:xfrm>
            <a:off x="3766508" y="5230945"/>
            <a:ext cx="6052611" cy="1052840"/>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a:t>
            </a:r>
            <a:r>
              <a:rPr lang="zh-CN" altLang="en-US" sz="1600">
                <a:solidFill>
                  <a:sysClr val="windowText" lastClr="000000"/>
                </a:solidFill>
                <a:latin typeface="微软雅黑" panose="020B0503020204020204" pitchFamily="34" charset="-122"/>
                <a:ea typeface="微软雅黑" panose="020B0503020204020204" pitchFamily="34" charset="-122"/>
              </a:rPr>
              <a:t>文字。</a:t>
            </a:r>
          </a:p>
        </p:txBody>
      </p:sp>
      <p:sp>
        <p:nvSpPr>
          <p:cNvPr id="7" name="Rectangle 40">
            <a:extLst>
              <a:ext uri="{FF2B5EF4-FFF2-40B4-BE49-F238E27FC236}">
                <a16:creationId xmlns:a16="http://schemas.microsoft.com/office/drawing/2014/main" id="{501528F9-F800-B433-BB60-B87D2B872256}"/>
              </a:ext>
            </a:extLst>
          </p:cNvPr>
          <p:cNvSpPr>
            <a:spLocks noChangeArrowheads="1"/>
          </p:cNvSpPr>
          <p:nvPr/>
        </p:nvSpPr>
        <p:spPr bwMode="auto">
          <a:xfrm>
            <a:off x="1058615" y="333450"/>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712788">
              <a:defRPr/>
            </a:pPr>
            <a:r>
              <a:rPr lang="zh-CN" altLang="en-US" sz="2400" b="1" dirty="0">
                <a:solidFill>
                  <a:srgbClr val="0070C0"/>
                </a:solidFill>
                <a:latin typeface="微软雅黑" pitchFamily="34" charset="-122"/>
                <a:ea typeface="微软雅黑" pitchFamily="34" charset="-122"/>
              </a:rPr>
              <a:t>添加内容</a:t>
            </a: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childTnLst>
                              </p:cTn>
                            </p:par>
                            <p:par>
                              <p:cTn id="22" fill="hold">
                                <p:stCondLst>
                                  <p:cond delay="1500"/>
                                </p:stCondLst>
                                <p:childTnLst>
                                  <p:par>
                                    <p:cTn id="23" presetID="2" presetClass="entr" presetSubtype="1" fill="hold" grpId="0" nodeType="afterEffect" p14:presetBounceEnd="50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50000">
                                          <p:cBhvr additive="base">
                                            <p:cTn id="2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10"/>
                                            </p:tgtEl>
                                            <p:attrNameLst>
                                              <p:attrName>style.visibility</p:attrName>
                                            </p:attrNameLst>
                                          </p:cBhvr>
                                          <p:to>
                                            <p:strVal val="visible"/>
                                          </p:to>
                                        </p:set>
                                        <p:animEffect transition="in" filter="wipe(left)">
                                          <p:cBhvr>
                                            <p:cTn id="30" dur="100"/>
                                            <p:tgtEl>
                                              <p:spTgt spid="10"/>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10"/>
                                            </p:tgtEl>
                                          </p:cBhvr>
                                          <p:to x="80000" y="100000"/>
                                        </p:animScale>
                                        <p:anim by="(#ppt_w*0.10)" calcmode="lin" valueType="num">
                                          <p:cBhvr>
                                            <p:cTn id="33" dur="50" autoRev="1" fill="hold">
                                              <p:stCondLst>
                                                <p:cond delay="0"/>
                                              </p:stCondLst>
                                            </p:cTn>
                                            <p:tgtEl>
                                              <p:spTgt spid="10"/>
                                            </p:tgtEl>
                                            <p:attrNameLst>
                                              <p:attrName>ppt_x</p:attrName>
                                            </p:attrNameLst>
                                          </p:cBhvr>
                                        </p:anim>
                                        <p:anim by="(-#ppt_w*0.10)" calcmode="lin" valueType="num">
                                          <p:cBhvr>
                                            <p:cTn id="34" dur="50" autoRev="1" fill="hold">
                                              <p:stCondLst>
                                                <p:cond delay="0"/>
                                              </p:stCondLst>
                                            </p:cTn>
                                            <p:tgtEl>
                                              <p:spTgt spid="10"/>
                                            </p:tgtEl>
                                            <p:attrNameLst>
                                              <p:attrName>ppt_y</p:attrName>
                                            </p:attrNameLst>
                                          </p:cBhvr>
                                        </p:anim>
                                        <p:animRot by="-480000">
                                          <p:cBhvr>
                                            <p:cTn id="35" dur="50" autoRev="1" fill="hold">
                                              <p:stCondLst>
                                                <p:cond delay="0"/>
                                              </p:stCondLst>
                                            </p:cTn>
                                            <p:tgtEl>
                                              <p:spTgt spid="10"/>
                                            </p:tgtEl>
                                            <p:attrNameLst>
                                              <p:attrName>r</p:attrName>
                                            </p:attrNameLst>
                                          </p:cBhvr>
                                        </p:animRot>
                                      </p:childTnLst>
                                    </p:cTn>
                                  </p:par>
                                </p:childTnLst>
                              </p:cTn>
                            </p:par>
                            <p:par>
                              <p:cTn id="36" fill="hold">
                                <p:stCondLst>
                                  <p:cond delay="4410"/>
                                </p:stCondLst>
                                <p:childTnLst>
                                  <p:par>
                                    <p:cTn id="37" presetID="16" presetClass="entr" presetSubtype="37"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childTnLst>
                              </p:cTn>
                            </p:par>
                            <p:par>
                              <p:cTn id="40" fill="hold">
                                <p:stCondLst>
                                  <p:cond delay="4910"/>
                                </p:stCondLst>
                                <p:childTnLst>
                                  <p:par>
                                    <p:cTn id="41" presetID="2" presetClass="entr" presetSubtype="1" fill="hold" grpId="0" nodeType="afterEffect" p14:presetBounceEnd="50000">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14:bounceEnd="50000">
                                          <p:cBhvr additive="base">
                                            <p:cTn id="43"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11"/>
                                            </p:tgtEl>
                                            <p:attrNameLst>
                                              <p:attrName>ppt_y</p:attrName>
                                            </p:attrNameLst>
                                          </p:cBhvr>
                                          <p:tavLst>
                                            <p:tav tm="0">
                                              <p:val>
                                                <p:strVal val="0-#ppt_h/2"/>
                                              </p:val>
                                            </p:tav>
                                            <p:tav tm="100000">
                                              <p:val>
                                                <p:strVal val="#ppt_y"/>
                                              </p:val>
                                            </p:tav>
                                          </p:tavLst>
                                        </p:anim>
                                      </p:childTnLst>
                                    </p:cTn>
                                  </p:par>
                                </p:childTnLst>
                              </p:cTn>
                            </p:par>
                            <p:par>
                              <p:cTn id="45" fill="hold">
                                <p:stCondLst>
                                  <p:cond delay="541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13"/>
                                            </p:tgtEl>
                                            <p:attrNameLst>
                                              <p:attrName>style.visibility</p:attrName>
                                            </p:attrNameLst>
                                          </p:cBhvr>
                                          <p:to>
                                            <p:strVal val="visible"/>
                                          </p:to>
                                        </p:set>
                                        <p:animEffect transition="in" filter="wipe(left)">
                                          <p:cBhvr>
                                            <p:cTn id="48" dur="100"/>
                                            <p:tgtEl>
                                              <p:spTgt spid="13"/>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13"/>
                                            </p:tgtEl>
                                          </p:cBhvr>
                                          <p:to x="80000" y="100000"/>
                                        </p:animScale>
                                        <p:anim by="(#ppt_w*0.10)" calcmode="lin" valueType="num">
                                          <p:cBhvr>
                                            <p:cTn id="51" dur="50" autoRev="1" fill="hold">
                                              <p:stCondLst>
                                                <p:cond delay="0"/>
                                              </p:stCondLst>
                                            </p:cTn>
                                            <p:tgtEl>
                                              <p:spTgt spid="13"/>
                                            </p:tgtEl>
                                            <p:attrNameLst>
                                              <p:attrName>ppt_x</p:attrName>
                                            </p:attrNameLst>
                                          </p:cBhvr>
                                        </p:anim>
                                        <p:anim by="(-#ppt_w*0.10)" calcmode="lin" valueType="num">
                                          <p:cBhvr>
                                            <p:cTn id="52" dur="50" autoRev="1" fill="hold">
                                              <p:stCondLst>
                                                <p:cond delay="0"/>
                                              </p:stCondLst>
                                            </p:cTn>
                                            <p:tgtEl>
                                              <p:spTgt spid="13"/>
                                            </p:tgtEl>
                                            <p:attrNameLst>
                                              <p:attrName>ppt_y</p:attrName>
                                            </p:attrNameLst>
                                          </p:cBhvr>
                                        </p:anim>
                                        <p:animRot by="-480000">
                                          <p:cBhvr>
                                            <p:cTn id="53" dur="50" autoRev="1" fill="hold">
                                              <p:stCondLst>
                                                <p:cond delay="0"/>
                                              </p:stCondLst>
                                            </p:cTn>
                                            <p:tgtEl>
                                              <p:spTgt spid="13"/>
                                            </p:tgtEl>
                                            <p:attrNameLst>
                                              <p:attrName>r</p:attrName>
                                            </p:attrNameLst>
                                          </p:cBhvr>
                                        </p:animRot>
                                      </p:childTnLst>
                                    </p:cTn>
                                  </p:par>
                                </p:childTnLst>
                              </p:cTn>
                            </p:par>
                            <p:par>
                              <p:cTn id="54" fill="hold">
                                <p:stCondLst>
                                  <p:cond delay="782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par>
                              <p:cTn id="58" fill="hold">
                                <p:stCondLst>
                                  <p:cond delay="8320"/>
                                </p:stCondLst>
                                <p:childTnLst>
                                  <p:par>
                                    <p:cTn id="59" presetID="2" presetClass="entr" presetSubtype="1" fill="hold" grpId="0" nodeType="afterEffect" p14:presetBounceEnd="50000">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14:bounceEnd="50000">
                                          <p:cBhvr additive="base">
                                            <p:cTn id="6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62" dur="500" fill="hold"/>
                                            <p:tgtEl>
                                              <p:spTgt spid="14"/>
                                            </p:tgtEl>
                                            <p:attrNameLst>
                                              <p:attrName>ppt_y</p:attrName>
                                            </p:attrNameLst>
                                          </p:cBhvr>
                                          <p:tavLst>
                                            <p:tav tm="0">
                                              <p:val>
                                                <p:strVal val="0-#ppt_h/2"/>
                                              </p:val>
                                            </p:tav>
                                            <p:tav tm="100000">
                                              <p:val>
                                                <p:strVal val="#ppt_y"/>
                                              </p:val>
                                            </p:tav>
                                          </p:tavLst>
                                        </p:anim>
                                      </p:childTnLst>
                                    </p:cTn>
                                  </p:par>
                                </p:childTnLst>
                              </p:cTn>
                            </p:par>
                            <p:par>
                              <p:cTn id="63" fill="hold">
                                <p:stCondLst>
                                  <p:cond delay="8820"/>
                                </p:stCondLst>
                                <p:childTnLst>
                                  <p:par>
                                    <p:cTn id="64" presetID="22" presetClass="entr" presetSubtype="8" fill="hold" grpId="0" nodeType="afterEffect">
                                      <p:stCondLst>
                                        <p:cond delay="0"/>
                                      </p:stCondLst>
                                      <p:iterate type="lt">
                                        <p:tmPct val="30000"/>
                                      </p:iterate>
                                      <p:childTnLst>
                                        <p:set>
                                          <p:cBhvr>
                                            <p:cTn id="65" dur="1" fill="hold">
                                              <p:stCondLst>
                                                <p:cond delay="0"/>
                                              </p:stCondLst>
                                            </p:cTn>
                                            <p:tgtEl>
                                              <p:spTgt spid="16"/>
                                            </p:tgtEl>
                                            <p:attrNameLst>
                                              <p:attrName>style.visibility</p:attrName>
                                            </p:attrNameLst>
                                          </p:cBhvr>
                                          <p:to>
                                            <p:strVal val="visible"/>
                                          </p:to>
                                        </p:set>
                                        <p:animEffect transition="in" filter="wipe(left)">
                                          <p:cBhvr>
                                            <p:cTn id="66" dur="100"/>
                                            <p:tgtEl>
                                              <p:spTgt spid="16"/>
                                            </p:tgtEl>
                                          </p:cBhvr>
                                        </p:animEffect>
                                      </p:childTnLst>
                                    </p:cTn>
                                  </p:par>
                                  <p:par>
                                    <p:cTn id="67" presetID="36" presetClass="emph" presetSubtype="0" fill="hold" grpId="1" nodeType="withEffect">
                                      <p:stCondLst>
                                        <p:cond delay="0"/>
                                      </p:stCondLst>
                                      <p:iterate type="lt">
                                        <p:tmPct val="30000"/>
                                      </p:iterate>
                                      <p:childTnLst>
                                        <p:animScale>
                                          <p:cBhvr>
                                            <p:cTn id="68" dur="50" autoRev="1" fill="hold">
                                              <p:stCondLst>
                                                <p:cond delay="0"/>
                                              </p:stCondLst>
                                            </p:cTn>
                                            <p:tgtEl>
                                              <p:spTgt spid="16"/>
                                            </p:tgtEl>
                                          </p:cBhvr>
                                          <p:to x="80000" y="100000"/>
                                        </p:animScale>
                                        <p:anim by="(#ppt_w*0.10)" calcmode="lin" valueType="num">
                                          <p:cBhvr>
                                            <p:cTn id="69" dur="50" autoRev="1" fill="hold">
                                              <p:stCondLst>
                                                <p:cond delay="0"/>
                                              </p:stCondLst>
                                            </p:cTn>
                                            <p:tgtEl>
                                              <p:spTgt spid="16"/>
                                            </p:tgtEl>
                                            <p:attrNameLst>
                                              <p:attrName>ppt_x</p:attrName>
                                            </p:attrNameLst>
                                          </p:cBhvr>
                                        </p:anim>
                                        <p:anim by="(-#ppt_w*0.10)" calcmode="lin" valueType="num">
                                          <p:cBhvr>
                                            <p:cTn id="70" dur="50" autoRev="1" fill="hold">
                                              <p:stCondLst>
                                                <p:cond delay="0"/>
                                              </p:stCondLst>
                                            </p:cTn>
                                            <p:tgtEl>
                                              <p:spTgt spid="16"/>
                                            </p:tgtEl>
                                            <p:attrNameLst>
                                              <p:attrName>ppt_y</p:attrName>
                                            </p:attrNameLst>
                                          </p:cBhvr>
                                        </p:anim>
                                        <p:animRot by="-480000">
                                          <p:cBhvr>
                                            <p:cTn id="71"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0" grpId="1"/>
          <p:bldP spid="11" grpId="0" animBg="1"/>
          <p:bldP spid="12" grpId="0" animBg="1"/>
          <p:bldP spid="13" grpId="0"/>
          <p:bldP spid="13" grpId="1"/>
          <p:bldP spid="14" grpId="0" animBg="1"/>
          <p:bldP spid="15" grpId="0" animBg="1"/>
          <p:bldP spid="16" grpId="0"/>
          <p:bldP spid="1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8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3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1850"/>
                                </p:stCondLst>
                                <p:childTnLst>
                                  <p:par>
                                    <p:cTn id="27" presetID="16" presetClass="entr" presetSubtype="37"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outVertical)">
                                          <p:cBhvr>
                                            <p:cTn id="29" dur="500"/>
                                            <p:tgtEl>
                                              <p:spTgt spid="4"/>
                                            </p:tgtEl>
                                          </p:cBhvr>
                                        </p:animEffect>
                                      </p:childTnLst>
                                    </p:cTn>
                                  </p:par>
                                </p:childTnLst>
                              </p:cTn>
                            </p:par>
                            <p:par>
                              <p:cTn id="30" fill="hold">
                                <p:stCondLst>
                                  <p:cond delay="2350"/>
                                </p:stCondLst>
                                <p:childTnLst>
                                  <p:par>
                                    <p:cTn id="31" presetID="2" presetClass="entr" presetSubtype="1"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0-#ppt_h/2"/>
                                              </p:val>
                                            </p:tav>
                                            <p:tav tm="100000">
                                              <p:val>
                                                <p:strVal val="#ppt_y"/>
                                              </p:val>
                                            </p:tav>
                                          </p:tavLst>
                                        </p:anim>
                                      </p:childTnLst>
                                    </p:cTn>
                                  </p:par>
                                </p:childTnLst>
                              </p:cTn>
                            </p:par>
                            <p:par>
                              <p:cTn id="35" fill="hold">
                                <p:stCondLst>
                                  <p:cond delay="285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100"/>
                                            <p:tgtEl>
                                              <p:spTgt spid="10"/>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0"/>
                                            </p:tgtEl>
                                          </p:cBhvr>
                                          <p:to x="80000" y="100000"/>
                                        </p:animScale>
                                        <p:anim by="(#ppt_w*0.10)" calcmode="lin" valueType="num">
                                          <p:cBhvr>
                                            <p:cTn id="41" dur="50" autoRev="1" fill="hold">
                                              <p:stCondLst>
                                                <p:cond delay="0"/>
                                              </p:stCondLst>
                                            </p:cTn>
                                            <p:tgtEl>
                                              <p:spTgt spid="10"/>
                                            </p:tgtEl>
                                            <p:attrNameLst>
                                              <p:attrName>ppt_x</p:attrName>
                                            </p:attrNameLst>
                                          </p:cBhvr>
                                        </p:anim>
                                        <p:anim by="(-#ppt_w*0.10)" calcmode="lin" valueType="num">
                                          <p:cBhvr>
                                            <p:cTn id="42" dur="50" autoRev="1" fill="hold">
                                              <p:stCondLst>
                                                <p:cond delay="0"/>
                                              </p:stCondLst>
                                            </p:cTn>
                                            <p:tgtEl>
                                              <p:spTgt spid="10"/>
                                            </p:tgtEl>
                                            <p:attrNameLst>
                                              <p:attrName>ppt_y</p:attrName>
                                            </p:attrNameLst>
                                          </p:cBhvr>
                                        </p:anim>
                                        <p:animRot by="-480000">
                                          <p:cBhvr>
                                            <p:cTn id="43" dur="50" autoRev="1" fill="hold">
                                              <p:stCondLst>
                                                <p:cond delay="0"/>
                                              </p:stCondLst>
                                            </p:cTn>
                                            <p:tgtEl>
                                              <p:spTgt spid="10"/>
                                            </p:tgtEl>
                                            <p:attrNameLst>
                                              <p:attrName>r</p:attrName>
                                            </p:attrNameLst>
                                          </p:cBhvr>
                                        </p:animRot>
                                      </p:childTnLst>
                                    </p:cTn>
                                  </p:par>
                                </p:childTnLst>
                              </p:cTn>
                            </p:par>
                            <p:par>
                              <p:cTn id="44" fill="hold">
                                <p:stCondLst>
                                  <p:cond delay="5259"/>
                                </p:stCondLst>
                                <p:childTnLst>
                                  <p:par>
                                    <p:cTn id="45" presetID="16" presetClass="entr" presetSubtype="37"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outVertical)">
                                          <p:cBhvr>
                                            <p:cTn id="47" dur="500"/>
                                            <p:tgtEl>
                                              <p:spTgt spid="12"/>
                                            </p:tgtEl>
                                          </p:cBhvr>
                                        </p:animEffect>
                                      </p:childTnLst>
                                    </p:cTn>
                                  </p:par>
                                </p:childTnLst>
                              </p:cTn>
                            </p:par>
                            <p:par>
                              <p:cTn id="48" fill="hold">
                                <p:stCondLst>
                                  <p:cond delay="5759"/>
                                </p:stCondLst>
                                <p:childTnLst>
                                  <p:par>
                                    <p:cTn id="49" presetID="2" presetClass="entr" presetSubtype="1"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0-#ppt_h/2"/>
                                              </p:val>
                                            </p:tav>
                                            <p:tav tm="100000">
                                              <p:val>
                                                <p:strVal val="#ppt_y"/>
                                              </p:val>
                                            </p:tav>
                                          </p:tavLst>
                                        </p:anim>
                                      </p:childTnLst>
                                    </p:cTn>
                                  </p:par>
                                </p:childTnLst>
                              </p:cTn>
                            </p:par>
                            <p:par>
                              <p:cTn id="53" fill="hold">
                                <p:stCondLst>
                                  <p:cond delay="6259"/>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13"/>
                                            </p:tgtEl>
                                            <p:attrNameLst>
                                              <p:attrName>style.visibility</p:attrName>
                                            </p:attrNameLst>
                                          </p:cBhvr>
                                          <p:to>
                                            <p:strVal val="visible"/>
                                          </p:to>
                                        </p:set>
                                        <p:animEffect transition="in" filter="wipe(left)">
                                          <p:cBhvr>
                                            <p:cTn id="56" dur="100"/>
                                            <p:tgtEl>
                                              <p:spTgt spid="13"/>
                                            </p:tgtEl>
                                          </p:cBhvr>
                                        </p:animEffect>
                                      </p:childTnLst>
                                    </p:cTn>
                                  </p:par>
                                  <p:par>
                                    <p:cTn id="57" presetID="36" presetClass="emph" presetSubtype="0" fill="hold" grpId="1" nodeType="withEffect">
                                      <p:stCondLst>
                                        <p:cond delay="0"/>
                                      </p:stCondLst>
                                      <p:iterate type="lt">
                                        <p:tmPct val="30000"/>
                                      </p:iterate>
                                      <p:childTnLst>
                                        <p:animScale>
                                          <p:cBhvr>
                                            <p:cTn id="58" dur="50" autoRev="1" fill="hold">
                                              <p:stCondLst>
                                                <p:cond delay="0"/>
                                              </p:stCondLst>
                                            </p:cTn>
                                            <p:tgtEl>
                                              <p:spTgt spid="13"/>
                                            </p:tgtEl>
                                          </p:cBhvr>
                                          <p:to x="80000" y="100000"/>
                                        </p:animScale>
                                        <p:anim by="(#ppt_w*0.10)" calcmode="lin" valueType="num">
                                          <p:cBhvr>
                                            <p:cTn id="59" dur="50" autoRev="1" fill="hold">
                                              <p:stCondLst>
                                                <p:cond delay="0"/>
                                              </p:stCondLst>
                                            </p:cTn>
                                            <p:tgtEl>
                                              <p:spTgt spid="13"/>
                                            </p:tgtEl>
                                            <p:attrNameLst>
                                              <p:attrName>ppt_x</p:attrName>
                                            </p:attrNameLst>
                                          </p:cBhvr>
                                        </p:anim>
                                        <p:anim by="(-#ppt_w*0.10)" calcmode="lin" valueType="num">
                                          <p:cBhvr>
                                            <p:cTn id="60" dur="50" autoRev="1" fill="hold">
                                              <p:stCondLst>
                                                <p:cond delay="0"/>
                                              </p:stCondLst>
                                            </p:cTn>
                                            <p:tgtEl>
                                              <p:spTgt spid="13"/>
                                            </p:tgtEl>
                                            <p:attrNameLst>
                                              <p:attrName>ppt_y</p:attrName>
                                            </p:attrNameLst>
                                          </p:cBhvr>
                                        </p:anim>
                                        <p:animRot by="-480000">
                                          <p:cBhvr>
                                            <p:cTn id="61" dur="50" autoRev="1" fill="hold">
                                              <p:stCondLst>
                                                <p:cond delay="0"/>
                                              </p:stCondLst>
                                            </p:cTn>
                                            <p:tgtEl>
                                              <p:spTgt spid="13"/>
                                            </p:tgtEl>
                                            <p:attrNameLst>
                                              <p:attrName>r</p:attrName>
                                            </p:attrNameLst>
                                          </p:cBhvr>
                                        </p:animRot>
                                      </p:childTnLst>
                                    </p:cTn>
                                  </p:par>
                                </p:childTnLst>
                              </p:cTn>
                            </p:par>
                            <p:par>
                              <p:cTn id="62" fill="hold">
                                <p:stCondLst>
                                  <p:cond delay="8670"/>
                                </p:stCondLst>
                                <p:childTnLst>
                                  <p:par>
                                    <p:cTn id="63" presetID="16" presetClass="entr" presetSubtype="37"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outVertical)">
                                          <p:cBhvr>
                                            <p:cTn id="65" dur="500"/>
                                            <p:tgtEl>
                                              <p:spTgt spid="15"/>
                                            </p:tgtEl>
                                          </p:cBhvr>
                                        </p:animEffect>
                                      </p:childTnLst>
                                    </p:cTn>
                                  </p:par>
                                </p:childTnLst>
                              </p:cTn>
                            </p:par>
                            <p:par>
                              <p:cTn id="66" fill="hold">
                                <p:stCondLst>
                                  <p:cond delay="9170"/>
                                </p:stCondLst>
                                <p:childTnLst>
                                  <p:par>
                                    <p:cTn id="67" presetID="2" presetClass="entr" presetSubtype="1"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0-#ppt_h/2"/>
                                              </p:val>
                                            </p:tav>
                                            <p:tav tm="100000">
                                              <p:val>
                                                <p:strVal val="#ppt_y"/>
                                              </p:val>
                                            </p:tav>
                                          </p:tavLst>
                                        </p:anim>
                                      </p:childTnLst>
                                    </p:cTn>
                                  </p:par>
                                </p:childTnLst>
                              </p:cTn>
                            </p:par>
                            <p:par>
                              <p:cTn id="71" fill="hold">
                                <p:stCondLst>
                                  <p:cond delay="9670"/>
                                </p:stCondLst>
                                <p:childTnLst>
                                  <p:par>
                                    <p:cTn id="72" presetID="22" presetClass="entr" presetSubtype="8" fill="hold" grpId="0" nodeType="afterEffect">
                                      <p:stCondLst>
                                        <p:cond delay="0"/>
                                      </p:stCondLst>
                                      <p:iterate type="lt">
                                        <p:tmPct val="30000"/>
                                      </p:iterate>
                                      <p:childTnLst>
                                        <p:set>
                                          <p:cBhvr>
                                            <p:cTn id="73" dur="1" fill="hold">
                                              <p:stCondLst>
                                                <p:cond delay="0"/>
                                              </p:stCondLst>
                                            </p:cTn>
                                            <p:tgtEl>
                                              <p:spTgt spid="16"/>
                                            </p:tgtEl>
                                            <p:attrNameLst>
                                              <p:attrName>style.visibility</p:attrName>
                                            </p:attrNameLst>
                                          </p:cBhvr>
                                          <p:to>
                                            <p:strVal val="visible"/>
                                          </p:to>
                                        </p:set>
                                        <p:animEffect transition="in" filter="wipe(left)">
                                          <p:cBhvr>
                                            <p:cTn id="74" dur="100"/>
                                            <p:tgtEl>
                                              <p:spTgt spid="16"/>
                                            </p:tgtEl>
                                          </p:cBhvr>
                                        </p:animEffect>
                                      </p:childTnLst>
                                    </p:cTn>
                                  </p:par>
                                  <p:par>
                                    <p:cTn id="75" presetID="36" presetClass="emph" presetSubtype="0" fill="hold" grpId="1" nodeType="withEffect">
                                      <p:stCondLst>
                                        <p:cond delay="0"/>
                                      </p:stCondLst>
                                      <p:iterate type="lt">
                                        <p:tmPct val="30000"/>
                                      </p:iterate>
                                      <p:childTnLst>
                                        <p:animScale>
                                          <p:cBhvr>
                                            <p:cTn id="76" dur="50" autoRev="1" fill="hold">
                                              <p:stCondLst>
                                                <p:cond delay="0"/>
                                              </p:stCondLst>
                                            </p:cTn>
                                            <p:tgtEl>
                                              <p:spTgt spid="16"/>
                                            </p:tgtEl>
                                          </p:cBhvr>
                                          <p:to x="80000" y="100000"/>
                                        </p:animScale>
                                        <p:anim by="(#ppt_w*0.10)" calcmode="lin" valueType="num">
                                          <p:cBhvr>
                                            <p:cTn id="77" dur="50" autoRev="1" fill="hold">
                                              <p:stCondLst>
                                                <p:cond delay="0"/>
                                              </p:stCondLst>
                                            </p:cTn>
                                            <p:tgtEl>
                                              <p:spTgt spid="16"/>
                                            </p:tgtEl>
                                            <p:attrNameLst>
                                              <p:attrName>ppt_x</p:attrName>
                                            </p:attrNameLst>
                                          </p:cBhvr>
                                        </p:anim>
                                        <p:anim by="(-#ppt_w*0.10)" calcmode="lin" valueType="num">
                                          <p:cBhvr>
                                            <p:cTn id="78" dur="50" autoRev="1" fill="hold">
                                              <p:stCondLst>
                                                <p:cond delay="0"/>
                                              </p:stCondLst>
                                            </p:cTn>
                                            <p:tgtEl>
                                              <p:spTgt spid="16"/>
                                            </p:tgtEl>
                                            <p:attrNameLst>
                                              <p:attrName>ppt_y</p:attrName>
                                            </p:attrNameLst>
                                          </p:cBhvr>
                                        </p:anim>
                                        <p:animRot by="-480000">
                                          <p:cBhvr>
                                            <p:cTn id="79"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0" grpId="1"/>
          <p:bldP spid="11" grpId="0" animBg="1"/>
          <p:bldP spid="12" grpId="0" animBg="1"/>
          <p:bldP spid="13" grpId="0"/>
          <p:bldP spid="13" grpId="1"/>
          <p:bldP spid="14" grpId="0" animBg="1"/>
          <p:bldP spid="15" grpId="0" animBg="1"/>
          <p:bldP spid="16" grpId="0"/>
          <p:bldP spid="16" grpId="1"/>
          <p:bldP spid="17" grpId="0"/>
        </p:bldLst>
      </p:timing>
    </mc:Fallback>
  </mc:AlternateContent>
</p:sld>
</file>

<file path=ppt/theme/theme1.xml><?xml version="1.0" encoding="utf-8"?>
<a:theme xmlns:a="http://schemas.openxmlformats.org/drawingml/2006/main" name="1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zsdsfsdf">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0000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vvvvv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2225</Words>
  <Application>Microsoft Office PowerPoint</Application>
  <PresentationFormat>自定义</PresentationFormat>
  <Paragraphs>315</Paragraphs>
  <Slides>28</Slides>
  <Notes>28</Notes>
  <HiddenSlides>0</HiddenSlides>
  <MMClips>1</MMClips>
  <ScaleCrop>false</ScaleCrop>
  <HeadingPairs>
    <vt:vector size="6" baseType="variant">
      <vt:variant>
        <vt:lpstr>已用的字体</vt:lpstr>
      </vt:variant>
      <vt:variant>
        <vt:i4>8</vt:i4>
      </vt:variant>
      <vt:variant>
        <vt:lpstr>主题</vt:lpstr>
      </vt:variant>
      <vt:variant>
        <vt:i4>14</vt:i4>
      </vt:variant>
      <vt:variant>
        <vt:lpstr>幻灯片标题</vt:lpstr>
      </vt:variant>
      <vt:variant>
        <vt:i4>28</vt:i4>
      </vt:variant>
    </vt:vector>
  </HeadingPairs>
  <TitlesOfParts>
    <vt:vector size="50" baseType="lpstr">
      <vt:lpstr>等线 Light</vt:lpstr>
      <vt:lpstr>Calibri</vt:lpstr>
      <vt:lpstr>Arial</vt:lpstr>
      <vt:lpstr>等线</vt:lpstr>
      <vt:lpstr>Gulim</vt:lpstr>
      <vt:lpstr>Impact</vt:lpstr>
      <vt:lpstr>微软雅黑</vt:lpstr>
      <vt:lpstr>隶书</vt:lpstr>
      <vt:lpstr>10_自定义设计方案</vt:lpstr>
      <vt:lpstr>8_自定义设计方案</vt:lpstr>
      <vt:lpstr>自定义设计方案</vt:lpstr>
      <vt:lpstr>5_自定义设计方案</vt:lpstr>
      <vt:lpstr>6_自定义设计方案</vt:lpstr>
      <vt:lpstr>zsdsfsdf</vt:lpstr>
      <vt:lpstr>00000</vt:lpstr>
      <vt:lpstr>vvvvvv</vt:lpstr>
      <vt:lpstr>7_自定义设计方案</vt:lpstr>
      <vt:lpstr>2_自定义设计方案</vt:lpstr>
      <vt:lpstr>3_自定义设计方案</vt:lpstr>
      <vt:lpstr>9_自定义设计方案</vt:lpstr>
      <vt:lpstr>4_自定义设计方案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liu lijing</cp:lastModifiedBy>
  <cp:revision>39</cp:revision>
  <dcterms:created xsi:type="dcterms:W3CDTF">2014-08-23T07:50:00Z</dcterms:created>
  <dcterms:modified xsi:type="dcterms:W3CDTF">2022-09-10T01:52:22Z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