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9.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0" r:id="rId2"/>
    <p:sldMasterId id="2147483675" r:id="rId3"/>
    <p:sldMasterId id="2147483663" r:id="rId4"/>
    <p:sldMasterId id="2147483678" r:id="rId5"/>
  </p:sldMasterIdLst>
  <p:notesMasterIdLst>
    <p:notesMasterId r:id="rId44"/>
  </p:notesMasterIdLst>
  <p:sldIdLst>
    <p:sldId id="369" r:id="rId6"/>
    <p:sldId id="368" r:id="rId7"/>
    <p:sldId id="371" r:id="rId8"/>
    <p:sldId id="422" r:id="rId9"/>
    <p:sldId id="430" r:id="rId10"/>
    <p:sldId id="377" r:id="rId11"/>
    <p:sldId id="432" r:id="rId12"/>
    <p:sldId id="416" r:id="rId13"/>
    <p:sldId id="391" r:id="rId14"/>
    <p:sldId id="464" r:id="rId15"/>
    <p:sldId id="372" r:id="rId16"/>
    <p:sldId id="393" r:id="rId17"/>
    <p:sldId id="388" r:id="rId18"/>
    <p:sldId id="466" r:id="rId19"/>
    <p:sldId id="378" r:id="rId20"/>
    <p:sldId id="384" r:id="rId21"/>
    <p:sldId id="373" r:id="rId22"/>
    <p:sldId id="379" r:id="rId23"/>
    <p:sldId id="467" r:id="rId24"/>
    <p:sldId id="387" r:id="rId25"/>
    <p:sldId id="468" r:id="rId26"/>
    <p:sldId id="469" r:id="rId27"/>
    <p:sldId id="470" r:id="rId28"/>
    <p:sldId id="472" r:id="rId29"/>
    <p:sldId id="471" r:id="rId30"/>
    <p:sldId id="473" r:id="rId31"/>
    <p:sldId id="474" r:id="rId32"/>
    <p:sldId id="475" r:id="rId33"/>
    <p:sldId id="476" r:id="rId34"/>
    <p:sldId id="477" r:id="rId35"/>
    <p:sldId id="386" r:id="rId36"/>
    <p:sldId id="478" r:id="rId37"/>
    <p:sldId id="479" r:id="rId38"/>
    <p:sldId id="480" r:id="rId39"/>
    <p:sldId id="482" r:id="rId40"/>
    <p:sldId id="483" r:id="rId41"/>
    <p:sldId id="484" r:id="rId42"/>
    <p:sldId id="481" r:id="rId43"/>
  </p:sldIdLst>
  <p:sldSz cx="12190413" cy="6859588"/>
  <p:notesSz cx="6858000" cy="9144000"/>
  <p:custDataLst>
    <p:tags r:id="rId45"/>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608990" algn="l" rtl="0" fontAlgn="base">
      <a:spcBef>
        <a:spcPct val="0"/>
      </a:spcBef>
      <a:spcAft>
        <a:spcPct val="0"/>
      </a:spcAft>
      <a:defRPr kern="1200">
        <a:solidFill>
          <a:schemeClr val="tx1"/>
        </a:solidFill>
        <a:latin typeface="Calibri" pitchFamily="34" charset="0"/>
        <a:ea typeface="宋体" charset="-122"/>
        <a:cs typeface="+mn-cs"/>
      </a:defRPr>
    </a:lvl2pPr>
    <a:lvl3pPr marL="1217981" algn="l" rtl="0" fontAlgn="base">
      <a:spcBef>
        <a:spcPct val="0"/>
      </a:spcBef>
      <a:spcAft>
        <a:spcPct val="0"/>
      </a:spcAft>
      <a:defRPr kern="1200">
        <a:solidFill>
          <a:schemeClr val="tx1"/>
        </a:solidFill>
        <a:latin typeface="Calibri" pitchFamily="34" charset="0"/>
        <a:ea typeface="宋体" charset="-122"/>
        <a:cs typeface="+mn-cs"/>
      </a:defRPr>
    </a:lvl3pPr>
    <a:lvl4pPr marL="1826971" algn="l" rtl="0" fontAlgn="base">
      <a:spcBef>
        <a:spcPct val="0"/>
      </a:spcBef>
      <a:spcAft>
        <a:spcPct val="0"/>
      </a:spcAft>
      <a:defRPr kern="1200">
        <a:solidFill>
          <a:schemeClr val="tx1"/>
        </a:solidFill>
        <a:latin typeface="Calibri" pitchFamily="34" charset="0"/>
        <a:ea typeface="宋体" charset="-122"/>
        <a:cs typeface="+mn-cs"/>
      </a:defRPr>
    </a:lvl4pPr>
    <a:lvl5pPr marL="2435962" algn="l" rtl="0" fontAlgn="base">
      <a:spcBef>
        <a:spcPct val="0"/>
      </a:spcBef>
      <a:spcAft>
        <a:spcPct val="0"/>
      </a:spcAft>
      <a:defRPr kern="1200">
        <a:solidFill>
          <a:schemeClr val="tx1"/>
        </a:solidFill>
        <a:latin typeface="Calibri" pitchFamily="34" charset="0"/>
        <a:ea typeface="宋体" charset="-122"/>
        <a:cs typeface="+mn-cs"/>
      </a:defRPr>
    </a:lvl5pPr>
    <a:lvl6pPr marL="3044952" algn="l" defTabSz="1217981" rtl="0" eaLnBrk="1" latinLnBrk="0" hangingPunct="1">
      <a:defRPr kern="1200">
        <a:solidFill>
          <a:schemeClr val="tx1"/>
        </a:solidFill>
        <a:latin typeface="Calibri" pitchFamily="34" charset="0"/>
        <a:ea typeface="宋体" charset="-122"/>
        <a:cs typeface="+mn-cs"/>
      </a:defRPr>
    </a:lvl6pPr>
    <a:lvl7pPr marL="3653942" algn="l" defTabSz="1217981" rtl="0" eaLnBrk="1" latinLnBrk="0" hangingPunct="1">
      <a:defRPr kern="1200">
        <a:solidFill>
          <a:schemeClr val="tx1"/>
        </a:solidFill>
        <a:latin typeface="Calibri" pitchFamily="34" charset="0"/>
        <a:ea typeface="宋体" charset="-122"/>
        <a:cs typeface="+mn-cs"/>
      </a:defRPr>
    </a:lvl7pPr>
    <a:lvl8pPr marL="4262933" algn="l" defTabSz="1217981" rtl="0" eaLnBrk="1" latinLnBrk="0" hangingPunct="1">
      <a:defRPr kern="1200">
        <a:solidFill>
          <a:schemeClr val="tx1"/>
        </a:solidFill>
        <a:latin typeface="Calibri" pitchFamily="34" charset="0"/>
        <a:ea typeface="宋体" charset="-122"/>
        <a:cs typeface="+mn-cs"/>
      </a:defRPr>
    </a:lvl8pPr>
    <a:lvl9pPr marL="4871923" algn="l" defTabSz="1217981"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EA6103"/>
    <a:srgbClr val="996633"/>
    <a:srgbClr val="0099A9"/>
    <a:srgbClr val="F69F1E"/>
    <a:srgbClr val="EA5E66"/>
    <a:srgbClr val="005DA2"/>
    <a:srgbClr val="E8EAE9"/>
    <a:srgbClr val="FCFCFC"/>
    <a:srgbClr val="CCD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60"/>
  </p:normalViewPr>
  <p:slideViewPr>
    <p:cSldViewPr>
      <p:cViewPr>
        <p:scale>
          <a:sx n="76" d="100"/>
          <a:sy n="76" d="100"/>
        </p:scale>
        <p:origin x="763" y="43"/>
      </p:cViewPr>
      <p:guideLst>
        <p:guide orient="horz" pos="2161"/>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2022/9/9</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1217981" rtl="0" eaLnBrk="1" latinLnBrk="0" hangingPunct="1">
      <a:defRPr sz="1600" kern="1200">
        <a:solidFill>
          <a:schemeClr val="tx1"/>
        </a:solidFill>
        <a:latin typeface="+mn-lt"/>
        <a:ea typeface="微软雅黑" pitchFamily="34" charset="-122"/>
        <a:cs typeface="+mn-cs"/>
      </a:defRPr>
    </a:lvl1pPr>
    <a:lvl2pPr marL="608990" algn="l" defTabSz="1217981" rtl="0" eaLnBrk="1" latinLnBrk="0" hangingPunct="1">
      <a:defRPr sz="1600" kern="1200">
        <a:solidFill>
          <a:schemeClr val="tx1"/>
        </a:solidFill>
        <a:latin typeface="+mn-lt"/>
        <a:ea typeface="微软雅黑" pitchFamily="34" charset="-122"/>
        <a:cs typeface="+mn-cs"/>
      </a:defRPr>
    </a:lvl2pPr>
    <a:lvl3pPr marL="1217981" algn="l" defTabSz="1217981" rtl="0" eaLnBrk="1" latinLnBrk="0" hangingPunct="1">
      <a:defRPr sz="1600" kern="1200">
        <a:solidFill>
          <a:schemeClr val="tx1"/>
        </a:solidFill>
        <a:latin typeface="+mn-lt"/>
        <a:ea typeface="微软雅黑" pitchFamily="34" charset="-122"/>
        <a:cs typeface="+mn-cs"/>
      </a:defRPr>
    </a:lvl3pPr>
    <a:lvl4pPr marL="1826971" algn="l" defTabSz="1217981" rtl="0" eaLnBrk="1" latinLnBrk="0" hangingPunct="1">
      <a:defRPr sz="1600" kern="1200">
        <a:solidFill>
          <a:schemeClr val="tx1"/>
        </a:solidFill>
        <a:latin typeface="+mn-lt"/>
        <a:ea typeface="微软雅黑" pitchFamily="34" charset="-122"/>
        <a:cs typeface="+mn-cs"/>
      </a:defRPr>
    </a:lvl4pPr>
    <a:lvl5pPr marL="2435962" algn="l" defTabSz="1217981" rtl="0" eaLnBrk="1" latinLnBrk="0" hangingPunct="1">
      <a:defRPr sz="1600" kern="1200">
        <a:solidFill>
          <a:schemeClr val="tx1"/>
        </a:solidFill>
        <a:latin typeface="+mn-lt"/>
        <a:ea typeface="微软雅黑" pitchFamily="34" charset="-122"/>
        <a:cs typeface="+mn-cs"/>
      </a:defRPr>
    </a:lvl5pPr>
    <a:lvl6pPr marL="3044952" algn="l" defTabSz="1217981" rtl="0" eaLnBrk="1" latinLnBrk="0" hangingPunct="1">
      <a:defRPr sz="1600" kern="1200">
        <a:solidFill>
          <a:schemeClr val="tx1"/>
        </a:solidFill>
        <a:latin typeface="+mn-lt"/>
        <a:ea typeface="+mn-ea"/>
        <a:cs typeface="+mn-cs"/>
      </a:defRPr>
    </a:lvl6pPr>
    <a:lvl7pPr marL="3653942" algn="l" defTabSz="1217981" rtl="0" eaLnBrk="1" latinLnBrk="0" hangingPunct="1">
      <a:defRPr sz="1600" kern="1200">
        <a:solidFill>
          <a:schemeClr val="tx1"/>
        </a:solidFill>
        <a:latin typeface="+mn-lt"/>
        <a:ea typeface="+mn-ea"/>
        <a:cs typeface="+mn-cs"/>
      </a:defRPr>
    </a:lvl7pPr>
    <a:lvl8pPr marL="4262933" algn="l" defTabSz="1217981" rtl="0" eaLnBrk="1" latinLnBrk="0" hangingPunct="1">
      <a:defRPr sz="1600" kern="1200">
        <a:solidFill>
          <a:schemeClr val="tx1"/>
        </a:solidFill>
        <a:latin typeface="+mn-lt"/>
        <a:ea typeface="+mn-ea"/>
        <a:cs typeface="+mn-cs"/>
      </a:defRPr>
    </a:lvl8pPr>
    <a:lvl9pPr marL="4871923" algn="l" defTabSz="121798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26099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131272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34428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val="394043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389346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1103734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131272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90931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extLst>
      <p:ext uri="{BB962C8B-B14F-4D97-AF65-F5344CB8AC3E}">
        <p14:creationId xmlns:p14="http://schemas.microsoft.com/office/powerpoint/2010/main" val="1677038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val="1677038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val="1677038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1799895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1799895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val="3688013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394043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30</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extLst>
      <p:ext uri="{BB962C8B-B14F-4D97-AF65-F5344CB8AC3E}">
        <p14:creationId xmlns:p14="http://schemas.microsoft.com/office/powerpoint/2010/main" val="1103734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val="2684690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1312727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extLst>
      <p:ext uri="{BB962C8B-B14F-4D97-AF65-F5344CB8AC3E}">
        <p14:creationId xmlns:p14="http://schemas.microsoft.com/office/powerpoint/2010/main" val="1312727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extLst>
      <p:ext uri="{BB962C8B-B14F-4D97-AF65-F5344CB8AC3E}">
        <p14:creationId xmlns:p14="http://schemas.microsoft.com/office/powerpoint/2010/main" val="1910076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37</a:t>
            </a:fld>
            <a:endParaRPr lang="zh-CN" altLang="en-US" dirty="0"/>
          </a:p>
        </p:txBody>
      </p:sp>
    </p:spTree>
    <p:extLst>
      <p:ext uri="{BB962C8B-B14F-4D97-AF65-F5344CB8AC3E}">
        <p14:creationId xmlns:p14="http://schemas.microsoft.com/office/powerpoint/2010/main" val="1799895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38</a:t>
            </a:fld>
            <a:endParaRPr lang="zh-CN" altLang="en-US"/>
          </a:p>
        </p:txBody>
      </p:sp>
    </p:spTree>
    <p:extLst>
      <p:ext uri="{BB962C8B-B14F-4D97-AF65-F5344CB8AC3E}">
        <p14:creationId xmlns:p14="http://schemas.microsoft.com/office/powerpoint/2010/main" val="338428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34428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34428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110373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1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B06B45-0B26-3098-B0D1-68E953AA9A99}"/>
              </a:ext>
            </a:extLst>
          </p:cNvPr>
          <p:cNvSpPr>
            <a:spLocks noGrp="1"/>
          </p:cNvSpPr>
          <p:nvPr>
            <p:ph type="title"/>
          </p:nvPr>
        </p:nvSpPr>
        <p:spPr>
          <a:xfrm>
            <a:off x="838200" y="365125"/>
            <a:ext cx="10514013"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A0F77F-1D11-E27C-5068-338D17199F28}"/>
              </a:ext>
            </a:extLst>
          </p:cNvPr>
          <p:cNvSpPr>
            <a:spLocks noGrp="1"/>
          </p:cNvSpPr>
          <p:nvPr>
            <p:ph sz="half" idx="1"/>
          </p:nvPr>
        </p:nvSpPr>
        <p:spPr>
          <a:xfrm>
            <a:off x="838200" y="1825625"/>
            <a:ext cx="5180013" cy="435292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E86F9C1-A942-0A34-5302-B54C2B5BB78D}"/>
              </a:ext>
            </a:extLst>
          </p:cNvPr>
          <p:cNvSpPr>
            <a:spLocks noGrp="1"/>
          </p:cNvSpPr>
          <p:nvPr>
            <p:ph sz="half" idx="2"/>
          </p:nvPr>
        </p:nvSpPr>
        <p:spPr>
          <a:xfrm>
            <a:off x="6170613" y="1825625"/>
            <a:ext cx="5181600" cy="435292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9194659-5D47-7F89-2205-B59F3CDD3453}"/>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37319160-2326-EBF0-620B-C0A3D928AA2C}"/>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7F7F786-67E6-AB36-F305-65A6DA428381}"/>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267464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98F5D3-4DFB-3761-995A-D526DC903678}"/>
              </a:ext>
            </a:extLst>
          </p:cNvPr>
          <p:cNvSpPr>
            <a:spLocks noGrp="1"/>
          </p:cNvSpPr>
          <p:nvPr>
            <p:ph type="title"/>
          </p:nvPr>
        </p:nvSpPr>
        <p:spPr>
          <a:xfrm>
            <a:off x="839788" y="365125"/>
            <a:ext cx="10514012"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887EEE-ED7B-2D38-4D65-D252BB2ECB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798AA89-4FF0-C61C-C72E-6E9584BCE7BD}"/>
              </a:ext>
            </a:extLst>
          </p:cNvPr>
          <p:cNvSpPr>
            <a:spLocks noGrp="1"/>
          </p:cNvSpPr>
          <p:nvPr>
            <p:ph sz="half" idx="2"/>
          </p:nvPr>
        </p:nvSpPr>
        <p:spPr>
          <a:xfrm>
            <a:off x="839788" y="2505075"/>
            <a:ext cx="5157787" cy="368617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5C6970B-7EDD-9BC8-378A-C5E4AF9A2C22}"/>
              </a:ext>
            </a:extLst>
          </p:cNvPr>
          <p:cNvSpPr>
            <a:spLocks noGrp="1"/>
          </p:cNvSpPr>
          <p:nvPr>
            <p:ph type="body" sz="quarter" idx="3"/>
          </p:nvPr>
        </p:nvSpPr>
        <p:spPr>
          <a:xfrm>
            <a:off x="6170613" y="1681163"/>
            <a:ext cx="51831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1DE49EF-B15B-3044-F598-3D3C8ED36901}"/>
              </a:ext>
            </a:extLst>
          </p:cNvPr>
          <p:cNvSpPr>
            <a:spLocks noGrp="1"/>
          </p:cNvSpPr>
          <p:nvPr>
            <p:ph sz="quarter" idx="4"/>
          </p:nvPr>
        </p:nvSpPr>
        <p:spPr>
          <a:xfrm>
            <a:off x="6170613" y="2505075"/>
            <a:ext cx="5183187" cy="368617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3EF8983-6BE5-4D93-5A41-CECE25110AB7}"/>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8" name="页脚占位符 7">
            <a:extLst>
              <a:ext uri="{FF2B5EF4-FFF2-40B4-BE49-F238E27FC236}">
                <a16:creationId xmlns:a16="http://schemas.microsoft.com/office/drawing/2014/main" id="{CD0CAC7B-C454-4148-5D07-8C25E1595142}"/>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2A346B98-8CAA-0034-BDBE-2CD41B00FBB3}"/>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337057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FD4DB-BF47-55DA-E9B3-B5FA8EBA62BB}"/>
              </a:ext>
            </a:extLst>
          </p:cNvPr>
          <p:cNvSpPr>
            <a:spLocks noGrp="1"/>
          </p:cNvSpPr>
          <p:nvPr>
            <p:ph type="title"/>
          </p:nvPr>
        </p:nvSpPr>
        <p:spPr>
          <a:xfrm>
            <a:off x="838200" y="365125"/>
            <a:ext cx="10514013"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C8B3B0-8B6E-5CF5-3AF4-750A5118BB3A}"/>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4" name="页脚占位符 3">
            <a:extLst>
              <a:ext uri="{FF2B5EF4-FFF2-40B4-BE49-F238E27FC236}">
                <a16:creationId xmlns:a16="http://schemas.microsoft.com/office/drawing/2014/main" id="{54CE9E10-1942-F39D-2E0D-F97300C61BB1}"/>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AD227E6-3D6A-DD8D-C530-E255B1AC1773}"/>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102852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E13B61F-EA07-4EB5-685E-4C42D4190D72}"/>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3" name="页脚占位符 2">
            <a:extLst>
              <a:ext uri="{FF2B5EF4-FFF2-40B4-BE49-F238E27FC236}">
                <a16:creationId xmlns:a16="http://schemas.microsoft.com/office/drawing/2014/main" id="{28698042-D535-6270-1C1E-00080BBE220E}"/>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167C548-F4DC-E1CE-2A35-CD497CC2C252}"/>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234646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044D65-68DD-32E9-EA7E-B304565541F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B7D5185-809A-E6AF-3750-C1188074B984}"/>
              </a:ext>
            </a:extLst>
          </p:cNvPr>
          <p:cNvSpPr>
            <a:spLocks noGrp="1"/>
          </p:cNvSpPr>
          <p:nvPr>
            <p:ph idx="1"/>
          </p:nvPr>
        </p:nvSpPr>
        <p:spPr>
          <a:xfrm>
            <a:off x="5183188" y="987425"/>
            <a:ext cx="6170612"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D2B7F61-3ECB-B775-BF33-2108FD463FA1}"/>
              </a:ext>
            </a:extLst>
          </p:cNvPr>
          <p:cNvSpPr>
            <a:spLocks noGrp="1"/>
          </p:cNvSpPr>
          <p:nvPr>
            <p:ph type="body" sz="half" idx="2"/>
          </p:nvPr>
        </p:nvSpPr>
        <p:spPr>
          <a:xfrm>
            <a:off x="839788" y="2057400"/>
            <a:ext cx="3932237"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360B71-4F08-E02E-7344-E44455F16E11}"/>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FADAE7E4-07ED-BAA7-3019-BA025E07DDAE}"/>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1AEC1A9-4EE6-6711-DB20-24FEDB1F867B}"/>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126643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DC5A83-07F1-1042-FADC-6051BFA95C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61896FE-E0E2-C97E-C8E1-3CAFE9098025}"/>
              </a:ext>
            </a:extLst>
          </p:cNvPr>
          <p:cNvSpPr>
            <a:spLocks noGrp="1"/>
          </p:cNvSpPr>
          <p:nvPr>
            <p:ph type="pic" idx="1"/>
          </p:nvPr>
        </p:nvSpPr>
        <p:spPr>
          <a:xfrm>
            <a:off x="5183188" y="987425"/>
            <a:ext cx="6170612"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4292A7F-9B74-CE2A-C6EE-7A2EAD1ADCD9}"/>
              </a:ext>
            </a:extLst>
          </p:cNvPr>
          <p:cNvSpPr>
            <a:spLocks noGrp="1"/>
          </p:cNvSpPr>
          <p:nvPr>
            <p:ph type="body" sz="half" idx="2"/>
          </p:nvPr>
        </p:nvSpPr>
        <p:spPr>
          <a:xfrm>
            <a:off x="839788" y="2057400"/>
            <a:ext cx="3932237"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6C7D08A-F59F-593B-E6A1-64DC1DC53C1A}"/>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745C2693-BD75-0078-6BB1-6FC904F64841}"/>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1B41D32-1358-8599-15CA-9B565727D368}"/>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143610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592FC0-916E-E94B-6B28-AF2301D42752}"/>
              </a:ext>
            </a:extLst>
          </p:cNvPr>
          <p:cNvSpPr>
            <a:spLocks noGrp="1"/>
          </p:cNvSpPr>
          <p:nvPr>
            <p:ph type="title"/>
          </p:nvPr>
        </p:nvSpPr>
        <p:spPr>
          <a:xfrm>
            <a:off x="838200" y="365125"/>
            <a:ext cx="10514013"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0B99C4E-68E8-241D-1FCE-75A85863DDED}"/>
              </a:ext>
            </a:extLst>
          </p:cNvPr>
          <p:cNvSpPr>
            <a:spLocks noGrp="1"/>
          </p:cNvSpPr>
          <p:nvPr>
            <p:ph type="body" orient="vert" idx="1"/>
          </p:nvPr>
        </p:nvSpPr>
        <p:spPr>
          <a:xfrm>
            <a:off x="838200" y="1825625"/>
            <a:ext cx="10514013" cy="43529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388DD27-EDC7-F51A-2033-36033BEF9362}"/>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37A8B0BD-353A-44DB-BAE0-6D9465BF38D1}"/>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FF80CA9-F962-D20D-45C0-A38CA5479B2B}"/>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31403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413A47-BBC1-0E19-98C9-4A19E3D8E6F9}"/>
              </a:ext>
            </a:extLst>
          </p:cNvPr>
          <p:cNvSpPr>
            <a:spLocks noGrp="1"/>
          </p:cNvSpPr>
          <p:nvPr>
            <p:ph type="title" orient="vert"/>
          </p:nvPr>
        </p:nvSpPr>
        <p:spPr>
          <a:xfrm>
            <a:off x="8724900" y="365125"/>
            <a:ext cx="2627313" cy="5813425"/>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E72E3E-18EF-8920-38CD-C23B7B1B6A74}"/>
              </a:ext>
            </a:extLst>
          </p:cNvPr>
          <p:cNvSpPr>
            <a:spLocks noGrp="1"/>
          </p:cNvSpPr>
          <p:nvPr>
            <p:ph type="body" orient="vert" idx="1"/>
          </p:nvPr>
        </p:nvSpPr>
        <p:spPr>
          <a:xfrm>
            <a:off x="838200" y="365125"/>
            <a:ext cx="7734300" cy="58134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79A487-78BA-219A-A795-E50191936A83}"/>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BDCCA7E4-5FA1-553D-CA07-3B89D5B11D97}"/>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779387D-C4F9-5431-2930-A763BEF40FB5}"/>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411114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84CEC8-C20F-9CC1-5D61-94B191924A3F}"/>
              </a:ext>
            </a:extLst>
          </p:cNvPr>
          <p:cNvSpPr>
            <a:spLocks noGrp="1"/>
          </p:cNvSpPr>
          <p:nvPr>
            <p:ph type="ctrTitle"/>
          </p:nvPr>
        </p:nvSpPr>
        <p:spPr>
          <a:xfrm>
            <a:off x="1524000" y="1122363"/>
            <a:ext cx="9142413" cy="2389187"/>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EE018F-9858-2F1E-5A97-58965632DC09}"/>
              </a:ext>
            </a:extLst>
          </p:cNvPr>
          <p:cNvSpPr>
            <a:spLocks noGrp="1"/>
          </p:cNvSpPr>
          <p:nvPr>
            <p:ph type="subTitle" idx="1"/>
          </p:nvPr>
        </p:nvSpPr>
        <p:spPr>
          <a:xfrm>
            <a:off x="1524000" y="3603625"/>
            <a:ext cx="9142413"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DEE81D4-7898-C4EC-F981-67FA8E31268A}"/>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7C55A88C-0204-C5F3-2FF4-9066CE1D4673}"/>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6F143B-5AE6-3FC9-F268-774570A21F94}"/>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294436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AA8547-F557-5735-047F-F36AA55BCA31}"/>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C44063B3-D93F-570E-16EE-51F68FA90825}"/>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EED7F99-5C4C-35F2-0D09-EF29A5357D09}"/>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23478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364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C5DFE5-3C0A-F8AC-F97B-AEA4AD3793BD}"/>
              </a:ext>
            </a:extLst>
          </p:cNvPr>
          <p:cNvSpPr>
            <a:spLocks noGrp="1"/>
          </p:cNvSpPr>
          <p:nvPr>
            <p:ph type="title"/>
          </p:nvPr>
        </p:nvSpPr>
        <p:spPr>
          <a:xfrm>
            <a:off x="831850" y="1709738"/>
            <a:ext cx="10514013" cy="2854325"/>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112512E-B218-D019-1E14-876F189D3B4D}"/>
              </a:ext>
            </a:extLst>
          </p:cNvPr>
          <p:cNvSpPr>
            <a:spLocks noGrp="1"/>
          </p:cNvSpPr>
          <p:nvPr>
            <p:ph type="body" idx="1"/>
          </p:nvPr>
        </p:nvSpPr>
        <p:spPr>
          <a:xfrm>
            <a:off x="831850" y="4591050"/>
            <a:ext cx="10514013" cy="150018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27B6D7F-8FBE-6520-B587-048EFD7D188F}"/>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E4060789-4576-6687-4C6A-0E002FCB9997}"/>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565E6BB-FAB7-5A57-AB2E-C5A07635AD34}"/>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424818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A4352B-C314-A346-C32D-D86503ECE8D2}"/>
              </a:ext>
            </a:extLst>
          </p:cNvPr>
          <p:cNvSpPr>
            <a:spLocks noGrp="1"/>
          </p:cNvSpPr>
          <p:nvPr>
            <p:ph sz="half" idx="1"/>
          </p:nvPr>
        </p:nvSpPr>
        <p:spPr>
          <a:xfrm>
            <a:off x="838200" y="1825625"/>
            <a:ext cx="5180013" cy="4352925"/>
          </a:xfrm>
          <a:prstGeom prst="rect">
            <a:avLst/>
          </a:prstGeom>
        </p:spPr>
        <p:txBody>
          <a:bodyPr/>
          <a:lstStyle/>
          <a:p>
            <a:pPr lvl="0"/>
            <a:r>
              <a:rPr lang="zh-CN" altLang="en-US" dirty="0"/>
              <a:t>单击此处编辑母版文本样</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F46DD699-5619-F82F-904F-1073EF08A8F6}"/>
              </a:ext>
            </a:extLst>
          </p:cNvPr>
          <p:cNvSpPr>
            <a:spLocks noGrp="1"/>
          </p:cNvSpPr>
          <p:nvPr>
            <p:ph sz="half" idx="2" hasCustomPrompt="1"/>
          </p:nvPr>
        </p:nvSpPr>
        <p:spPr>
          <a:xfrm>
            <a:off x="6170613" y="1825625"/>
            <a:ext cx="5181600" cy="4352925"/>
          </a:xfrm>
          <a:prstGeom prst="rect">
            <a:avLst/>
          </a:prstGeom>
        </p:spPr>
        <p:txBody>
          <a:bodyPr/>
          <a:lstStyle/>
          <a:p>
            <a:pPr lvl="0"/>
            <a:r>
              <a:rPr lang="zh-CN" altLang="en-US" dirty="0"/>
              <a:t>单击此处编母版文本样式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88EAA42D-D05F-0ED6-D6FA-26EC427D5A76}"/>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DD3C8165-AC6B-4C2E-A616-44E78428CE06}"/>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B371D7-34FB-2B90-4D52-87B123EE8854}"/>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09102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C1EA9E-23BF-A775-B98D-8C334830D050}"/>
              </a:ext>
            </a:extLst>
          </p:cNvPr>
          <p:cNvSpPr>
            <a:spLocks noGrp="1"/>
          </p:cNvSpPr>
          <p:nvPr>
            <p:ph type="title"/>
          </p:nvPr>
        </p:nvSpPr>
        <p:spPr>
          <a:xfrm>
            <a:off x="839788" y="365125"/>
            <a:ext cx="10514012"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DA402AB-7734-D6C9-7C97-CB8E3A9C3C4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C9D65F-44D8-347A-888A-15C85B437777}"/>
              </a:ext>
            </a:extLst>
          </p:cNvPr>
          <p:cNvSpPr>
            <a:spLocks noGrp="1"/>
          </p:cNvSpPr>
          <p:nvPr>
            <p:ph sz="half" idx="2"/>
          </p:nvPr>
        </p:nvSpPr>
        <p:spPr>
          <a:xfrm>
            <a:off x="839788" y="2505075"/>
            <a:ext cx="5157787" cy="368617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F339A9-38E9-506B-05BC-7F91E2A0068A}"/>
              </a:ext>
            </a:extLst>
          </p:cNvPr>
          <p:cNvSpPr>
            <a:spLocks noGrp="1"/>
          </p:cNvSpPr>
          <p:nvPr>
            <p:ph type="body" sz="quarter" idx="3"/>
          </p:nvPr>
        </p:nvSpPr>
        <p:spPr>
          <a:xfrm>
            <a:off x="6170613" y="1681163"/>
            <a:ext cx="51831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36D2A61-B08F-1DA4-7A7B-49142A63234B}"/>
              </a:ext>
            </a:extLst>
          </p:cNvPr>
          <p:cNvSpPr>
            <a:spLocks noGrp="1"/>
          </p:cNvSpPr>
          <p:nvPr>
            <p:ph sz="quarter" idx="4"/>
          </p:nvPr>
        </p:nvSpPr>
        <p:spPr>
          <a:xfrm>
            <a:off x="6170613" y="2505075"/>
            <a:ext cx="5183187" cy="368617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74CDB59-E1AE-788D-E692-53A8760E2F75}"/>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8" name="页脚占位符 7">
            <a:extLst>
              <a:ext uri="{FF2B5EF4-FFF2-40B4-BE49-F238E27FC236}">
                <a16:creationId xmlns:a16="http://schemas.microsoft.com/office/drawing/2014/main" id="{4BAD8730-99A5-8335-F399-E6CB03A83C92}"/>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E8AD69B-7A99-F9BB-DF1C-502E23E56F23}"/>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092537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FA9078-432B-AFA7-4B89-DF788D74E840}"/>
              </a:ext>
            </a:extLst>
          </p:cNvPr>
          <p:cNvSpPr>
            <a:spLocks noGrp="1"/>
          </p:cNvSpPr>
          <p:nvPr>
            <p:ph type="title"/>
          </p:nvPr>
        </p:nvSpPr>
        <p:spPr>
          <a:xfrm>
            <a:off x="838200" y="365125"/>
            <a:ext cx="10514013"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6608887-AD67-2997-EB45-92F0BFE8CF70}"/>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4" name="页脚占位符 3">
            <a:extLst>
              <a:ext uri="{FF2B5EF4-FFF2-40B4-BE49-F238E27FC236}">
                <a16:creationId xmlns:a16="http://schemas.microsoft.com/office/drawing/2014/main" id="{674747F6-8DA0-C877-B080-DB4032562FE9}"/>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DEBA282-8173-6508-C908-D29D2C05FE34}"/>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115366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8557883-0728-5160-7923-E1300920D917}"/>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3" name="页脚占位符 2">
            <a:extLst>
              <a:ext uri="{FF2B5EF4-FFF2-40B4-BE49-F238E27FC236}">
                <a16:creationId xmlns:a16="http://schemas.microsoft.com/office/drawing/2014/main" id="{100F31C1-FB5A-D895-6277-7D718AB07721}"/>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406BD51-B245-40A6-B018-5DCF93AC181A}"/>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275462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7B0FD5-BEEF-E30E-47E4-5D80101CDE5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A73DCBB-ED41-D8E9-442C-CFD5D2C2AEB3}"/>
              </a:ext>
            </a:extLst>
          </p:cNvPr>
          <p:cNvSpPr>
            <a:spLocks noGrp="1"/>
          </p:cNvSpPr>
          <p:nvPr>
            <p:ph idx="1"/>
          </p:nvPr>
        </p:nvSpPr>
        <p:spPr>
          <a:xfrm>
            <a:off x="5183188" y="987425"/>
            <a:ext cx="6170612" cy="48752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AA07F5B-7FF8-12A8-CA07-4B25BEE64F10}"/>
              </a:ext>
            </a:extLst>
          </p:cNvPr>
          <p:cNvSpPr>
            <a:spLocks noGrp="1"/>
          </p:cNvSpPr>
          <p:nvPr>
            <p:ph type="body" sz="half" idx="2"/>
          </p:nvPr>
        </p:nvSpPr>
        <p:spPr>
          <a:xfrm>
            <a:off x="839788" y="2057400"/>
            <a:ext cx="3932237"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0A4447-255F-D8F5-D2D7-445057A6F2BD}"/>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67FC04B6-F4A8-D6FD-85F7-858CBE79ABCD}"/>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4B83DC2-BDF3-2E99-B6CA-799F3A8055A7}"/>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411192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F2D119-35F3-C20C-C0C0-DC5093131F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61F2DBF-76A9-2CA0-1B5C-23AB83092649}"/>
              </a:ext>
            </a:extLst>
          </p:cNvPr>
          <p:cNvSpPr>
            <a:spLocks noGrp="1"/>
          </p:cNvSpPr>
          <p:nvPr>
            <p:ph type="pic" idx="1"/>
          </p:nvPr>
        </p:nvSpPr>
        <p:spPr>
          <a:xfrm>
            <a:off x="5183188" y="987425"/>
            <a:ext cx="6170612" cy="48752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648393C-AA0F-2E8E-3AC6-44E63794CD89}"/>
              </a:ext>
            </a:extLst>
          </p:cNvPr>
          <p:cNvSpPr>
            <a:spLocks noGrp="1"/>
          </p:cNvSpPr>
          <p:nvPr>
            <p:ph type="body" sz="half" idx="2"/>
          </p:nvPr>
        </p:nvSpPr>
        <p:spPr>
          <a:xfrm>
            <a:off x="839788" y="2057400"/>
            <a:ext cx="3932237" cy="381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59DCA4D-644F-6B98-E51E-11FCBE3892CE}"/>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6" name="页脚占位符 5">
            <a:extLst>
              <a:ext uri="{FF2B5EF4-FFF2-40B4-BE49-F238E27FC236}">
                <a16:creationId xmlns:a16="http://schemas.microsoft.com/office/drawing/2014/main" id="{0DBC555F-55D9-9035-32F9-F33BC99BFBFB}"/>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C5EE641-CBA7-EFC4-86C6-594CFEC228D8}"/>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867252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53FA4-5838-87BB-3CF0-CF79D2406529}"/>
              </a:ext>
            </a:extLst>
          </p:cNvPr>
          <p:cNvSpPr>
            <a:spLocks noGrp="1"/>
          </p:cNvSpPr>
          <p:nvPr>
            <p:ph type="title"/>
          </p:nvPr>
        </p:nvSpPr>
        <p:spPr>
          <a:xfrm>
            <a:off x="838200" y="365125"/>
            <a:ext cx="10514013"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857DC48-D572-F4EB-C0CA-158F05797B42}"/>
              </a:ext>
            </a:extLst>
          </p:cNvPr>
          <p:cNvSpPr>
            <a:spLocks noGrp="1"/>
          </p:cNvSpPr>
          <p:nvPr>
            <p:ph type="body" orient="vert" idx="1"/>
          </p:nvPr>
        </p:nvSpPr>
        <p:spPr>
          <a:xfrm>
            <a:off x="838200" y="1825625"/>
            <a:ext cx="10514013" cy="43529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D05042-2AC2-6C85-72CA-2FD70F738BA4}"/>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9DB140A7-9334-F661-B042-80DBDBB63B53}"/>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F454D75-1B5F-E53B-3CC1-1468B86EEA97}"/>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317546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3429592-4901-6205-881A-7292D4521C12}"/>
              </a:ext>
            </a:extLst>
          </p:cNvPr>
          <p:cNvSpPr>
            <a:spLocks noGrp="1"/>
          </p:cNvSpPr>
          <p:nvPr>
            <p:ph type="title" orient="vert"/>
          </p:nvPr>
        </p:nvSpPr>
        <p:spPr>
          <a:xfrm>
            <a:off x="8724900" y="365125"/>
            <a:ext cx="2627313" cy="5813425"/>
          </a:xfrm>
          <a:prstGeom prst="rect">
            <a:avLst/>
          </a:prstGeom>
        </p:spPr>
        <p:txBody>
          <a:bodyPr vert="eaVert"/>
          <a:lstStyle/>
          <a:p>
            <a:r>
              <a:rPr lang="zh-CN" altLang="en-US"/>
              <a:t>单击此处编辑母版标题样式</a:t>
            </a:r>
          </a:p>
        </p:txBody>
      </p:sp>
      <p:sp>
        <p:nvSpPr>
          <p:cNvPr id="4" name="日期占位符 3">
            <a:extLst>
              <a:ext uri="{FF2B5EF4-FFF2-40B4-BE49-F238E27FC236}">
                <a16:creationId xmlns:a16="http://schemas.microsoft.com/office/drawing/2014/main" id="{D9093599-6379-C6B5-F18C-7F61868D00FD}"/>
              </a:ext>
            </a:extLst>
          </p:cNvPr>
          <p:cNvSpPr>
            <a:spLocks noGrp="1"/>
          </p:cNvSpPr>
          <p:nvPr>
            <p:ph type="dt" sz="half" idx="10"/>
          </p:nvPr>
        </p:nvSpPr>
        <p:spPr>
          <a:xfrm>
            <a:off x="838200" y="6357938"/>
            <a:ext cx="2743200" cy="365125"/>
          </a:xfrm>
          <a:prstGeom prst="rect">
            <a:avLst/>
          </a:prstGeom>
        </p:spPr>
        <p:txBody>
          <a:bodyPr/>
          <a:lstStyle/>
          <a:p>
            <a:fld id="{4A302C07-00B9-4445-AF95-090FB0E34474}"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D93EB6F5-9443-FB3D-AF84-7BAF25D172A4}"/>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30FF086-B95A-C1D5-0186-7E4E21D136C2}"/>
              </a:ext>
            </a:extLst>
          </p:cNvPr>
          <p:cNvSpPr>
            <a:spLocks noGrp="1"/>
          </p:cNvSpPr>
          <p:nvPr>
            <p:ph type="sldNum" sz="quarter" idx="12"/>
          </p:nvPr>
        </p:nvSpPr>
        <p:spPr/>
        <p:txBody>
          <a:bodyPr/>
          <a:lstStyle/>
          <a:p>
            <a:fld id="{D1F88C44-BFAE-47B6-B8C2-275E1CA55181}" type="slidenum">
              <a:rPr lang="zh-CN" altLang="en-US" smtClean="0"/>
              <a:t>‹#›</a:t>
            </a:fld>
            <a:endParaRPr lang="zh-CN" altLang="en-US"/>
          </a:p>
        </p:txBody>
      </p:sp>
    </p:spTree>
    <p:extLst>
      <p:ext uri="{BB962C8B-B14F-4D97-AF65-F5344CB8AC3E}">
        <p14:creationId xmlns:p14="http://schemas.microsoft.com/office/powerpoint/2010/main" val="41938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0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3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0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433DE0-978A-6DD2-63C6-62A4DCE7EC64}"/>
              </a:ext>
            </a:extLst>
          </p:cNvPr>
          <p:cNvSpPr>
            <a:spLocks noGrp="1"/>
          </p:cNvSpPr>
          <p:nvPr>
            <p:ph type="ctrTitle"/>
          </p:nvPr>
        </p:nvSpPr>
        <p:spPr>
          <a:xfrm>
            <a:off x="1524000" y="1122363"/>
            <a:ext cx="9142413" cy="2389187"/>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4BF882-0239-61CB-9A7F-72CFA5A443B4}"/>
              </a:ext>
            </a:extLst>
          </p:cNvPr>
          <p:cNvSpPr>
            <a:spLocks noGrp="1"/>
          </p:cNvSpPr>
          <p:nvPr>
            <p:ph type="subTitle" idx="1"/>
          </p:nvPr>
        </p:nvSpPr>
        <p:spPr>
          <a:xfrm>
            <a:off x="1524000" y="3603625"/>
            <a:ext cx="9142413"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B0DA51E-0C4E-AB80-09DF-4A4DAC27DE75}"/>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2CA798A2-4278-9A45-CFF6-CA1A3150ECFA}"/>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FB09528-F1FF-00C7-B8A3-5C488E67A4F6}"/>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18572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C84A6B-C53A-E910-5252-488315377DC4}"/>
              </a:ext>
            </a:extLst>
          </p:cNvPr>
          <p:cNvSpPr>
            <a:spLocks noGrp="1"/>
          </p:cNvSpPr>
          <p:nvPr>
            <p:ph type="title"/>
          </p:nvPr>
        </p:nvSpPr>
        <p:spPr>
          <a:xfrm>
            <a:off x="838200" y="365125"/>
            <a:ext cx="10514013"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B55905-707B-D22A-CF79-A8D3CA4BED62}"/>
              </a:ext>
            </a:extLst>
          </p:cNvPr>
          <p:cNvSpPr>
            <a:spLocks noGrp="1"/>
          </p:cNvSpPr>
          <p:nvPr>
            <p:ph idx="1"/>
          </p:nvPr>
        </p:nvSpPr>
        <p:spPr>
          <a:xfrm>
            <a:off x="838200" y="1825625"/>
            <a:ext cx="10514013" cy="435292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5172D3-0BF8-D874-5823-19F4A0AEC610}"/>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5DDE08E8-6DFE-AD73-B8D0-7D1684F6CB26}"/>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EA5E8E0-22B9-2598-2D19-2977BFC1FDFF}"/>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165392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92658-0634-8BDB-173C-354504ABC44D}"/>
              </a:ext>
            </a:extLst>
          </p:cNvPr>
          <p:cNvSpPr>
            <a:spLocks noGrp="1"/>
          </p:cNvSpPr>
          <p:nvPr>
            <p:ph type="title"/>
          </p:nvPr>
        </p:nvSpPr>
        <p:spPr>
          <a:xfrm>
            <a:off x="831850" y="1709738"/>
            <a:ext cx="10514013" cy="2854325"/>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2B9758-5D8B-383F-2348-BDC75EBECAFC}"/>
              </a:ext>
            </a:extLst>
          </p:cNvPr>
          <p:cNvSpPr>
            <a:spLocks noGrp="1"/>
          </p:cNvSpPr>
          <p:nvPr>
            <p:ph type="body" idx="1"/>
          </p:nvPr>
        </p:nvSpPr>
        <p:spPr>
          <a:xfrm>
            <a:off x="831850" y="4591050"/>
            <a:ext cx="10514013" cy="150018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3C913E4-36DD-1CFD-5C12-B26CCAC3BF49}"/>
              </a:ext>
            </a:extLst>
          </p:cNvPr>
          <p:cNvSpPr>
            <a:spLocks noGrp="1"/>
          </p:cNvSpPr>
          <p:nvPr>
            <p:ph type="dt" sz="half" idx="10"/>
          </p:nvPr>
        </p:nvSpPr>
        <p:spPr>
          <a:xfrm>
            <a:off x="838200" y="6357938"/>
            <a:ext cx="2743200" cy="365125"/>
          </a:xfrm>
          <a:prstGeom prst="rect">
            <a:avLst/>
          </a:prstGeom>
        </p:spPr>
        <p:txBody>
          <a:bodyPr/>
          <a:lstStyle/>
          <a:p>
            <a:fld id="{C8B45056-0679-4FC9-811A-94CFB4F8DD7B}" type="datetimeFigureOut">
              <a:rPr lang="zh-CN" altLang="en-US" smtClean="0"/>
              <a:t>2022/9/9</a:t>
            </a:fld>
            <a:endParaRPr lang="zh-CN" altLang="en-US"/>
          </a:p>
        </p:txBody>
      </p:sp>
      <p:sp>
        <p:nvSpPr>
          <p:cNvPr id="5" name="页脚占位符 4">
            <a:extLst>
              <a:ext uri="{FF2B5EF4-FFF2-40B4-BE49-F238E27FC236}">
                <a16:creationId xmlns:a16="http://schemas.microsoft.com/office/drawing/2014/main" id="{0DC36047-B8A7-B934-4785-BA75D315CBC9}"/>
              </a:ext>
            </a:extLst>
          </p:cNvPr>
          <p:cNvSpPr>
            <a:spLocks noGrp="1"/>
          </p:cNvSpPr>
          <p:nvPr>
            <p:ph type="ftr" sz="quarter" idx="11"/>
          </p:nvPr>
        </p:nvSpPr>
        <p:spPr>
          <a:xfrm>
            <a:off x="4038600" y="6357938"/>
            <a:ext cx="4113213"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3D62234-5CA0-1AA2-5E54-F99B7FDC979A}"/>
              </a:ext>
            </a:extLst>
          </p:cNvPr>
          <p:cNvSpPr>
            <a:spLocks noGrp="1"/>
          </p:cNvSpPr>
          <p:nvPr>
            <p:ph type="sldNum" sz="quarter" idx="12"/>
          </p:nvPr>
        </p:nvSpPr>
        <p:spPr>
          <a:xfrm>
            <a:off x="8609013" y="6357938"/>
            <a:ext cx="2743200" cy="365125"/>
          </a:xfrm>
          <a:prstGeom prst="rect">
            <a:avLst/>
          </a:prstGeom>
        </p:spPr>
        <p:txBody>
          <a:bodyPr/>
          <a:lstStyle/>
          <a:p>
            <a:fld id="{D460B002-9D12-49A1-A62D-F585865B8C12}" type="slidenum">
              <a:rPr lang="zh-CN" altLang="en-US" smtClean="0"/>
              <a:t>‹#›</a:t>
            </a:fld>
            <a:endParaRPr lang="zh-CN" altLang="en-US"/>
          </a:p>
        </p:txBody>
      </p:sp>
    </p:spTree>
    <p:extLst>
      <p:ext uri="{BB962C8B-B14F-4D97-AF65-F5344CB8AC3E}">
        <p14:creationId xmlns:p14="http://schemas.microsoft.com/office/powerpoint/2010/main" val="1113934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14" y="0"/>
            <a:ext cx="12179586" cy="6859588"/>
          </a:xfrm>
          <a:prstGeom prst="rect">
            <a:avLst/>
          </a:prstGeom>
        </p:spPr>
      </p:pic>
      <p:grpSp>
        <p:nvGrpSpPr>
          <p:cNvPr id="2" name="组合 1">
            <a:extLst>
              <a:ext uri="{FF2B5EF4-FFF2-40B4-BE49-F238E27FC236}">
                <a16:creationId xmlns:a16="http://schemas.microsoft.com/office/drawing/2014/main" id="{15991AFB-1FF5-0636-459D-5B563C26507A}"/>
              </a:ext>
            </a:extLst>
          </p:cNvPr>
          <p:cNvGrpSpPr/>
          <p:nvPr userDrawn="1"/>
        </p:nvGrpSpPr>
        <p:grpSpPr>
          <a:xfrm>
            <a:off x="3044868" y="5620125"/>
            <a:ext cx="9027001" cy="1044519"/>
            <a:chOff x="3044868" y="5620125"/>
            <a:chExt cx="9027001" cy="1044519"/>
          </a:xfrm>
        </p:grpSpPr>
        <p:pic>
          <p:nvPicPr>
            <p:cNvPr id="4" name="图片 3">
              <a:extLst>
                <a:ext uri="{FF2B5EF4-FFF2-40B4-BE49-F238E27FC236}">
                  <a16:creationId xmlns:a16="http://schemas.microsoft.com/office/drawing/2014/main" id="{8888F089-0CE1-1FAA-D8DE-2DFBB7629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4868" y="5879785"/>
              <a:ext cx="9027001" cy="525200"/>
            </a:xfrm>
            <a:prstGeom prst="rect">
              <a:avLst/>
            </a:prstGeom>
          </p:spPr>
        </p:pic>
        <p:pic>
          <p:nvPicPr>
            <p:cNvPr id="5" name="图片 4">
              <a:extLst>
                <a:ext uri="{FF2B5EF4-FFF2-40B4-BE49-F238E27FC236}">
                  <a16:creationId xmlns:a16="http://schemas.microsoft.com/office/drawing/2014/main" id="{B1096F75-3871-1957-E59A-7C85EF60EE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3821" y="5620125"/>
              <a:ext cx="1042025" cy="1044519"/>
            </a:xfrm>
            <a:prstGeom prst="rect">
              <a:avLst/>
            </a:prstGeom>
          </p:spPr>
        </p:pic>
      </p:grpSp>
    </p:spTree>
    <p:extLst>
      <p:ext uri="{BB962C8B-B14F-4D97-AF65-F5344CB8AC3E}">
        <p14:creationId xmlns:p14="http://schemas.microsoft.com/office/powerpoint/2010/main" val="3186073277"/>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rtl="0" fontAlgn="base">
        <a:spcBef>
          <a:spcPct val="0"/>
        </a:spcBef>
        <a:spcAft>
          <a:spcPct val="0"/>
        </a:spcAft>
        <a:defRPr sz="5900" kern="1200">
          <a:solidFill>
            <a:schemeClr val="tx1"/>
          </a:solidFill>
          <a:latin typeface="+mj-lt"/>
          <a:ea typeface="微软雅黑" pitchFamily="34" charset="-122"/>
          <a:cs typeface="+mj-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8990" algn="ctr" rtl="0" fontAlgn="base">
        <a:spcBef>
          <a:spcPct val="0"/>
        </a:spcBef>
        <a:spcAft>
          <a:spcPct val="0"/>
        </a:spcAft>
        <a:defRPr sz="5900">
          <a:solidFill>
            <a:schemeClr val="tx1"/>
          </a:solidFill>
          <a:latin typeface="Calibri" pitchFamily="34" charset="0"/>
          <a:ea typeface="宋体" charset="-122"/>
        </a:defRPr>
      </a:lvl6pPr>
      <a:lvl7pPr marL="1217981" algn="ctr" rtl="0" fontAlgn="base">
        <a:spcBef>
          <a:spcPct val="0"/>
        </a:spcBef>
        <a:spcAft>
          <a:spcPct val="0"/>
        </a:spcAft>
        <a:defRPr sz="5900">
          <a:solidFill>
            <a:schemeClr val="tx1"/>
          </a:solidFill>
          <a:latin typeface="Calibri" pitchFamily="34" charset="0"/>
          <a:ea typeface="宋体" charset="-122"/>
        </a:defRPr>
      </a:lvl7pPr>
      <a:lvl8pPr marL="1826971" algn="ctr" rtl="0" fontAlgn="base">
        <a:spcBef>
          <a:spcPct val="0"/>
        </a:spcBef>
        <a:spcAft>
          <a:spcPct val="0"/>
        </a:spcAft>
        <a:defRPr sz="5900">
          <a:solidFill>
            <a:schemeClr val="tx1"/>
          </a:solidFill>
          <a:latin typeface="Calibri" pitchFamily="34" charset="0"/>
          <a:ea typeface="宋体" charset="-122"/>
        </a:defRPr>
      </a:lvl8pPr>
      <a:lvl9pPr marL="2435962" algn="ctr" rtl="0" fontAlgn="base">
        <a:spcBef>
          <a:spcPct val="0"/>
        </a:spcBef>
        <a:spcAft>
          <a:spcPct val="0"/>
        </a:spcAft>
        <a:defRPr sz="5900">
          <a:solidFill>
            <a:schemeClr val="tx1"/>
          </a:solidFill>
          <a:latin typeface="Calibri" pitchFamily="34" charset="0"/>
          <a:ea typeface="宋体" charset="-122"/>
        </a:defRPr>
      </a:lvl9pPr>
    </p:titleStyle>
    <p:bodyStyle>
      <a:lvl1pPr marL="456743" indent="-456743"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89609" indent="-380619"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2476" indent="-304495"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1466"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0457"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49447"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43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42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41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7981" rtl="0" eaLnBrk="1" latinLnBrk="0" hangingPunct="1">
        <a:defRPr sz="2400" kern="1200">
          <a:solidFill>
            <a:schemeClr val="tx1"/>
          </a:solidFill>
          <a:latin typeface="+mn-lt"/>
          <a:ea typeface="+mn-ea"/>
          <a:cs typeface="+mn-cs"/>
        </a:defRPr>
      </a:lvl1pPr>
      <a:lvl2pPr marL="608990" algn="l" defTabSz="1217981" rtl="0" eaLnBrk="1" latinLnBrk="0" hangingPunct="1">
        <a:defRPr sz="2400" kern="1200">
          <a:solidFill>
            <a:schemeClr val="tx1"/>
          </a:solidFill>
          <a:latin typeface="+mn-lt"/>
          <a:ea typeface="+mn-ea"/>
          <a:cs typeface="+mn-cs"/>
        </a:defRPr>
      </a:lvl2pPr>
      <a:lvl3pPr marL="1217981" algn="l" defTabSz="1217981" rtl="0" eaLnBrk="1" latinLnBrk="0" hangingPunct="1">
        <a:defRPr sz="2400" kern="1200">
          <a:solidFill>
            <a:schemeClr val="tx1"/>
          </a:solidFill>
          <a:latin typeface="+mn-lt"/>
          <a:ea typeface="+mn-ea"/>
          <a:cs typeface="+mn-cs"/>
        </a:defRPr>
      </a:lvl3pPr>
      <a:lvl4pPr marL="1826971" algn="l" defTabSz="1217981" rtl="0" eaLnBrk="1" latinLnBrk="0" hangingPunct="1">
        <a:defRPr sz="2400" kern="1200">
          <a:solidFill>
            <a:schemeClr val="tx1"/>
          </a:solidFill>
          <a:latin typeface="+mn-lt"/>
          <a:ea typeface="+mn-ea"/>
          <a:cs typeface="+mn-cs"/>
        </a:defRPr>
      </a:lvl4pPr>
      <a:lvl5pPr marL="2435962" algn="l" defTabSz="1217981" rtl="0" eaLnBrk="1" latinLnBrk="0" hangingPunct="1">
        <a:defRPr sz="2400" kern="1200">
          <a:solidFill>
            <a:schemeClr val="tx1"/>
          </a:solidFill>
          <a:latin typeface="+mn-lt"/>
          <a:ea typeface="+mn-ea"/>
          <a:cs typeface="+mn-cs"/>
        </a:defRPr>
      </a:lvl5pPr>
      <a:lvl6pPr marL="3044952" algn="l" defTabSz="1217981" rtl="0" eaLnBrk="1" latinLnBrk="0" hangingPunct="1">
        <a:defRPr sz="2400" kern="1200">
          <a:solidFill>
            <a:schemeClr val="tx1"/>
          </a:solidFill>
          <a:latin typeface="+mn-lt"/>
          <a:ea typeface="+mn-ea"/>
          <a:cs typeface="+mn-cs"/>
        </a:defRPr>
      </a:lvl6pPr>
      <a:lvl7pPr marL="3653942" algn="l" defTabSz="1217981" rtl="0" eaLnBrk="1" latinLnBrk="0" hangingPunct="1">
        <a:defRPr sz="2400" kern="1200">
          <a:solidFill>
            <a:schemeClr val="tx1"/>
          </a:solidFill>
          <a:latin typeface="+mn-lt"/>
          <a:ea typeface="+mn-ea"/>
          <a:cs typeface="+mn-cs"/>
        </a:defRPr>
      </a:lvl7pPr>
      <a:lvl8pPr marL="4262933" algn="l" defTabSz="1217981" rtl="0" eaLnBrk="1" latinLnBrk="0" hangingPunct="1">
        <a:defRPr sz="2400" kern="1200">
          <a:solidFill>
            <a:schemeClr val="tx1"/>
          </a:solidFill>
          <a:latin typeface="+mn-lt"/>
          <a:ea typeface="+mn-ea"/>
          <a:cs typeface="+mn-cs"/>
        </a:defRPr>
      </a:lvl8pPr>
      <a:lvl9pPr marL="4871923" algn="l" defTabSz="121798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14" y="0"/>
            <a:ext cx="12179586" cy="6859588"/>
          </a:xfrm>
          <a:prstGeom prst="rect">
            <a:avLst/>
          </a:prstGeom>
        </p:spPr>
      </p:pic>
      <p:grpSp>
        <p:nvGrpSpPr>
          <p:cNvPr id="2" name="组合 1">
            <a:extLst>
              <a:ext uri="{FF2B5EF4-FFF2-40B4-BE49-F238E27FC236}">
                <a16:creationId xmlns:a16="http://schemas.microsoft.com/office/drawing/2014/main" id="{55E71599-004C-3058-F8E1-D6FC4529C3BB}"/>
              </a:ext>
            </a:extLst>
          </p:cNvPr>
          <p:cNvGrpSpPr/>
          <p:nvPr userDrawn="1"/>
        </p:nvGrpSpPr>
        <p:grpSpPr>
          <a:xfrm>
            <a:off x="4998056" y="5718445"/>
            <a:ext cx="7041749" cy="1044519"/>
            <a:chOff x="4998056" y="5718445"/>
            <a:chExt cx="7041749" cy="1044519"/>
          </a:xfrm>
        </p:grpSpPr>
        <p:pic>
          <p:nvPicPr>
            <p:cNvPr id="4" name="图片 3">
              <a:extLst>
                <a:ext uri="{FF2B5EF4-FFF2-40B4-BE49-F238E27FC236}">
                  <a16:creationId xmlns:a16="http://schemas.microsoft.com/office/drawing/2014/main" id="{8E8D6A3B-F80B-28A4-D3F1-B30B6271D8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056" y="6004586"/>
              <a:ext cx="7041749" cy="525200"/>
            </a:xfrm>
            <a:prstGeom prst="rect">
              <a:avLst/>
            </a:prstGeom>
          </p:spPr>
        </p:pic>
        <p:pic>
          <p:nvPicPr>
            <p:cNvPr id="5" name="图片 4">
              <a:extLst>
                <a:ext uri="{FF2B5EF4-FFF2-40B4-BE49-F238E27FC236}">
                  <a16:creationId xmlns:a16="http://schemas.microsoft.com/office/drawing/2014/main" id="{76E9D41B-33E3-BDEF-B556-873249E96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1973" y="5718445"/>
              <a:ext cx="1042025" cy="1044519"/>
            </a:xfrm>
            <a:prstGeom prst="rect">
              <a:avLst/>
            </a:prstGeom>
          </p:spPr>
        </p:pic>
      </p:grpSp>
    </p:spTree>
    <p:extLst>
      <p:ext uri="{BB962C8B-B14F-4D97-AF65-F5344CB8AC3E}">
        <p14:creationId xmlns:p14="http://schemas.microsoft.com/office/powerpoint/2010/main" val="411728851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fontAlgn="base">
        <a:spcBef>
          <a:spcPct val="0"/>
        </a:spcBef>
        <a:spcAft>
          <a:spcPct val="0"/>
        </a:spcAft>
        <a:defRPr sz="5900" kern="1200">
          <a:solidFill>
            <a:schemeClr val="tx1"/>
          </a:solidFill>
          <a:latin typeface="+mj-lt"/>
          <a:ea typeface="微软雅黑" pitchFamily="34" charset="-122"/>
          <a:cs typeface="+mj-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8990" algn="ctr" rtl="0" fontAlgn="base">
        <a:spcBef>
          <a:spcPct val="0"/>
        </a:spcBef>
        <a:spcAft>
          <a:spcPct val="0"/>
        </a:spcAft>
        <a:defRPr sz="5900">
          <a:solidFill>
            <a:schemeClr val="tx1"/>
          </a:solidFill>
          <a:latin typeface="Calibri" pitchFamily="34" charset="0"/>
          <a:ea typeface="宋体" charset="-122"/>
        </a:defRPr>
      </a:lvl6pPr>
      <a:lvl7pPr marL="1217981" algn="ctr" rtl="0" fontAlgn="base">
        <a:spcBef>
          <a:spcPct val="0"/>
        </a:spcBef>
        <a:spcAft>
          <a:spcPct val="0"/>
        </a:spcAft>
        <a:defRPr sz="5900">
          <a:solidFill>
            <a:schemeClr val="tx1"/>
          </a:solidFill>
          <a:latin typeface="Calibri" pitchFamily="34" charset="0"/>
          <a:ea typeface="宋体" charset="-122"/>
        </a:defRPr>
      </a:lvl7pPr>
      <a:lvl8pPr marL="1826971" algn="ctr" rtl="0" fontAlgn="base">
        <a:spcBef>
          <a:spcPct val="0"/>
        </a:spcBef>
        <a:spcAft>
          <a:spcPct val="0"/>
        </a:spcAft>
        <a:defRPr sz="5900">
          <a:solidFill>
            <a:schemeClr val="tx1"/>
          </a:solidFill>
          <a:latin typeface="Calibri" pitchFamily="34" charset="0"/>
          <a:ea typeface="宋体" charset="-122"/>
        </a:defRPr>
      </a:lvl8pPr>
      <a:lvl9pPr marL="2435962" algn="ctr" rtl="0" fontAlgn="base">
        <a:spcBef>
          <a:spcPct val="0"/>
        </a:spcBef>
        <a:spcAft>
          <a:spcPct val="0"/>
        </a:spcAft>
        <a:defRPr sz="5900">
          <a:solidFill>
            <a:schemeClr val="tx1"/>
          </a:solidFill>
          <a:latin typeface="Calibri" pitchFamily="34" charset="0"/>
          <a:ea typeface="宋体" charset="-122"/>
        </a:defRPr>
      </a:lvl9pPr>
    </p:titleStyle>
    <p:bodyStyle>
      <a:lvl1pPr marL="456743" indent="-456743"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89609" indent="-380619"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2476" indent="-304495"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1466"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0457"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49447"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43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42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41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7981" rtl="0" eaLnBrk="1" latinLnBrk="0" hangingPunct="1">
        <a:defRPr sz="2400" kern="1200">
          <a:solidFill>
            <a:schemeClr val="tx1"/>
          </a:solidFill>
          <a:latin typeface="+mn-lt"/>
          <a:ea typeface="+mn-ea"/>
          <a:cs typeface="+mn-cs"/>
        </a:defRPr>
      </a:lvl1pPr>
      <a:lvl2pPr marL="608990" algn="l" defTabSz="1217981" rtl="0" eaLnBrk="1" latinLnBrk="0" hangingPunct="1">
        <a:defRPr sz="2400" kern="1200">
          <a:solidFill>
            <a:schemeClr val="tx1"/>
          </a:solidFill>
          <a:latin typeface="+mn-lt"/>
          <a:ea typeface="+mn-ea"/>
          <a:cs typeface="+mn-cs"/>
        </a:defRPr>
      </a:lvl2pPr>
      <a:lvl3pPr marL="1217981" algn="l" defTabSz="1217981" rtl="0" eaLnBrk="1" latinLnBrk="0" hangingPunct="1">
        <a:defRPr sz="2400" kern="1200">
          <a:solidFill>
            <a:schemeClr val="tx1"/>
          </a:solidFill>
          <a:latin typeface="+mn-lt"/>
          <a:ea typeface="+mn-ea"/>
          <a:cs typeface="+mn-cs"/>
        </a:defRPr>
      </a:lvl3pPr>
      <a:lvl4pPr marL="1826971" algn="l" defTabSz="1217981" rtl="0" eaLnBrk="1" latinLnBrk="0" hangingPunct="1">
        <a:defRPr sz="2400" kern="1200">
          <a:solidFill>
            <a:schemeClr val="tx1"/>
          </a:solidFill>
          <a:latin typeface="+mn-lt"/>
          <a:ea typeface="+mn-ea"/>
          <a:cs typeface="+mn-cs"/>
        </a:defRPr>
      </a:lvl4pPr>
      <a:lvl5pPr marL="2435962" algn="l" defTabSz="1217981" rtl="0" eaLnBrk="1" latinLnBrk="0" hangingPunct="1">
        <a:defRPr sz="2400" kern="1200">
          <a:solidFill>
            <a:schemeClr val="tx1"/>
          </a:solidFill>
          <a:latin typeface="+mn-lt"/>
          <a:ea typeface="+mn-ea"/>
          <a:cs typeface="+mn-cs"/>
        </a:defRPr>
      </a:lvl5pPr>
      <a:lvl6pPr marL="3044952" algn="l" defTabSz="1217981" rtl="0" eaLnBrk="1" latinLnBrk="0" hangingPunct="1">
        <a:defRPr sz="2400" kern="1200">
          <a:solidFill>
            <a:schemeClr val="tx1"/>
          </a:solidFill>
          <a:latin typeface="+mn-lt"/>
          <a:ea typeface="+mn-ea"/>
          <a:cs typeface="+mn-cs"/>
        </a:defRPr>
      </a:lvl6pPr>
      <a:lvl7pPr marL="3653942" algn="l" defTabSz="1217981" rtl="0" eaLnBrk="1" latinLnBrk="0" hangingPunct="1">
        <a:defRPr sz="2400" kern="1200">
          <a:solidFill>
            <a:schemeClr val="tx1"/>
          </a:solidFill>
          <a:latin typeface="+mn-lt"/>
          <a:ea typeface="+mn-ea"/>
          <a:cs typeface="+mn-cs"/>
        </a:defRPr>
      </a:lvl7pPr>
      <a:lvl8pPr marL="4262933" algn="l" defTabSz="1217981" rtl="0" eaLnBrk="1" latinLnBrk="0" hangingPunct="1">
        <a:defRPr sz="2400" kern="1200">
          <a:solidFill>
            <a:schemeClr val="tx1"/>
          </a:solidFill>
          <a:latin typeface="+mn-lt"/>
          <a:ea typeface="+mn-ea"/>
          <a:cs typeface="+mn-cs"/>
        </a:defRPr>
      </a:lvl8pPr>
      <a:lvl9pPr marL="4871923" algn="l" defTabSz="121798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14" y="0"/>
            <a:ext cx="12179586" cy="6859588"/>
          </a:xfrm>
          <a:prstGeom prst="rect">
            <a:avLst/>
          </a:prstGeom>
        </p:spPr>
      </p:pic>
      <p:pic>
        <p:nvPicPr>
          <p:cNvPr id="6" name="图片 5">
            <a:extLst>
              <a:ext uri="{FF2B5EF4-FFF2-40B4-BE49-F238E27FC236}">
                <a16:creationId xmlns:a16="http://schemas.microsoft.com/office/drawing/2014/main" id="{C7274D54-4EFC-0564-B372-7053989DC9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2558" y="117426"/>
            <a:ext cx="1296144" cy="1299245"/>
          </a:xfrm>
          <a:prstGeom prst="rect">
            <a:avLst/>
          </a:prstGeom>
        </p:spPr>
      </p:pic>
    </p:spTree>
    <p:extLst>
      <p:ext uri="{BB962C8B-B14F-4D97-AF65-F5344CB8AC3E}">
        <p14:creationId xmlns:p14="http://schemas.microsoft.com/office/powerpoint/2010/main" val="2455103530"/>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rtl="0" fontAlgn="base">
        <a:spcBef>
          <a:spcPct val="0"/>
        </a:spcBef>
        <a:spcAft>
          <a:spcPct val="0"/>
        </a:spcAft>
        <a:defRPr sz="5900" kern="1200">
          <a:solidFill>
            <a:schemeClr val="tx1"/>
          </a:solidFill>
          <a:latin typeface="+mj-lt"/>
          <a:ea typeface="微软雅黑" pitchFamily="34" charset="-122"/>
          <a:cs typeface="+mj-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8990" algn="ctr" rtl="0" fontAlgn="base">
        <a:spcBef>
          <a:spcPct val="0"/>
        </a:spcBef>
        <a:spcAft>
          <a:spcPct val="0"/>
        </a:spcAft>
        <a:defRPr sz="5900">
          <a:solidFill>
            <a:schemeClr val="tx1"/>
          </a:solidFill>
          <a:latin typeface="Calibri" pitchFamily="34" charset="0"/>
          <a:ea typeface="宋体" charset="-122"/>
        </a:defRPr>
      </a:lvl6pPr>
      <a:lvl7pPr marL="1217981" algn="ctr" rtl="0" fontAlgn="base">
        <a:spcBef>
          <a:spcPct val="0"/>
        </a:spcBef>
        <a:spcAft>
          <a:spcPct val="0"/>
        </a:spcAft>
        <a:defRPr sz="5900">
          <a:solidFill>
            <a:schemeClr val="tx1"/>
          </a:solidFill>
          <a:latin typeface="Calibri" pitchFamily="34" charset="0"/>
          <a:ea typeface="宋体" charset="-122"/>
        </a:defRPr>
      </a:lvl7pPr>
      <a:lvl8pPr marL="1826971" algn="ctr" rtl="0" fontAlgn="base">
        <a:spcBef>
          <a:spcPct val="0"/>
        </a:spcBef>
        <a:spcAft>
          <a:spcPct val="0"/>
        </a:spcAft>
        <a:defRPr sz="5900">
          <a:solidFill>
            <a:schemeClr val="tx1"/>
          </a:solidFill>
          <a:latin typeface="Calibri" pitchFamily="34" charset="0"/>
          <a:ea typeface="宋体" charset="-122"/>
        </a:defRPr>
      </a:lvl8pPr>
      <a:lvl9pPr marL="2435962" algn="ctr" rtl="0" fontAlgn="base">
        <a:spcBef>
          <a:spcPct val="0"/>
        </a:spcBef>
        <a:spcAft>
          <a:spcPct val="0"/>
        </a:spcAft>
        <a:defRPr sz="5900">
          <a:solidFill>
            <a:schemeClr val="tx1"/>
          </a:solidFill>
          <a:latin typeface="Calibri" pitchFamily="34" charset="0"/>
          <a:ea typeface="宋体" charset="-122"/>
        </a:defRPr>
      </a:lvl9pPr>
    </p:titleStyle>
    <p:bodyStyle>
      <a:lvl1pPr marL="456743" indent="-456743"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89609" indent="-380619"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2476" indent="-304495"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1466"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0457" indent="-304495"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49447"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43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42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418" indent="-304495" algn="l" defTabSz="121798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7981" rtl="0" eaLnBrk="1" latinLnBrk="0" hangingPunct="1">
        <a:defRPr sz="2400" kern="1200">
          <a:solidFill>
            <a:schemeClr val="tx1"/>
          </a:solidFill>
          <a:latin typeface="+mn-lt"/>
          <a:ea typeface="+mn-ea"/>
          <a:cs typeface="+mn-cs"/>
        </a:defRPr>
      </a:lvl1pPr>
      <a:lvl2pPr marL="608990" algn="l" defTabSz="1217981" rtl="0" eaLnBrk="1" latinLnBrk="0" hangingPunct="1">
        <a:defRPr sz="2400" kern="1200">
          <a:solidFill>
            <a:schemeClr val="tx1"/>
          </a:solidFill>
          <a:latin typeface="+mn-lt"/>
          <a:ea typeface="+mn-ea"/>
          <a:cs typeface="+mn-cs"/>
        </a:defRPr>
      </a:lvl2pPr>
      <a:lvl3pPr marL="1217981" algn="l" defTabSz="1217981" rtl="0" eaLnBrk="1" latinLnBrk="0" hangingPunct="1">
        <a:defRPr sz="2400" kern="1200">
          <a:solidFill>
            <a:schemeClr val="tx1"/>
          </a:solidFill>
          <a:latin typeface="+mn-lt"/>
          <a:ea typeface="+mn-ea"/>
          <a:cs typeface="+mn-cs"/>
        </a:defRPr>
      </a:lvl3pPr>
      <a:lvl4pPr marL="1826971" algn="l" defTabSz="1217981" rtl="0" eaLnBrk="1" latinLnBrk="0" hangingPunct="1">
        <a:defRPr sz="2400" kern="1200">
          <a:solidFill>
            <a:schemeClr val="tx1"/>
          </a:solidFill>
          <a:latin typeface="+mn-lt"/>
          <a:ea typeface="+mn-ea"/>
          <a:cs typeface="+mn-cs"/>
        </a:defRPr>
      </a:lvl4pPr>
      <a:lvl5pPr marL="2435962" algn="l" defTabSz="1217981" rtl="0" eaLnBrk="1" latinLnBrk="0" hangingPunct="1">
        <a:defRPr sz="2400" kern="1200">
          <a:solidFill>
            <a:schemeClr val="tx1"/>
          </a:solidFill>
          <a:latin typeface="+mn-lt"/>
          <a:ea typeface="+mn-ea"/>
          <a:cs typeface="+mn-cs"/>
        </a:defRPr>
      </a:lvl5pPr>
      <a:lvl6pPr marL="3044952" algn="l" defTabSz="1217981" rtl="0" eaLnBrk="1" latinLnBrk="0" hangingPunct="1">
        <a:defRPr sz="2400" kern="1200">
          <a:solidFill>
            <a:schemeClr val="tx1"/>
          </a:solidFill>
          <a:latin typeface="+mn-lt"/>
          <a:ea typeface="+mn-ea"/>
          <a:cs typeface="+mn-cs"/>
        </a:defRPr>
      </a:lvl6pPr>
      <a:lvl7pPr marL="3653942" algn="l" defTabSz="1217981" rtl="0" eaLnBrk="1" latinLnBrk="0" hangingPunct="1">
        <a:defRPr sz="2400" kern="1200">
          <a:solidFill>
            <a:schemeClr val="tx1"/>
          </a:solidFill>
          <a:latin typeface="+mn-lt"/>
          <a:ea typeface="+mn-ea"/>
          <a:cs typeface="+mn-cs"/>
        </a:defRPr>
      </a:lvl7pPr>
      <a:lvl8pPr marL="4262933" algn="l" defTabSz="1217981" rtl="0" eaLnBrk="1" latinLnBrk="0" hangingPunct="1">
        <a:defRPr sz="2400" kern="1200">
          <a:solidFill>
            <a:schemeClr val="tx1"/>
          </a:solidFill>
          <a:latin typeface="+mn-lt"/>
          <a:ea typeface="+mn-ea"/>
          <a:cs typeface="+mn-cs"/>
        </a:defRPr>
      </a:lvl8pPr>
      <a:lvl9pPr marL="4871923" algn="l" defTabSz="1217981"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B2171E1-F5D0-33E6-A4AE-8EDAD482AB5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6574" y="261442"/>
            <a:ext cx="1728192" cy="1732327"/>
          </a:xfrm>
          <a:prstGeom prst="rect">
            <a:avLst/>
          </a:prstGeom>
        </p:spPr>
      </p:pic>
    </p:spTree>
    <p:extLst>
      <p:ext uri="{BB962C8B-B14F-4D97-AF65-F5344CB8AC3E}">
        <p14:creationId xmlns:p14="http://schemas.microsoft.com/office/powerpoint/2010/main" val="10511079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2C7ADB95-27FB-04A2-28E1-AF9701F97147}"/>
              </a:ext>
            </a:extLst>
          </p:cNvPr>
          <p:cNvPicPr>
            <a:picLocks noChangeAspect="1"/>
          </p:cNvPicPr>
          <p:nvPr userDrawn="1"/>
        </p:nvPicPr>
        <p:blipFill>
          <a:blip r:embed="rId13" cstate="print">
            <a:alphaModFix amt="57000"/>
            <a:extLst>
              <a:ext uri="{28A0092B-C50C-407E-A947-70E740481C1C}">
                <a14:useLocalDpi xmlns:a14="http://schemas.microsoft.com/office/drawing/2010/main" val="0"/>
              </a:ext>
            </a:extLst>
          </a:blip>
          <a:stretch>
            <a:fillRect/>
          </a:stretch>
        </p:blipFill>
        <p:spPr>
          <a:xfrm>
            <a:off x="5015086" y="0"/>
            <a:ext cx="7175326" cy="6859588"/>
          </a:xfrm>
          <a:prstGeom prst="rect">
            <a:avLst/>
          </a:prstGeom>
        </p:spPr>
      </p:pic>
      <p:sp>
        <p:nvSpPr>
          <p:cNvPr id="6" name="灯片编号占位符 5">
            <a:extLst>
              <a:ext uri="{FF2B5EF4-FFF2-40B4-BE49-F238E27FC236}">
                <a16:creationId xmlns:a16="http://schemas.microsoft.com/office/drawing/2014/main" id="{B208B880-491C-99FB-1DA0-71BB817AA6B2}"/>
              </a:ext>
            </a:extLst>
          </p:cNvPr>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88C44-BFAE-47B6-B8C2-275E1CA55181}" type="slidenum">
              <a:rPr lang="zh-CN" altLang="en-US" smtClean="0"/>
              <a:t>‹#›</a:t>
            </a:fld>
            <a:endParaRPr lang="zh-CN" altLang="en-US"/>
          </a:p>
        </p:txBody>
      </p:sp>
      <p:pic>
        <p:nvPicPr>
          <p:cNvPr id="13" name="图片 12">
            <a:extLst>
              <a:ext uri="{FF2B5EF4-FFF2-40B4-BE49-F238E27FC236}">
                <a16:creationId xmlns:a16="http://schemas.microsoft.com/office/drawing/2014/main" id="{2E152F48-F6BE-32EC-56A7-5A2D8A3BBA5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87259" y="2565698"/>
            <a:ext cx="2055654" cy="2060572"/>
          </a:xfrm>
          <a:prstGeom prst="rect">
            <a:avLst/>
          </a:prstGeom>
        </p:spPr>
      </p:pic>
    </p:spTree>
    <p:extLst>
      <p:ext uri="{BB962C8B-B14F-4D97-AF65-F5344CB8AC3E}">
        <p14:creationId xmlns:p14="http://schemas.microsoft.com/office/powerpoint/2010/main" val="36528825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3.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13.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13.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9.xml"/><Relationship Id="rId5" Type="http://schemas.openxmlformats.org/officeDocument/2006/relationships/image" Target="../media/image39.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3.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microsoft.com/office/2007/relationships/hdphoto" Target="../media/hdphoto2.wdp"/><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12.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8.xml"/><Relationship Id="rId30"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image" Target="../media/image12.png"/><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image" Target="../media/image15.pn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notesSlide" Target="../notesSlides/notesSlide9.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slideLayout" Target="../slideLayouts/slideLayout3.xml"/><Relationship Id="rId28" Type="http://schemas.openxmlformats.org/officeDocument/2006/relationships/image" Target="../media/image13.png"/><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a:xfrm>
            <a:off x="2484690" y="8468452"/>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11" name="组合 10">
            <a:extLst>
              <a:ext uri="{FF2B5EF4-FFF2-40B4-BE49-F238E27FC236}">
                <a16:creationId xmlns:a16="http://schemas.microsoft.com/office/drawing/2014/main" id="{0BC8C4D4-CA6B-3F1C-86C6-2ADF22027DE4}"/>
              </a:ext>
            </a:extLst>
          </p:cNvPr>
          <p:cNvGrpSpPr/>
          <p:nvPr/>
        </p:nvGrpSpPr>
        <p:grpSpPr>
          <a:xfrm>
            <a:off x="365094" y="1989634"/>
            <a:ext cx="4938024" cy="792361"/>
            <a:chOff x="98446" y="2255625"/>
            <a:chExt cx="4938024" cy="792361"/>
          </a:xfrm>
        </p:grpSpPr>
        <p:sp>
          <p:nvSpPr>
            <p:cNvPr id="3" name="TextBox 7">
              <a:extLst>
                <a:ext uri="{FF2B5EF4-FFF2-40B4-BE49-F238E27FC236}">
                  <a16:creationId xmlns:a16="http://schemas.microsoft.com/office/drawing/2014/main" id="{B1207645-5CE7-DF1E-86EF-E8FB090E6FF3}"/>
                </a:ext>
              </a:extLst>
            </p:cNvPr>
            <p:cNvSpPr>
              <a:spLocks noChangeArrowheads="1"/>
            </p:cNvSpPr>
            <p:nvPr/>
          </p:nvSpPr>
          <p:spPr bwMode="auto">
            <a:xfrm>
              <a:off x="98446" y="2255625"/>
              <a:ext cx="4938024" cy="707886"/>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eaLnBrk="0" hangingPunct="0"/>
              <a:r>
                <a:rPr lang="zh-CN" altLang="en-US" sz="4000" b="1" dirty="0">
                  <a:solidFill>
                    <a:srgbClr val="D43E01"/>
                  </a:solidFill>
                  <a:latin typeface="Arial" panose="020B0604020202020204" pitchFamily="34" charset="0"/>
                  <a:ea typeface="Microsoft YaHei UI" panose="020B0503020204020204" pitchFamily="34" charset="-122"/>
                  <a:cs typeface="Arial" panose="020B0604020202020204" pitchFamily="34" charset="0"/>
                  <a:sym typeface="微软雅黑" pitchFamily="34" charset="-122"/>
                </a:rPr>
                <a:t>教学设计</a:t>
              </a:r>
              <a:r>
                <a:rPr lang="en-US" altLang="zh-CN" sz="4000" b="1" dirty="0">
                  <a:solidFill>
                    <a:srgbClr val="D43E01"/>
                  </a:solidFill>
                  <a:latin typeface="Arial" panose="020B0604020202020204" pitchFamily="34" charset="0"/>
                  <a:ea typeface="Microsoft YaHei UI" panose="020B0503020204020204" pitchFamily="34" charset="-122"/>
                  <a:cs typeface="Arial" panose="020B0604020202020204" pitchFamily="34" charset="0"/>
                  <a:sym typeface="微软雅黑" pitchFamily="34" charset="-122"/>
                </a:rPr>
                <a:t>ppt</a:t>
              </a:r>
              <a:r>
                <a:rPr lang="zh-CN" altLang="en-US" sz="4000" b="1" dirty="0">
                  <a:solidFill>
                    <a:srgbClr val="D43E01"/>
                  </a:solidFill>
                  <a:latin typeface="Arial" panose="020B0604020202020204" pitchFamily="34" charset="0"/>
                  <a:ea typeface="Microsoft YaHei UI" panose="020B0503020204020204" pitchFamily="34" charset="-122"/>
                  <a:cs typeface="Arial" panose="020B0604020202020204" pitchFamily="34" charset="0"/>
                  <a:sym typeface="微软雅黑" pitchFamily="34" charset="-122"/>
                </a:rPr>
                <a:t>模板</a:t>
              </a:r>
              <a:endParaRPr lang="zh-CN" altLang="en-US" sz="4000" b="1" dirty="0">
                <a:solidFill>
                  <a:srgbClr val="D43E01"/>
                </a:solidFill>
                <a:latin typeface="Arial" panose="020B0604020202020204" pitchFamily="34" charset="0"/>
                <a:ea typeface="Microsoft YaHei UI" panose="020B0503020204020204" pitchFamily="34" charset="-122"/>
                <a:cs typeface="Arial" panose="020B0604020202020204" pitchFamily="34" charset="0"/>
              </a:endParaRPr>
            </a:p>
          </p:txBody>
        </p:sp>
        <p:grpSp>
          <p:nvGrpSpPr>
            <p:cNvPr id="16" name="组合 15">
              <a:extLst>
                <a:ext uri="{FF2B5EF4-FFF2-40B4-BE49-F238E27FC236}">
                  <a16:creationId xmlns:a16="http://schemas.microsoft.com/office/drawing/2014/main" id="{C7C27AB6-3A95-92F8-2078-F99D171D0DE7}"/>
                </a:ext>
              </a:extLst>
            </p:cNvPr>
            <p:cNvGrpSpPr/>
            <p:nvPr/>
          </p:nvGrpSpPr>
          <p:grpSpPr>
            <a:xfrm>
              <a:off x="190550" y="2955508"/>
              <a:ext cx="3960440" cy="92478"/>
              <a:chOff x="262558" y="2905268"/>
              <a:chExt cx="3960440" cy="92478"/>
            </a:xfrm>
          </p:grpSpPr>
          <p:cxnSp>
            <p:nvCxnSpPr>
              <p:cNvPr id="9" name="直接连接符 8">
                <a:extLst>
                  <a:ext uri="{FF2B5EF4-FFF2-40B4-BE49-F238E27FC236}">
                    <a16:creationId xmlns:a16="http://schemas.microsoft.com/office/drawing/2014/main" id="{FC259974-637F-5975-CCDA-C69DB4853DE2}"/>
                  </a:ext>
                </a:extLst>
              </p:cNvPr>
              <p:cNvCxnSpPr>
                <a:cxnSpLocks/>
              </p:cNvCxnSpPr>
              <p:nvPr/>
            </p:nvCxnSpPr>
            <p:spPr>
              <a:xfrm>
                <a:off x="262558" y="2905268"/>
                <a:ext cx="3960440" cy="0"/>
              </a:xfrm>
              <a:prstGeom prst="line">
                <a:avLst/>
              </a:prstGeom>
              <a:ln w="38100" cmpd="thickThin">
                <a:solidFill>
                  <a:srgbClr val="D43E0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EEFAC2E-AAFD-0FF3-EFDF-DB3AE9429E2F}"/>
                  </a:ext>
                </a:extLst>
              </p:cNvPr>
              <p:cNvCxnSpPr>
                <a:cxnSpLocks/>
              </p:cNvCxnSpPr>
              <p:nvPr/>
            </p:nvCxnSpPr>
            <p:spPr>
              <a:xfrm>
                <a:off x="262558" y="2997746"/>
                <a:ext cx="2448272" cy="0"/>
              </a:xfrm>
              <a:prstGeom prst="line">
                <a:avLst/>
              </a:prstGeom>
              <a:ln w="38100" cmpd="thinThick">
                <a:solidFill>
                  <a:srgbClr val="D43E01"/>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1E4249F4-66B8-2715-159D-E48AE7C6D6FB}"/>
              </a:ext>
            </a:extLst>
          </p:cNvPr>
          <p:cNvGrpSpPr/>
          <p:nvPr/>
        </p:nvGrpSpPr>
        <p:grpSpPr>
          <a:xfrm>
            <a:off x="414560" y="4437906"/>
            <a:ext cx="4258902" cy="645628"/>
            <a:chOff x="414560" y="5040880"/>
            <a:chExt cx="4258902" cy="645628"/>
          </a:xfrm>
        </p:grpSpPr>
        <p:sp>
          <p:nvSpPr>
            <p:cNvPr id="2" name="文本框 45">
              <a:extLst>
                <a:ext uri="{FF2B5EF4-FFF2-40B4-BE49-F238E27FC236}">
                  <a16:creationId xmlns:a16="http://schemas.microsoft.com/office/drawing/2014/main" id="{9C2BD46B-9B70-ED0D-2ABA-A4B3E1603C5B}"/>
                </a:ext>
              </a:extLst>
            </p:cNvPr>
            <p:cNvSpPr txBox="1"/>
            <p:nvPr/>
          </p:nvSpPr>
          <p:spPr>
            <a:xfrm>
              <a:off x="1054646" y="5113626"/>
              <a:ext cx="3618816" cy="500137"/>
            </a:xfrm>
            <a:prstGeom prst="rect">
              <a:avLst/>
            </a:prstGeom>
            <a:noFill/>
          </p:spPr>
          <p:txBody>
            <a:bodyPr wrap="square" lIns="68580" tIns="34290" rIns="68580" bIns="34290" rtlCol="0">
              <a:spAutoFit/>
            </a:bodyPr>
            <a:lstStyle/>
            <a:p>
              <a:r>
                <a:rPr lang="zh-CN" altLang="en-US" sz="2800" b="1" dirty="0">
                  <a:solidFill>
                    <a:schemeClr val="bg2">
                      <a:lumMod val="50000"/>
                    </a:schemeClr>
                  </a:solidFill>
                  <a:latin typeface="Arial" panose="020B0604020202020204" pitchFamily="34" charset="0"/>
                  <a:ea typeface="Microsoft YaHei UI" panose="020B0503020204020204" pitchFamily="34" charset="-122"/>
                  <a:cs typeface="Arial" panose="020B0604020202020204" pitchFamily="34" charset="0"/>
                  <a:sym typeface="微软雅黑"/>
                </a:rPr>
                <a:t>汇报人：</a:t>
              </a:r>
              <a:endParaRPr lang="en-US" altLang="zh-CN" sz="2800" b="1" dirty="0">
                <a:solidFill>
                  <a:schemeClr val="bg2">
                    <a:lumMod val="50000"/>
                  </a:schemeClr>
                </a:solidFill>
                <a:latin typeface="Arial" panose="020B0604020202020204" pitchFamily="34" charset="0"/>
                <a:ea typeface="Microsoft YaHei UI" panose="020B0503020204020204" pitchFamily="34" charset="-122"/>
                <a:cs typeface="Arial" panose="020B0604020202020204" pitchFamily="34" charset="0"/>
                <a:sym typeface="微软雅黑"/>
              </a:endParaRPr>
            </a:p>
          </p:txBody>
        </p:sp>
        <p:pic>
          <p:nvPicPr>
            <p:cNvPr id="6" name="图片 5">
              <a:extLst>
                <a:ext uri="{FF2B5EF4-FFF2-40B4-BE49-F238E27FC236}">
                  <a16:creationId xmlns:a16="http://schemas.microsoft.com/office/drawing/2014/main" id="{A006C18C-DB66-2E88-BAD9-D8A5E5C84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560" y="5040880"/>
              <a:ext cx="640086" cy="645628"/>
            </a:xfrm>
            <a:prstGeom prst="rect">
              <a:avLst/>
            </a:prstGeom>
          </p:spPr>
        </p:pic>
      </p:grpSp>
      <p:sp>
        <p:nvSpPr>
          <p:cNvPr id="7" name="TextBox 7">
            <a:extLst>
              <a:ext uri="{FF2B5EF4-FFF2-40B4-BE49-F238E27FC236}">
                <a16:creationId xmlns:a16="http://schemas.microsoft.com/office/drawing/2014/main" id="{8FDA913C-5FCF-DB37-356E-BBF2F0CB9FD6}"/>
              </a:ext>
            </a:extLst>
          </p:cNvPr>
          <p:cNvSpPr>
            <a:spLocks noChangeArrowheads="1"/>
          </p:cNvSpPr>
          <p:nvPr/>
        </p:nvSpPr>
        <p:spPr bwMode="auto">
          <a:xfrm>
            <a:off x="550590" y="5374010"/>
            <a:ext cx="4084843" cy="861774"/>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spcBef>
                <a:spcPts val="1200"/>
              </a:spcBef>
            </a:pPr>
            <a:r>
              <a:rPr lang="zh-CN" altLang="en-US" sz="2000" b="1" dirty="0">
                <a:solidFill>
                  <a:schemeClr val="bg2">
                    <a:lumMod val="50000"/>
                  </a:schemeClr>
                </a:solidFill>
                <a:latin typeface="方正兰亭黑简体"/>
                <a:ea typeface="微软雅黑" panose="020B0503020204020204" pitchFamily="34" charset="-122"/>
                <a:cs typeface="Arial" panose="020B0604020202020204" pitchFamily="34" charset="0"/>
              </a:rPr>
              <a:t>工程训练中心</a:t>
            </a:r>
            <a:endParaRPr lang="en-US" altLang="zh-CN" sz="2000" b="1" dirty="0">
              <a:solidFill>
                <a:schemeClr val="bg2">
                  <a:lumMod val="50000"/>
                </a:schemeClr>
              </a:solidFill>
              <a:latin typeface="方正兰亭黑简体"/>
              <a:ea typeface="微软雅黑" panose="020B0503020204020204" pitchFamily="34" charset="-122"/>
              <a:cs typeface="Arial" panose="020B0604020202020204" pitchFamily="34" charset="0"/>
            </a:endParaRPr>
          </a:p>
          <a:p>
            <a:pPr algn="ctr" eaLnBrk="0" hangingPunct="0">
              <a:spcBef>
                <a:spcPts val="1200"/>
              </a:spcBef>
            </a:pPr>
            <a:r>
              <a:rPr lang="zh-CN" altLang="en-US" sz="2000" b="1" dirty="0">
                <a:solidFill>
                  <a:schemeClr val="bg2">
                    <a:lumMod val="50000"/>
                  </a:schemeClr>
                </a:solidFill>
                <a:latin typeface="方正兰亭黑简体"/>
                <a:ea typeface="微软雅黑" panose="020B0503020204020204" pitchFamily="34" charset="-122"/>
                <a:cs typeface="Arial" panose="020B0604020202020204" pitchFamily="34" charset="0"/>
              </a:rPr>
              <a:t>年  月  日</a:t>
            </a:r>
            <a:endParaRPr lang="en-US" altLang="zh-CN" sz="2000" b="1" dirty="0">
              <a:solidFill>
                <a:schemeClr val="bg2">
                  <a:lumMod val="50000"/>
                </a:schemeClr>
              </a:solidFill>
              <a:latin typeface="方正兰亭黑简体"/>
              <a:ea typeface="微软雅黑" panose="020B0503020204020204" pitchFamily="34" charset="-122"/>
              <a:cs typeface="Arial" panose="020B0604020202020204" pitchFamily="34" charset="0"/>
            </a:endParaRPr>
          </a:p>
        </p:txBody>
      </p:sp>
      <p:sp>
        <p:nvSpPr>
          <p:cNvPr id="12" name="文本框 11">
            <a:extLst>
              <a:ext uri="{FF2B5EF4-FFF2-40B4-BE49-F238E27FC236}">
                <a16:creationId xmlns:a16="http://schemas.microsoft.com/office/drawing/2014/main" id="{713EC05E-FB43-B244-6D0F-FD68FDB2D599}"/>
              </a:ext>
            </a:extLst>
          </p:cNvPr>
          <p:cNvSpPr txBox="1"/>
          <p:nvPr/>
        </p:nvSpPr>
        <p:spPr>
          <a:xfrm>
            <a:off x="2394974" y="4549861"/>
            <a:ext cx="1522284" cy="461665"/>
          </a:xfrm>
          <a:prstGeom prst="rect">
            <a:avLst/>
          </a:prstGeom>
          <a:noFill/>
        </p:spPr>
        <p:txBody>
          <a:bodyPr wrap="square" rtlCol="0">
            <a:spAutoFit/>
          </a:bodyPr>
          <a:lstStyle/>
          <a:p>
            <a:r>
              <a:rPr lang="zh-CN" altLang="en-US" sz="2400" b="1" dirty="0">
                <a:solidFill>
                  <a:schemeClr val="bg2">
                    <a:lumMod val="50000"/>
                  </a:schemeClr>
                </a:solidFill>
              </a:rPr>
              <a:t>添加内容</a:t>
            </a:r>
          </a:p>
        </p:txBody>
      </p:sp>
    </p:spTree>
    <p:extLst>
      <p:ext uri="{BB962C8B-B14F-4D97-AF65-F5344CB8AC3E}">
        <p14:creationId xmlns:p14="http://schemas.microsoft.com/office/powerpoint/2010/main" val="399388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98" name="Rectangle 4"/>
          <p:cNvSpPr txBox="1">
            <a:spLocks noChangeArrowheads="1"/>
          </p:cNvSpPr>
          <p:nvPr/>
        </p:nvSpPr>
        <p:spPr bwMode="auto">
          <a:xfrm>
            <a:off x="5519142" y="2637706"/>
            <a:ext cx="547260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zh-CN" altLang="en-US" sz="8000" kern="0" dirty="0">
                <a:solidFill>
                  <a:schemeClr val="accent6"/>
                </a:solidFill>
                <a:latin typeface="Arial"/>
                <a:ea typeface="微软雅黑"/>
              </a:rPr>
              <a:t>教学设计</a:t>
            </a:r>
          </a:p>
        </p:txBody>
      </p:sp>
      <p:sp>
        <p:nvSpPr>
          <p:cNvPr id="99" name="Rectangle 4"/>
          <p:cNvSpPr txBox="1">
            <a:spLocks noChangeArrowheads="1"/>
          </p:cNvSpPr>
          <p:nvPr/>
        </p:nvSpPr>
        <p:spPr bwMode="auto">
          <a:xfrm>
            <a:off x="5591150" y="3604394"/>
            <a:ext cx="4059312"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en-US" altLang="zh-CN" sz="3200" b="0" kern="0" dirty="0">
                <a:solidFill>
                  <a:schemeClr val="tx1"/>
                </a:solidFill>
                <a:latin typeface="Arial"/>
                <a:ea typeface="微软雅黑"/>
              </a:rPr>
              <a:t>Teaching Process</a:t>
            </a:r>
            <a:endParaRPr lang="zh-CN" altLang="en-US" sz="3200" b="0" kern="0" dirty="0">
              <a:solidFill>
                <a:schemeClr val="tx1"/>
              </a:solidFill>
              <a:latin typeface="Arial"/>
              <a:ea typeface="微软雅黑"/>
            </a:endParaRP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313797" y="4932670"/>
            <a:ext cx="1203638" cy="369332"/>
          </a:xfrm>
          <a:prstGeom prst="rect">
            <a:avLst/>
          </a:prstGeom>
          <a:noFill/>
        </p:spPr>
        <p:txBody>
          <a:bodyPr wrap="square" lIns="0" tIns="0" rIns="0" bIns="0" rtlCol="0">
            <a:spAutoFit/>
          </a:bodyPr>
          <a:lstStyle/>
          <a:p>
            <a:r>
              <a:rPr lang="en-US" altLang="zh-CN" sz="2400" dirty="0">
                <a:latin typeface="微软雅黑" pitchFamily="34" charset="-122"/>
                <a:ea typeface="微软雅黑" pitchFamily="34" charset="-122"/>
              </a:rPr>
              <a:t>PART 02</a:t>
            </a:r>
            <a:endParaRPr lang="zh-CN" altLang="en-US" sz="2400" dirty="0">
              <a:latin typeface="微软雅黑" pitchFamily="34" charset="-122"/>
              <a:ea typeface="微软雅黑"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grpSp>
        <p:nvGrpSpPr>
          <p:cNvPr id="56" name="组合 55"/>
          <p:cNvGrpSpPr/>
          <p:nvPr/>
        </p:nvGrpSpPr>
        <p:grpSpPr>
          <a:xfrm>
            <a:off x="2588145" y="2356669"/>
            <a:ext cx="1331343" cy="1438559"/>
            <a:chOff x="2782033" y="2877344"/>
            <a:chExt cx="571561" cy="617451"/>
          </a:xfrm>
          <a:solidFill>
            <a:schemeClr val="accent6"/>
          </a:solidFill>
        </p:grpSpPr>
        <p:sp>
          <p:nvSpPr>
            <p:cNvPr id="57"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rgbClr val="F69F1E"/>
                </a:solidFill>
                <a:latin typeface="微软雅黑" pitchFamily="34" charset="-122"/>
                <a:ea typeface="微软雅黑" pitchFamily="34" charset="-122"/>
              </a:endParaRPr>
            </a:p>
          </p:txBody>
        </p:sp>
        <p:sp>
          <p:nvSpPr>
            <p:cNvPr id="58"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F69F1E"/>
                </a:solidFill>
                <a:latin typeface="微软雅黑" pitchFamily="34" charset="-122"/>
                <a:ea typeface="微软雅黑" pitchFamily="34" charset="-122"/>
              </a:endParaRPr>
            </a:p>
          </p:txBody>
        </p:sp>
      </p:grpSp>
    </p:spTree>
    <p:extLst>
      <p:ext uri="{BB962C8B-B14F-4D97-AF65-F5344CB8AC3E}">
        <p14:creationId xmlns:p14="http://schemas.microsoft.com/office/powerpoint/2010/main" val="41103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700"/>
                                        <p:tgtEl>
                                          <p:spTgt spid="99"/>
                                        </p:tgtEl>
                                      </p:cBhvr>
                                    </p:animEffect>
                                  </p:childTnLst>
                                </p:cTn>
                              </p:par>
                            </p:childTnLst>
                          </p:cTn>
                        </p:par>
                        <p:par>
                          <p:cTn id="30" fill="hold">
                            <p:stCondLst>
                              <p:cond delay="2200"/>
                            </p:stCondLst>
                            <p:childTnLst>
                              <p:par>
                                <p:cTn id="31" presetID="47" presetClass="entr" presetSubtype="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anim calcmode="lin" valueType="num">
                                      <p:cBhvr>
                                        <p:cTn id="34" dur="500" fill="hold"/>
                                        <p:tgtEl>
                                          <p:spTgt spid="104"/>
                                        </p:tgtEl>
                                        <p:attrNameLst>
                                          <p:attrName>ppt_x</p:attrName>
                                        </p:attrNameLst>
                                      </p:cBhvr>
                                      <p:tavLst>
                                        <p:tav tm="0">
                                          <p:val>
                                            <p:strVal val="#ppt_x"/>
                                          </p:val>
                                        </p:tav>
                                        <p:tav tm="100000">
                                          <p:val>
                                            <p:strVal val="#ppt_x"/>
                                          </p:val>
                                        </p:tav>
                                      </p:tavLst>
                                    </p:anim>
                                    <p:anim calcmode="lin" valueType="num">
                                      <p:cBhvr>
                                        <p:cTn id="35" dur="500" fill="hold"/>
                                        <p:tgtEl>
                                          <p:spTgt spid="104"/>
                                        </p:tgtEl>
                                        <p:attrNameLst>
                                          <p:attrName>ppt_y</p:attrName>
                                        </p:attrNameLst>
                                      </p:cBhvr>
                                      <p:tavLst>
                                        <p:tav tm="0">
                                          <p:val>
                                            <p:strVal val="#ppt_y-.1"/>
                                          </p:val>
                                        </p:tav>
                                        <p:tav tm="100000">
                                          <p:val>
                                            <p:strVal val="#ppt_y"/>
                                          </p:val>
                                        </p:tav>
                                      </p:tavLst>
                                    </p:anim>
                                  </p:childTnLst>
                                </p:cTn>
                              </p:par>
                            </p:childTnLst>
                          </p:cTn>
                        </p:par>
                        <p:par>
                          <p:cTn id="36" fill="hold">
                            <p:stCondLst>
                              <p:cond delay="2700"/>
                            </p:stCondLst>
                            <p:childTnLst>
                              <p:par>
                                <p:cTn id="37" presetID="23" presetClass="entr" presetSubtype="528"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p:cTn id="39" dur="500" fill="hold"/>
                                        <p:tgtEl>
                                          <p:spTgt spid="106"/>
                                        </p:tgtEl>
                                        <p:attrNameLst>
                                          <p:attrName>ppt_w</p:attrName>
                                        </p:attrNameLst>
                                      </p:cBhvr>
                                      <p:tavLst>
                                        <p:tav tm="0">
                                          <p:val>
                                            <p:fltVal val="0"/>
                                          </p:val>
                                        </p:tav>
                                        <p:tav tm="100000">
                                          <p:val>
                                            <p:strVal val="#ppt_w"/>
                                          </p:val>
                                        </p:tav>
                                      </p:tavLst>
                                    </p:anim>
                                    <p:anim calcmode="lin" valueType="num">
                                      <p:cBhvr>
                                        <p:cTn id="40" dur="500" fill="hold"/>
                                        <p:tgtEl>
                                          <p:spTgt spid="106"/>
                                        </p:tgtEl>
                                        <p:attrNameLst>
                                          <p:attrName>ppt_h</p:attrName>
                                        </p:attrNameLst>
                                      </p:cBhvr>
                                      <p:tavLst>
                                        <p:tav tm="0">
                                          <p:val>
                                            <p:fltVal val="0"/>
                                          </p:val>
                                        </p:tav>
                                        <p:tav tm="100000">
                                          <p:val>
                                            <p:strVal val="#ppt_h"/>
                                          </p:val>
                                        </p:tav>
                                      </p:tavLst>
                                    </p:anim>
                                    <p:anim calcmode="lin" valueType="num">
                                      <p:cBhvr>
                                        <p:cTn id="41" dur="500" fill="hold"/>
                                        <p:tgtEl>
                                          <p:spTgt spid="106"/>
                                        </p:tgtEl>
                                        <p:attrNameLst>
                                          <p:attrName>ppt_x</p:attrName>
                                        </p:attrNameLst>
                                      </p:cBhvr>
                                      <p:tavLst>
                                        <p:tav tm="0">
                                          <p:val>
                                            <p:fltVal val="0.5"/>
                                          </p:val>
                                        </p:tav>
                                        <p:tav tm="100000">
                                          <p:val>
                                            <p:strVal val="#ppt_x"/>
                                          </p:val>
                                        </p:tav>
                                      </p:tavLst>
                                    </p:anim>
                                    <p:anim calcmode="lin" valueType="num">
                                      <p:cBhvr>
                                        <p:cTn id="42" dur="500" fill="hold"/>
                                        <p:tgtEl>
                                          <p:spTgt spid="106"/>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500" fill="hold"/>
                                        <p:tgtEl>
                                          <p:spTgt spid="109"/>
                                        </p:tgtEl>
                                        <p:attrNameLst>
                                          <p:attrName>ppt_w</p:attrName>
                                        </p:attrNameLst>
                                      </p:cBhvr>
                                      <p:tavLst>
                                        <p:tav tm="0">
                                          <p:val>
                                            <p:fltVal val="0"/>
                                          </p:val>
                                        </p:tav>
                                        <p:tav tm="100000">
                                          <p:val>
                                            <p:strVal val="#ppt_w"/>
                                          </p:val>
                                        </p:tav>
                                      </p:tavLst>
                                    </p:anim>
                                    <p:anim calcmode="lin" valueType="num">
                                      <p:cBhvr>
                                        <p:cTn id="46" dur="500" fill="hold"/>
                                        <p:tgtEl>
                                          <p:spTgt spid="109"/>
                                        </p:tgtEl>
                                        <p:attrNameLst>
                                          <p:attrName>ppt_h</p:attrName>
                                        </p:attrNameLst>
                                      </p:cBhvr>
                                      <p:tavLst>
                                        <p:tav tm="0">
                                          <p:val>
                                            <p:fltVal val="0"/>
                                          </p:val>
                                        </p:tav>
                                        <p:tav tm="100000">
                                          <p:val>
                                            <p:strVal val="#ppt_h"/>
                                          </p:val>
                                        </p:tav>
                                      </p:tavLst>
                                    </p:anim>
                                    <p:anim calcmode="lin" valueType="num">
                                      <p:cBhvr>
                                        <p:cTn id="47" dur="500" fill="hold"/>
                                        <p:tgtEl>
                                          <p:spTgt spid="109"/>
                                        </p:tgtEl>
                                        <p:attrNameLst>
                                          <p:attrName>ppt_x</p:attrName>
                                        </p:attrNameLst>
                                      </p:cBhvr>
                                      <p:tavLst>
                                        <p:tav tm="0">
                                          <p:val>
                                            <p:fltVal val="0.5"/>
                                          </p:val>
                                        </p:tav>
                                        <p:tav tm="100000">
                                          <p:val>
                                            <p:strVal val="#ppt_x"/>
                                          </p:val>
                                        </p:tav>
                                      </p:tavLst>
                                    </p:anim>
                                    <p:anim calcmode="lin" valueType="num">
                                      <p:cBhvr>
                                        <p:cTn id="48" dur="500" fill="hold"/>
                                        <p:tgtEl>
                                          <p:spTgt spid="109"/>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700"/>
                                  </p:stCondLst>
                                  <p:childTnLst>
                                    <p:set>
                                      <p:cBhvr>
                                        <p:cTn id="50" dur="1" fill="hold">
                                          <p:stCondLst>
                                            <p:cond delay="0"/>
                                          </p:stCondLst>
                                        </p:cTn>
                                        <p:tgtEl>
                                          <p:spTgt spid="112"/>
                                        </p:tgtEl>
                                        <p:attrNameLst>
                                          <p:attrName>style.visibility</p:attrName>
                                        </p:attrNameLst>
                                      </p:cBhvr>
                                      <p:to>
                                        <p:strVal val="visible"/>
                                      </p:to>
                                    </p:set>
                                    <p:anim calcmode="lin" valueType="num">
                                      <p:cBhvr>
                                        <p:cTn id="51" dur="500" fill="hold"/>
                                        <p:tgtEl>
                                          <p:spTgt spid="112"/>
                                        </p:tgtEl>
                                        <p:attrNameLst>
                                          <p:attrName>ppt_w</p:attrName>
                                        </p:attrNameLst>
                                      </p:cBhvr>
                                      <p:tavLst>
                                        <p:tav tm="0">
                                          <p:val>
                                            <p:fltVal val="0"/>
                                          </p:val>
                                        </p:tav>
                                        <p:tav tm="100000">
                                          <p:val>
                                            <p:strVal val="#ppt_w"/>
                                          </p:val>
                                        </p:tav>
                                      </p:tavLst>
                                    </p:anim>
                                    <p:anim calcmode="lin" valueType="num">
                                      <p:cBhvr>
                                        <p:cTn id="52" dur="500" fill="hold"/>
                                        <p:tgtEl>
                                          <p:spTgt spid="112"/>
                                        </p:tgtEl>
                                        <p:attrNameLst>
                                          <p:attrName>ppt_h</p:attrName>
                                        </p:attrNameLst>
                                      </p:cBhvr>
                                      <p:tavLst>
                                        <p:tav tm="0">
                                          <p:val>
                                            <p:fltVal val="0"/>
                                          </p:val>
                                        </p:tav>
                                        <p:tav tm="100000">
                                          <p:val>
                                            <p:strVal val="#ppt_h"/>
                                          </p:val>
                                        </p:tav>
                                      </p:tavLst>
                                    </p:anim>
                                    <p:anim calcmode="lin" valueType="num">
                                      <p:cBhvr>
                                        <p:cTn id="53" dur="500" fill="hold"/>
                                        <p:tgtEl>
                                          <p:spTgt spid="112"/>
                                        </p:tgtEl>
                                        <p:attrNameLst>
                                          <p:attrName>ppt_x</p:attrName>
                                        </p:attrNameLst>
                                      </p:cBhvr>
                                      <p:tavLst>
                                        <p:tav tm="0">
                                          <p:val>
                                            <p:fltVal val="0.5"/>
                                          </p:val>
                                        </p:tav>
                                        <p:tav tm="100000">
                                          <p:val>
                                            <p:strVal val="#ppt_x"/>
                                          </p:val>
                                        </p:tav>
                                      </p:tavLst>
                                    </p:anim>
                                    <p:anim calcmode="lin" valueType="num">
                                      <p:cBhvr>
                                        <p:cTn id="54" dur="500" fill="hold"/>
                                        <p:tgtEl>
                                          <p:spTgt spid="112"/>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 calcmode="lin" valueType="num">
                                      <p:cBhvr>
                                        <p:cTn id="59" dur="500" fill="hold"/>
                                        <p:tgtEl>
                                          <p:spTgt spid="115"/>
                                        </p:tgtEl>
                                        <p:attrNameLst>
                                          <p:attrName>ppt_x</p:attrName>
                                        </p:attrNameLst>
                                      </p:cBhvr>
                                      <p:tavLst>
                                        <p:tav tm="0">
                                          <p:val>
                                            <p:fltVal val="0.5"/>
                                          </p:val>
                                        </p:tav>
                                        <p:tav tm="100000">
                                          <p:val>
                                            <p:strVal val="#ppt_x"/>
                                          </p:val>
                                        </p:tav>
                                      </p:tavLst>
                                    </p:anim>
                                    <p:anim calcmode="lin" valueType="num">
                                      <p:cBhvr>
                                        <p:cTn id="60" dur="500" fill="hold"/>
                                        <p:tgtEl>
                                          <p:spTgt spid="115"/>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1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 calcmode="lin" valueType="num">
                                      <p:cBhvr>
                                        <p:cTn id="65" dur="500" fill="hold"/>
                                        <p:tgtEl>
                                          <p:spTgt spid="118"/>
                                        </p:tgtEl>
                                        <p:attrNameLst>
                                          <p:attrName>ppt_x</p:attrName>
                                        </p:attrNameLst>
                                      </p:cBhvr>
                                      <p:tavLst>
                                        <p:tav tm="0">
                                          <p:val>
                                            <p:fltVal val="0.5"/>
                                          </p:val>
                                        </p:tav>
                                        <p:tav tm="100000">
                                          <p:val>
                                            <p:strVal val="#ppt_x"/>
                                          </p:val>
                                        </p:tav>
                                      </p:tavLst>
                                    </p:anim>
                                    <p:anim calcmode="lin" valueType="num">
                                      <p:cBhvr>
                                        <p:cTn id="66" dur="500" fill="hold"/>
                                        <p:tgtEl>
                                          <p:spTgt spid="118"/>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21"/>
                                        </p:tgtEl>
                                        <p:attrNameLst>
                                          <p:attrName>style.visibility</p:attrName>
                                        </p:attrNameLst>
                                      </p:cBhvr>
                                      <p:to>
                                        <p:strVal val="visible"/>
                                      </p:to>
                                    </p:set>
                                    <p:anim calcmode="lin" valueType="num">
                                      <p:cBhvr>
                                        <p:cTn id="69" dur="500" fill="hold"/>
                                        <p:tgtEl>
                                          <p:spTgt spid="121"/>
                                        </p:tgtEl>
                                        <p:attrNameLst>
                                          <p:attrName>ppt_w</p:attrName>
                                        </p:attrNameLst>
                                      </p:cBhvr>
                                      <p:tavLst>
                                        <p:tav tm="0">
                                          <p:val>
                                            <p:fltVal val="0"/>
                                          </p:val>
                                        </p:tav>
                                        <p:tav tm="100000">
                                          <p:val>
                                            <p:strVal val="#ppt_w"/>
                                          </p:val>
                                        </p:tav>
                                      </p:tavLst>
                                    </p:anim>
                                    <p:anim calcmode="lin" valueType="num">
                                      <p:cBhvr>
                                        <p:cTn id="70" dur="500" fill="hold"/>
                                        <p:tgtEl>
                                          <p:spTgt spid="121"/>
                                        </p:tgtEl>
                                        <p:attrNameLst>
                                          <p:attrName>ppt_h</p:attrName>
                                        </p:attrNameLst>
                                      </p:cBhvr>
                                      <p:tavLst>
                                        <p:tav tm="0">
                                          <p:val>
                                            <p:fltVal val="0"/>
                                          </p:val>
                                        </p:tav>
                                        <p:tav tm="100000">
                                          <p:val>
                                            <p:strVal val="#ppt_h"/>
                                          </p:val>
                                        </p:tav>
                                      </p:tavLst>
                                    </p:anim>
                                    <p:anim calcmode="lin" valueType="num">
                                      <p:cBhvr>
                                        <p:cTn id="71" dur="500" fill="hold"/>
                                        <p:tgtEl>
                                          <p:spTgt spid="121"/>
                                        </p:tgtEl>
                                        <p:attrNameLst>
                                          <p:attrName>ppt_x</p:attrName>
                                        </p:attrNameLst>
                                      </p:cBhvr>
                                      <p:tavLst>
                                        <p:tav tm="0">
                                          <p:val>
                                            <p:fltVal val="0.5"/>
                                          </p:val>
                                        </p:tav>
                                        <p:tav tm="100000">
                                          <p:val>
                                            <p:strVal val="#ppt_x"/>
                                          </p:val>
                                        </p:tav>
                                      </p:tavLst>
                                    </p:anim>
                                    <p:anim calcmode="lin" valueType="num">
                                      <p:cBhvr>
                                        <p:cTn id="72" dur="500" fill="hold"/>
                                        <p:tgtEl>
                                          <p:spTgt spid="121"/>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3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 calcmode="lin" valueType="num">
                                      <p:cBhvr>
                                        <p:cTn id="77" dur="500" fill="hold"/>
                                        <p:tgtEl>
                                          <p:spTgt spid="124"/>
                                        </p:tgtEl>
                                        <p:attrNameLst>
                                          <p:attrName>ppt_x</p:attrName>
                                        </p:attrNameLst>
                                      </p:cBhvr>
                                      <p:tavLst>
                                        <p:tav tm="0">
                                          <p:val>
                                            <p:fltVal val="0.5"/>
                                          </p:val>
                                        </p:tav>
                                        <p:tav tm="100000">
                                          <p:val>
                                            <p:strVal val="#ppt_x"/>
                                          </p:val>
                                        </p:tav>
                                      </p:tavLst>
                                    </p:anim>
                                    <p:anim calcmode="lin" valueType="num">
                                      <p:cBhvr>
                                        <p:cTn id="78" dur="500" fill="hold"/>
                                        <p:tgtEl>
                                          <p:spTgt spid="124"/>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7"/>
                                        </p:tgtEl>
                                        <p:attrNameLst>
                                          <p:attrName>style.visibility</p:attrName>
                                        </p:attrNameLst>
                                      </p:cBhvr>
                                      <p:to>
                                        <p:strVal val="visible"/>
                                      </p:to>
                                    </p:set>
                                    <p:anim calcmode="lin" valueType="num">
                                      <p:cBhvr>
                                        <p:cTn id="81" dur="500" fill="hold"/>
                                        <p:tgtEl>
                                          <p:spTgt spid="127"/>
                                        </p:tgtEl>
                                        <p:attrNameLst>
                                          <p:attrName>ppt_w</p:attrName>
                                        </p:attrNameLst>
                                      </p:cBhvr>
                                      <p:tavLst>
                                        <p:tav tm="0">
                                          <p:val>
                                            <p:fltVal val="0"/>
                                          </p:val>
                                        </p:tav>
                                        <p:tav tm="100000">
                                          <p:val>
                                            <p:strVal val="#ppt_w"/>
                                          </p:val>
                                        </p:tav>
                                      </p:tavLst>
                                    </p:anim>
                                    <p:anim calcmode="lin" valueType="num">
                                      <p:cBhvr>
                                        <p:cTn id="82" dur="500" fill="hold"/>
                                        <p:tgtEl>
                                          <p:spTgt spid="127"/>
                                        </p:tgtEl>
                                        <p:attrNameLst>
                                          <p:attrName>ppt_h</p:attrName>
                                        </p:attrNameLst>
                                      </p:cBhvr>
                                      <p:tavLst>
                                        <p:tav tm="0">
                                          <p:val>
                                            <p:fltVal val="0"/>
                                          </p:val>
                                        </p:tav>
                                        <p:tav tm="100000">
                                          <p:val>
                                            <p:strVal val="#ppt_h"/>
                                          </p:val>
                                        </p:tav>
                                      </p:tavLst>
                                    </p:anim>
                                    <p:anim calcmode="lin" valueType="num">
                                      <p:cBhvr>
                                        <p:cTn id="83" dur="500" fill="hold"/>
                                        <p:tgtEl>
                                          <p:spTgt spid="127"/>
                                        </p:tgtEl>
                                        <p:attrNameLst>
                                          <p:attrName>ppt_x</p:attrName>
                                        </p:attrNameLst>
                                      </p:cBhvr>
                                      <p:tavLst>
                                        <p:tav tm="0">
                                          <p:val>
                                            <p:fltVal val="0.5"/>
                                          </p:val>
                                        </p:tav>
                                        <p:tav tm="100000">
                                          <p:val>
                                            <p:strVal val="#ppt_x"/>
                                          </p:val>
                                        </p:tav>
                                      </p:tavLst>
                                    </p:anim>
                                    <p:anim calcmode="lin" valueType="num">
                                      <p:cBhvr>
                                        <p:cTn id="84" dur="500" fill="hold"/>
                                        <p:tgtEl>
                                          <p:spTgt spid="127"/>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0"/>
                                        </p:tgtEl>
                                        <p:attrNameLst>
                                          <p:attrName>style.visibility</p:attrName>
                                        </p:attrNameLst>
                                      </p:cBhvr>
                                      <p:to>
                                        <p:strVal val="visible"/>
                                      </p:to>
                                    </p:set>
                                    <p:anim calcmode="lin" valueType="num">
                                      <p:cBhvr>
                                        <p:cTn id="87" dur="500" fill="hold"/>
                                        <p:tgtEl>
                                          <p:spTgt spid="130"/>
                                        </p:tgtEl>
                                        <p:attrNameLst>
                                          <p:attrName>ppt_w</p:attrName>
                                        </p:attrNameLst>
                                      </p:cBhvr>
                                      <p:tavLst>
                                        <p:tav tm="0">
                                          <p:val>
                                            <p:fltVal val="0"/>
                                          </p:val>
                                        </p:tav>
                                        <p:tav tm="100000">
                                          <p:val>
                                            <p:strVal val="#ppt_w"/>
                                          </p:val>
                                        </p:tav>
                                      </p:tavLst>
                                    </p:anim>
                                    <p:anim calcmode="lin" valueType="num">
                                      <p:cBhvr>
                                        <p:cTn id="88" dur="500" fill="hold"/>
                                        <p:tgtEl>
                                          <p:spTgt spid="130"/>
                                        </p:tgtEl>
                                        <p:attrNameLst>
                                          <p:attrName>ppt_h</p:attrName>
                                        </p:attrNameLst>
                                      </p:cBhvr>
                                      <p:tavLst>
                                        <p:tav tm="0">
                                          <p:val>
                                            <p:fltVal val="0"/>
                                          </p:val>
                                        </p:tav>
                                        <p:tav tm="100000">
                                          <p:val>
                                            <p:strVal val="#ppt_h"/>
                                          </p:val>
                                        </p:tav>
                                      </p:tavLst>
                                    </p:anim>
                                    <p:anim calcmode="lin" valueType="num">
                                      <p:cBhvr>
                                        <p:cTn id="89" dur="500" fill="hold"/>
                                        <p:tgtEl>
                                          <p:spTgt spid="130"/>
                                        </p:tgtEl>
                                        <p:attrNameLst>
                                          <p:attrName>ppt_x</p:attrName>
                                        </p:attrNameLst>
                                      </p:cBhvr>
                                      <p:tavLst>
                                        <p:tav tm="0">
                                          <p:val>
                                            <p:fltVal val="0.5"/>
                                          </p:val>
                                        </p:tav>
                                        <p:tav tm="100000">
                                          <p:val>
                                            <p:strVal val="#ppt_x"/>
                                          </p:val>
                                        </p:tav>
                                      </p:tavLst>
                                    </p:anim>
                                    <p:anim calcmode="lin" valueType="num">
                                      <p:cBhvr>
                                        <p:cTn id="90" dur="500" fill="hold"/>
                                        <p:tgtEl>
                                          <p:spTgt spid="130"/>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33"/>
                                        </p:tgtEl>
                                        <p:attrNameLst>
                                          <p:attrName>style.visibility</p:attrName>
                                        </p:attrNameLst>
                                      </p:cBhvr>
                                      <p:to>
                                        <p:strVal val="visible"/>
                                      </p:to>
                                    </p:set>
                                    <p:anim calcmode="lin" valueType="num">
                                      <p:cBhvr>
                                        <p:cTn id="93" dur="500" fill="hold"/>
                                        <p:tgtEl>
                                          <p:spTgt spid="133"/>
                                        </p:tgtEl>
                                        <p:attrNameLst>
                                          <p:attrName>ppt_w</p:attrName>
                                        </p:attrNameLst>
                                      </p:cBhvr>
                                      <p:tavLst>
                                        <p:tav tm="0">
                                          <p:val>
                                            <p:fltVal val="0"/>
                                          </p:val>
                                        </p:tav>
                                        <p:tav tm="100000">
                                          <p:val>
                                            <p:strVal val="#ppt_w"/>
                                          </p:val>
                                        </p:tav>
                                      </p:tavLst>
                                    </p:anim>
                                    <p:anim calcmode="lin" valueType="num">
                                      <p:cBhvr>
                                        <p:cTn id="94" dur="500" fill="hold"/>
                                        <p:tgtEl>
                                          <p:spTgt spid="133"/>
                                        </p:tgtEl>
                                        <p:attrNameLst>
                                          <p:attrName>ppt_h</p:attrName>
                                        </p:attrNameLst>
                                      </p:cBhvr>
                                      <p:tavLst>
                                        <p:tav tm="0">
                                          <p:val>
                                            <p:fltVal val="0"/>
                                          </p:val>
                                        </p:tav>
                                        <p:tav tm="100000">
                                          <p:val>
                                            <p:strVal val="#ppt_h"/>
                                          </p:val>
                                        </p:tav>
                                      </p:tavLst>
                                    </p:anim>
                                    <p:anim calcmode="lin" valueType="num">
                                      <p:cBhvr>
                                        <p:cTn id="95" dur="500" fill="hold"/>
                                        <p:tgtEl>
                                          <p:spTgt spid="133"/>
                                        </p:tgtEl>
                                        <p:attrNameLst>
                                          <p:attrName>ppt_x</p:attrName>
                                        </p:attrNameLst>
                                      </p:cBhvr>
                                      <p:tavLst>
                                        <p:tav tm="0">
                                          <p:val>
                                            <p:fltVal val="0.5"/>
                                          </p:val>
                                        </p:tav>
                                        <p:tav tm="100000">
                                          <p:val>
                                            <p:strVal val="#ppt_x"/>
                                          </p:val>
                                        </p:tav>
                                      </p:tavLst>
                                    </p:anim>
                                    <p:anim calcmode="lin" valueType="num">
                                      <p:cBhvr>
                                        <p:cTn id="96" dur="500" fill="hold"/>
                                        <p:tgtEl>
                                          <p:spTgt spid="133"/>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300"/>
                                  </p:stCondLst>
                                  <p:childTnLst>
                                    <p:set>
                                      <p:cBhvr>
                                        <p:cTn id="98" dur="1" fill="hold">
                                          <p:stCondLst>
                                            <p:cond delay="0"/>
                                          </p:stCondLst>
                                        </p:cTn>
                                        <p:tgtEl>
                                          <p:spTgt spid="136"/>
                                        </p:tgtEl>
                                        <p:attrNameLst>
                                          <p:attrName>style.visibility</p:attrName>
                                        </p:attrNameLst>
                                      </p:cBhvr>
                                      <p:to>
                                        <p:strVal val="visible"/>
                                      </p:to>
                                    </p:set>
                                    <p:anim calcmode="lin" valueType="num">
                                      <p:cBhvr>
                                        <p:cTn id="99" dur="500" fill="hold"/>
                                        <p:tgtEl>
                                          <p:spTgt spid="136"/>
                                        </p:tgtEl>
                                        <p:attrNameLst>
                                          <p:attrName>ppt_w</p:attrName>
                                        </p:attrNameLst>
                                      </p:cBhvr>
                                      <p:tavLst>
                                        <p:tav tm="0">
                                          <p:val>
                                            <p:fltVal val="0"/>
                                          </p:val>
                                        </p:tav>
                                        <p:tav tm="100000">
                                          <p:val>
                                            <p:strVal val="#ppt_w"/>
                                          </p:val>
                                        </p:tav>
                                      </p:tavLst>
                                    </p:anim>
                                    <p:anim calcmode="lin" valueType="num">
                                      <p:cBhvr>
                                        <p:cTn id="100" dur="500" fill="hold"/>
                                        <p:tgtEl>
                                          <p:spTgt spid="136"/>
                                        </p:tgtEl>
                                        <p:attrNameLst>
                                          <p:attrName>ppt_h</p:attrName>
                                        </p:attrNameLst>
                                      </p:cBhvr>
                                      <p:tavLst>
                                        <p:tav tm="0">
                                          <p:val>
                                            <p:fltVal val="0"/>
                                          </p:val>
                                        </p:tav>
                                        <p:tav tm="100000">
                                          <p:val>
                                            <p:strVal val="#ppt_h"/>
                                          </p:val>
                                        </p:tav>
                                      </p:tavLst>
                                    </p:anim>
                                    <p:anim calcmode="lin" valueType="num">
                                      <p:cBhvr>
                                        <p:cTn id="101" dur="500" fill="hold"/>
                                        <p:tgtEl>
                                          <p:spTgt spid="136"/>
                                        </p:tgtEl>
                                        <p:attrNameLst>
                                          <p:attrName>ppt_x</p:attrName>
                                        </p:attrNameLst>
                                      </p:cBhvr>
                                      <p:tavLst>
                                        <p:tav tm="0">
                                          <p:val>
                                            <p:fltVal val="0.5"/>
                                          </p:val>
                                        </p:tav>
                                        <p:tav tm="100000">
                                          <p:val>
                                            <p:strVal val="#ppt_x"/>
                                          </p:val>
                                        </p:tav>
                                      </p:tavLst>
                                    </p:anim>
                                    <p:anim calcmode="lin" valueType="num">
                                      <p:cBhvr>
                                        <p:cTn id="102" dur="500" fill="hold"/>
                                        <p:tgtEl>
                                          <p:spTgt spid="136"/>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139"/>
                                        </p:tgtEl>
                                        <p:attrNameLst>
                                          <p:attrName>style.visibility</p:attrName>
                                        </p:attrNameLst>
                                      </p:cBhvr>
                                      <p:to>
                                        <p:strVal val="visible"/>
                                      </p:to>
                                    </p:set>
                                    <p:anim calcmode="lin" valueType="num">
                                      <p:cBhvr>
                                        <p:cTn id="105" dur="500" fill="hold"/>
                                        <p:tgtEl>
                                          <p:spTgt spid="139"/>
                                        </p:tgtEl>
                                        <p:attrNameLst>
                                          <p:attrName>ppt_w</p:attrName>
                                        </p:attrNameLst>
                                      </p:cBhvr>
                                      <p:tavLst>
                                        <p:tav tm="0">
                                          <p:val>
                                            <p:fltVal val="0"/>
                                          </p:val>
                                        </p:tav>
                                        <p:tav tm="100000">
                                          <p:val>
                                            <p:strVal val="#ppt_w"/>
                                          </p:val>
                                        </p:tav>
                                      </p:tavLst>
                                    </p:anim>
                                    <p:anim calcmode="lin" valueType="num">
                                      <p:cBhvr>
                                        <p:cTn id="106" dur="500" fill="hold"/>
                                        <p:tgtEl>
                                          <p:spTgt spid="139"/>
                                        </p:tgtEl>
                                        <p:attrNameLst>
                                          <p:attrName>ppt_h</p:attrName>
                                        </p:attrNameLst>
                                      </p:cBhvr>
                                      <p:tavLst>
                                        <p:tav tm="0">
                                          <p:val>
                                            <p:fltVal val="0"/>
                                          </p:val>
                                        </p:tav>
                                        <p:tav tm="100000">
                                          <p:val>
                                            <p:strVal val="#ppt_h"/>
                                          </p:val>
                                        </p:tav>
                                      </p:tavLst>
                                    </p:anim>
                                    <p:anim calcmode="lin" valueType="num">
                                      <p:cBhvr>
                                        <p:cTn id="107" dur="500" fill="hold"/>
                                        <p:tgtEl>
                                          <p:spTgt spid="139"/>
                                        </p:tgtEl>
                                        <p:attrNameLst>
                                          <p:attrName>ppt_x</p:attrName>
                                        </p:attrNameLst>
                                      </p:cBhvr>
                                      <p:tavLst>
                                        <p:tav tm="0">
                                          <p:val>
                                            <p:fltVal val="0.5"/>
                                          </p:val>
                                        </p:tav>
                                        <p:tav tm="100000">
                                          <p:val>
                                            <p:strVal val="#ppt_x"/>
                                          </p:val>
                                        </p:tav>
                                      </p:tavLst>
                                    </p:anim>
                                    <p:anim calcmode="lin" valueType="num">
                                      <p:cBhvr>
                                        <p:cTn id="108" dur="500" fill="hold"/>
                                        <p:tgtEl>
                                          <p:spTgt spid="139"/>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600"/>
                                  </p:stCondLst>
                                  <p:childTnLst>
                                    <p:set>
                                      <p:cBhvr>
                                        <p:cTn id="110" dur="1" fill="hold">
                                          <p:stCondLst>
                                            <p:cond delay="0"/>
                                          </p:stCondLst>
                                        </p:cTn>
                                        <p:tgtEl>
                                          <p:spTgt spid="142"/>
                                        </p:tgtEl>
                                        <p:attrNameLst>
                                          <p:attrName>style.visibility</p:attrName>
                                        </p:attrNameLst>
                                      </p:cBhvr>
                                      <p:to>
                                        <p:strVal val="visible"/>
                                      </p:to>
                                    </p:set>
                                    <p:anim calcmode="lin" valueType="num">
                                      <p:cBhvr>
                                        <p:cTn id="111" dur="500" fill="hold"/>
                                        <p:tgtEl>
                                          <p:spTgt spid="142"/>
                                        </p:tgtEl>
                                        <p:attrNameLst>
                                          <p:attrName>ppt_w</p:attrName>
                                        </p:attrNameLst>
                                      </p:cBhvr>
                                      <p:tavLst>
                                        <p:tav tm="0">
                                          <p:val>
                                            <p:fltVal val="0"/>
                                          </p:val>
                                        </p:tav>
                                        <p:tav tm="100000">
                                          <p:val>
                                            <p:strVal val="#ppt_w"/>
                                          </p:val>
                                        </p:tav>
                                      </p:tavLst>
                                    </p:anim>
                                    <p:anim calcmode="lin" valueType="num">
                                      <p:cBhvr>
                                        <p:cTn id="112" dur="500" fill="hold"/>
                                        <p:tgtEl>
                                          <p:spTgt spid="142"/>
                                        </p:tgtEl>
                                        <p:attrNameLst>
                                          <p:attrName>ppt_h</p:attrName>
                                        </p:attrNameLst>
                                      </p:cBhvr>
                                      <p:tavLst>
                                        <p:tav tm="0">
                                          <p:val>
                                            <p:fltVal val="0"/>
                                          </p:val>
                                        </p:tav>
                                        <p:tav tm="100000">
                                          <p:val>
                                            <p:strVal val="#ppt_h"/>
                                          </p:val>
                                        </p:tav>
                                      </p:tavLst>
                                    </p:anim>
                                    <p:anim calcmode="lin" valueType="num">
                                      <p:cBhvr>
                                        <p:cTn id="113" dur="500" fill="hold"/>
                                        <p:tgtEl>
                                          <p:spTgt spid="142"/>
                                        </p:tgtEl>
                                        <p:attrNameLst>
                                          <p:attrName>ppt_x</p:attrName>
                                        </p:attrNameLst>
                                      </p:cBhvr>
                                      <p:tavLst>
                                        <p:tav tm="0">
                                          <p:val>
                                            <p:fltVal val="0.5"/>
                                          </p:val>
                                        </p:tav>
                                        <p:tav tm="100000">
                                          <p:val>
                                            <p:strVal val="#ppt_x"/>
                                          </p:val>
                                        </p:tav>
                                      </p:tavLst>
                                    </p:anim>
                                    <p:anim calcmode="lin" valueType="num">
                                      <p:cBhvr>
                                        <p:cTn id="114" dur="500" fill="hold"/>
                                        <p:tgtEl>
                                          <p:spTgt spid="142"/>
                                        </p:tgtEl>
                                        <p:attrNameLst>
                                          <p:attrName>ppt_y</p:attrName>
                                        </p:attrNameLst>
                                      </p:cBhvr>
                                      <p:tavLst>
                                        <p:tav tm="0">
                                          <p:val>
                                            <p:fltVal val="0.5"/>
                                          </p:val>
                                        </p:tav>
                                        <p:tav tm="100000">
                                          <p:val>
                                            <p:strVal val="#ppt_y"/>
                                          </p:val>
                                        </p:tav>
                                      </p:tavLst>
                                    </p:anim>
                                  </p:childTnLst>
                                </p:cTn>
                              </p:par>
                              <p:par>
                                <p:cTn id="115" presetID="26" presetClass="emph" presetSubtype="0" repeatCount="3000" fill="hold" nodeType="withEffect">
                                  <p:stCondLst>
                                    <p:cond delay="600"/>
                                  </p:stCondLst>
                                  <p:childTnLst>
                                    <p:animEffect transition="out" filter="fade">
                                      <p:cBhvr>
                                        <p:cTn id="116" dur="500" tmFilter="0, 0; .2, .5; .8, .5; 1, 0"/>
                                        <p:tgtEl>
                                          <p:spTgt spid="106"/>
                                        </p:tgtEl>
                                      </p:cBhvr>
                                    </p:animEffect>
                                    <p:animScale>
                                      <p:cBhvr>
                                        <p:cTn id="117" dur="250" autoRev="1" fill="hold"/>
                                        <p:tgtEl>
                                          <p:spTgt spid="106"/>
                                        </p:tgtEl>
                                      </p:cBhvr>
                                      <p:by x="105000" y="105000"/>
                                    </p:animScale>
                                  </p:childTnLst>
                                </p:cTn>
                              </p:par>
                              <p:par>
                                <p:cTn id="118" presetID="26" presetClass="emph" presetSubtype="0" repeatCount="3000" fill="hold" nodeType="withEffect">
                                  <p:stCondLst>
                                    <p:cond delay="710"/>
                                  </p:stCondLst>
                                  <p:childTnLst>
                                    <p:animEffect transition="out" filter="fade">
                                      <p:cBhvr>
                                        <p:cTn id="119" dur="500" tmFilter="0, 0; .2, .5; .8, .5; 1, 0"/>
                                        <p:tgtEl>
                                          <p:spTgt spid="127"/>
                                        </p:tgtEl>
                                      </p:cBhvr>
                                    </p:animEffect>
                                    <p:animScale>
                                      <p:cBhvr>
                                        <p:cTn id="120" dur="250" autoRev="1" fill="hold"/>
                                        <p:tgtEl>
                                          <p:spTgt spid="127"/>
                                        </p:tgtEl>
                                      </p:cBhvr>
                                      <p:by x="105000" y="105000"/>
                                    </p:animScale>
                                  </p:childTnLst>
                                </p:cTn>
                              </p:par>
                              <p:par>
                                <p:cTn id="121" presetID="26" presetClass="emph" presetSubtype="0" repeatCount="3000" fill="hold" nodeType="withEffect">
                                  <p:stCondLst>
                                    <p:cond delay="410"/>
                                  </p:stCondLst>
                                  <p:childTnLst>
                                    <p:animEffect transition="out" filter="fade">
                                      <p:cBhvr>
                                        <p:cTn id="122" dur="500" tmFilter="0, 0; .2, .5; .8, .5; 1, 0"/>
                                        <p:tgtEl>
                                          <p:spTgt spid="133"/>
                                        </p:tgtEl>
                                      </p:cBhvr>
                                    </p:animEffect>
                                    <p:animScale>
                                      <p:cBhvr>
                                        <p:cTn id="123" dur="250" autoRev="1" fill="hold"/>
                                        <p:tgtEl>
                                          <p:spTgt spid="133"/>
                                        </p:tgtEl>
                                      </p:cBhvr>
                                      <p:by x="105000" y="105000"/>
                                    </p:animScale>
                                  </p:childTnLst>
                                </p:cTn>
                              </p:par>
                              <p:par>
                                <p:cTn id="124" presetID="26" presetClass="emph" presetSubtype="0" repeatCount="3000" fill="hold" nodeType="withEffect">
                                  <p:stCondLst>
                                    <p:cond delay="810"/>
                                  </p:stCondLst>
                                  <p:childTnLst>
                                    <p:animEffect transition="out" filter="fade">
                                      <p:cBhvr>
                                        <p:cTn id="125" dur="500" tmFilter="0, 0; .2, .5; .8, .5; 1, 0"/>
                                        <p:tgtEl>
                                          <p:spTgt spid="136"/>
                                        </p:tgtEl>
                                      </p:cBhvr>
                                    </p:animEffect>
                                    <p:animScale>
                                      <p:cBhvr>
                                        <p:cTn id="126" dur="250" autoRev="1" fill="hold"/>
                                        <p:tgtEl>
                                          <p:spTgt spid="136"/>
                                        </p:tgtEl>
                                      </p:cBhvr>
                                      <p:by x="105000" y="105000"/>
                                    </p:animScale>
                                  </p:childTnLst>
                                </p:cTn>
                              </p:par>
                            </p:childTnLst>
                          </p:cTn>
                        </p:par>
                        <p:par>
                          <p:cTn id="127" fill="hold">
                            <p:stCondLst>
                              <p:cond delay="5010"/>
                            </p:stCondLst>
                            <p:childTnLst>
                              <p:par>
                                <p:cTn id="128" presetID="10" presetClass="entr" presetSubtype="0" fill="hold" grpId="0" nodeType="after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fade">
                                      <p:cBhvr>
                                        <p:cTn id="13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99" grpId="0"/>
      <p:bldP spid="104"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 name="任意多边形 3"/>
          <p:cNvSpPr/>
          <p:nvPr/>
        </p:nvSpPr>
        <p:spPr>
          <a:xfrm rot="19335404">
            <a:off x="1701983" y="1200198"/>
            <a:ext cx="4779576" cy="4716577"/>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127186 w 4779369"/>
              <a:gd name="connsiteY49" fmla="*/ 1193698 h 4714030"/>
              <a:gd name="connsiteX50" fmla="*/ 3336570 w 4779369"/>
              <a:gd name="connsiteY50" fmla="*/ 1239409 h 4714030"/>
              <a:gd name="connsiteX51" fmla="*/ 3545953 w 4779369"/>
              <a:gd name="connsiteY51" fmla="*/ 1193698 h 4714030"/>
              <a:gd name="connsiteX52" fmla="*/ 3604045 w 4779369"/>
              <a:gd name="connsiteY52" fmla="*/ 1161650 h 4714030"/>
              <a:gd name="connsiteX53" fmla="*/ 3667106 w 4779369"/>
              <a:gd name="connsiteY53" fmla="*/ 1060681 h 4714030"/>
              <a:gd name="connsiteX54" fmla="*/ 4538432 w 4779369"/>
              <a:gd name="connsiteY5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26960 w 4779369"/>
              <a:gd name="connsiteY9" fmla="*/ 1827523 h 4714030"/>
              <a:gd name="connsiteX10" fmla="*/ 3048503 w 4779369"/>
              <a:gd name="connsiteY10" fmla="*/ 2123573 h 4714030"/>
              <a:gd name="connsiteX11" fmla="*/ 2992344 w 4779369"/>
              <a:gd name="connsiteY11" fmla="*/ 2253828 h 4714030"/>
              <a:gd name="connsiteX12" fmla="*/ 2997806 w 4779369"/>
              <a:gd name="connsiteY12" fmla="*/ 2275931 h 4714030"/>
              <a:gd name="connsiteX13" fmla="*/ 3162873 w 4779369"/>
              <a:gd name="connsiteY13" fmla="*/ 2503824 h 4714030"/>
              <a:gd name="connsiteX14" fmla="*/ 3356427 w 4779369"/>
              <a:gd name="connsiteY14" fmla="*/ 2595846 h 4714030"/>
              <a:gd name="connsiteX15" fmla="*/ 3414277 w 4779369"/>
              <a:gd name="connsiteY15" fmla="*/ 2604863 h 4714030"/>
              <a:gd name="connsiteX16" fmla="*/ 3454240 w 4779369"/>
              <a:gd name="connsiteY16" fmla="*/ 2587267 h 4714030"/>
              <a:gd name="connsiteX17" fmla="*/ 4029121 w 4779369"/>
              <a:gd name="connsiteY17" fmla="*/ 2685987 h 4714030"/>
              <a:gd name="connsiteX18" fmla="*/ 4140072 w 4779369"/>
              <a:gd name="connsiteY18" fmla="*/ 3557314 h 4714030"/>
              <a:gd name="connsiteX19" fmla="*/ 3268745 w 4779369"/>
              <a:gd name="connsiteY19" fmla="*/ 3668264 h 4714030"/>
              <a:gd name="connsiteX20" fmla="*/ 3029106 w 4779369"/>
              <a:gd name="connsiteY20" fmla="*/ 3136468 h 4714030"/>
              <a:gd name="connsiteX21" fmla="*/ 3040867 w 4779369"/>
              <a:gd name="connsiteY21" fmla="*/ 3064259 h 4714030"/>
              <a:gd name="connsiteX22" fmla="*/ 3024015 w 4779369"/>
              <a:gd name="connsiteY22" fmla="*/ 3025265 h 4714030"/>
              <a:gd name="connsiteX23" fmla="*/ 2886424 w 4779369"/>
              <a:gd name="connsiteY23" fmla="*/ 2860950 h 4714030"/>
              <a:gd name="connsiteX24" fmla="*/ 2624436 w 4779369"/>
              <a:gd name="connsiteY24" fmla="*/ 2758262 h 4714030"/>
              <a:gd name="connsiteX25" fmla="*/ 2608775 w 4779369"/>
              <a:gd name="connsiteY25" fmla="*/ 2758435 h 4714030"/>
              <a:gd name="connsiteX26" fmla="*/ 2598603 w 4779369"/>
              <a:gd name="connsiteY26" fmla="*/ 2768115 h 4714030"/>
              <a:gd name="connsiteX27" fmla="*/ 2138389 w 4779369"/>
              <a:gd name="connsiteY27" fmla="*/ 3042691 h 4714030"/>
              <a:gd name="connsiteX28" fmla="*/ 2080005 w 4779369"/>
              <a:gd name="connsiteY28" fmla="*/ 3062295 h 4714030"/>
              <a:gd name="connsiteX29" fmla="*/ 2075740 w 4779369"/>
              <a:gd name="connsiteY29" fmla="*/ 3101544 h 4714030"/>
              <a:gd name="connsiteX30" fmla="*/ 2091557 w 4779369"/>
              <a:gd name="connsiteY30" fmla="*/ 3245802 h 4714030"/>
              <a:gd name="connsiteX31" fmla="*/ 2235869 w 4779369"/>
              <a:gd name="connsiteY31" fmla="*/ 3487372 h 4714030"/>
              <a:gd name="connsiteX32" fmla="*/ 2246040 w 4779369"/>
              <a:gd name="connsiteY32" fmla="*/ 3495068 h 4714030"/>
              <a:gd name="connsiteX33" fmla="*/ 2353186 w 4779369"/>
              <a:gd name="connsiteY33" fmla="*/ 3535124 h 4714030"/>
              <a:gd name="connsiteX34" fmla="*/ 2459892 w 4779369"/>
              <a:gd name="connsiteY34" fmla="*/ 3601767 h 4714030"/>
              <a:gd name="connsiteX35" fmla="*/ 2570842 w 4779369"/>
              <a:gd name="connsiteY35" fmla="*/ 4473093 h 4714030"/>
              <a:gd name="connsiteX36" fmla="*/ 1699516 w 4779369"/>
              <a:gd name="connsiteY36" fmla="*/ 4584044 h 4714030"/>
              <a:gd name="connsiteX37" fmla="*/ 1588565 w 4779369"/>
              <a:gd name="connsiteY37" fmla="*/ 3712718 h 4714030"/>
              <a:gd name="connsiteX38" fmla="*/ 1634920 w 4779369"/>
              <a:gd name="connsiteY38" fmla="*/ 3663870 h 4714030"/>
              <a:gd name="connsiteX39" fmla="*/ 1645376 w 4779369"/>
              <a:gd name="connsiteY39" fmla="*/ 3640232 h 4714030"/>
              <a:gd name="connsiteX40" fmla="*/ 1654346 w 4779369"/>
              <a:gd name="connsiteY40" fmla="*/ 3358982 h 4714030"/>
              <a:gd name="connsiteX41" fmla="*/ 1557620 w 4779369"/>
              <a:gd name="connsiteY41" fmla="*/ 3167736 h 4714030"/>
              <a:gd name="connsiteX42" fmla="*/ 1536748 w 4779369"/>
              <a:gd name="connsiteY42" fmla="*/ 3145662 h 4714030"/>
              <a:gd name="connsiteX43" fmla="*/ 1489568 w 4779369"/>
              <a:gd name="connsiteY43" fmla="*/ 3145159 h 4714030"/>
              <a:gd name="connsiteX44" fmla="*/ 610434 w 4779369"/>
              <a:gd name="connsiteY44" fmla="*/ 2818009 h 4714030"/>
              <a:gd name="connsiteX45" fmla="*/ 329331 w 4779369"/>
              <a:gd name="connsiteY45" fmla="*/ 610434 h 4714030"/>
              <a:gd name="connsiteX46" fmla="*/ 2536907 w 4779369"/>
              <a:gd name="connsiteY46" fmla="*/ 329331 h 4714030"/>
              <a:gd name="connsiteX47" fmla="*/ 3068123 w 4779369"/>
              <a:gd name="connsiteY47" fmla="*/ 1080399 h 4714030"/>
              <a:gd name="connsiteX48" fmla="*/ 3127186 w 4779369"/>
              <a:gd name="connsiteY48" fmla="*/ 1193698 h 4714030"/>
              <a:gd name="connsiteX49" fmla="*/ 3336570 w 4779369"/>
              <a:gd name="connsiteY49" fmla="*/ 1239409 h 4714030"/>
              <a:gd name="connsiteX50" fmla="*/ 3545953 w 4779369"/>
              <a:gd name="connsiteY50" fmla="*/ 1193698 h 4714030"/>
              <a:gd name="connsiteX51" fmla="*/ 3604045 w 4779369"/>
              <a:gd name="connsiteY51" fmla="*/ 1161650 h 4714030"/>
              <a:gd name="connsiteX52" fmla="*/ 3667106 w 4779369"/>
              <a:gd name="connsiteY52" fmla="*/ 1060681 h 4714030"/>
              <a:gd name="connsiteX53" fmla="*/ 4538432 w 4779369"/>
              <a:gd name="connsiteY5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06598 w 4779369"/>
              <a:gd name="connsiteY5" fmla="*/ 1770199 h 4714030"/>
              <a:gd name="connsiteX6" fmla="*/ 3336570 w 4779369"/>
              <a:gd name="connsiteY6" fmla="*/ 1691032 h 4714030"/>
              <a:gd name="connsiteX7" fmla="*/ 3192952 w 4779369"/>
              <a:gd name="connsiteY7" fmla="*/ 1711872 h 4714030"/>
              <a:gd name="connsiteX8" fmla="*/ 3126960 w 4779369"/>
              <a:gd name="connsiteY8" fmla="*/ 1827523 h 4714030"/>
              <a:gd name="connsiteX9" fmla="*/ 3048503 w 4779369"/>
              <a:gd name="connsiteY9" fmla="*/ 2123573 h 4714030"/>
              <a:gd name="connsiteX10" fmla="*/ 2992344 w 4779369"/>
              <a:gd name="connsiteY10" fmla="*/ 2253828 h 4714030"/>
              <a:gd name="connsiteX11" fmla="*/ 2997806 w 4779369"/>
              <a:gd name="connsiteY11" fmla="*/ 2275931 h 4714030"/>
              <a:gd name="connsiteX12" fmla="*/ 3162873 w 4779369"/>
              <a:gd name="connsiteY12" fmla="*/ 2503824 h 4714030"/>
              <a:gd name="connsiteX13" fmla="*/ 3356427 w 4779369"/>
              <a:gd name="connsiteY13" fmla="*/ 2595846 h 4714030"/>
              <a:gd name="connsiteX14" fmla="*/ 3414277 w 4779369"/>
              <a:gd name="connsiteY14" fmla="*/ 2604863 h 4714030"/>
              <a:gd name="connsiteX15" fmla="*/ 3454240 w 4779369"/>
              <a:gd name="connsiteY15" fmla="*/ 2587267 h 4714030"/>
              <a:gd name="connsiteX16" fmla="*/ 4029121 w 4779369"/>
              <a:gd name="connsiteY16" fmla="*/ 2685987 h 4714030"/>
              <a:gd name="connsiteX17" fmla="*/ 4140072 w 4779369"/>
              <a:gd name="connsiteY17" fmla="*/ 3557314 h 4714030"/>
              <a:gd name="connsiteX18" fmla="*/ 3268745 w 4779369"/>
              <a:gd name="connsiteY18" fmla="*/ 3668264 h 4714030"/>
              <a:gd name="connsiteX19" fmla="*/ 3029106 w 4779369"/>
              <a:gd name="connsiteY19" fmla="*/ 3136468 h 4714030"/>
              <a:gd name="connsiteX20" fmla="*/ 3040867 w 4779369"/>
              <a:gd name="connsiteY20" fmla="*/ 3064259 h 4714030"/>
              <a:gd name="connsiteX21" fmla="*/ 3024015 w 4779369"/>
              <a:gd name="connsiteY21" fmla="*/ 3025265 h 4714030"/>
              <a:gd name="connsiteX22" fmla="*/ 2886424 w 4779369"/>
              <a:gd name="connsiteY22" fmla="*/ 2860950 h 4714030"/>
              <a:gd name="connsiteX23" fmla="*/ 2624436 w 4779369"/>
              <a:gd name="connsiteY23" fmla="*/ 2758262 h 4714030"/>
              <a:gd name="connsiteX24" fmla="*/ 2608775 w 4779369"/>
              <a:gd name="connsiteY24" fmla="*/ 2758435 h 4714030"/>
              <a:gd name="connsiteX25" fmla="*/ 2598603 w 4779369"/>
              <a:gd name="connsiteY25" fmla="*/ 2768115 h 4714030"/>
              <a:gd name="connsiteX26" fmla="*/ 2138389 w 4779369"/>
              <a:gd name="connsiteY26" fmla="*/ 3042691 h 4714030"/>
              <a:gd name="connsiteX27" fmla="*/ 2080005 w 4779369"/>
              <a:gd name="connsiteY27" fmla="*/ 3062295 h 4714030"/>
              <a:gd name="connsiteX28" fmla="*/ 2075740 w 4779369"/>
              <a:gd name="connsiteY28" fmla="*/ 3101544 h 4714030"/>
              <a:gd name="connsiteX29" fmla="*/ 2091557 w 4779369"/>
              <a:gd name="connsiteY29" fmla="*/ 3245802 h 4714030"/>
              <a:gd name="connsiteX30" fmla="*/ 2235869 w 4779369"/>
              <a:gd name="connsiteY30" fmla="*/ 3487372 h 4714030"/>
              <a:gd name="connsiteX31" fmla="*/ 2246040 w 4779369"/>
              <a:gd name="connsiteY31" fmla="*/ 3495068 h 4714030"/>
              <a:gd name="connsiteX32" fmla="*/ 2353186 w 4779369"/>
              <a:gd name="connsiteY32" fmla="*/ 3535124 h 4714030"/>
              <a:gd name="connsiteX33" fmla="*/ 2459892 w 4779369"/>
              <a:gd name="connsiteY33" fmla="*/ 3601767 h 4714030"/>
              <a:gd name="connsiteX34" fmla="*/ 2570842 w 4779369"/>
              <a:gd name="connsiteY34" fmla="*/ 4473093 h 4714030"/>
              <a:gd name="connsiteX35" fmla="*/ 1699516 w 4779369"/>
              <a:gd name="connsiteY35" fmla="*/ 4584044 h 4714030"/>
              <a:gd name="connsiteX36" fmla="*/ 1588565 w 4779369"/>
              <a:gd name="connsiteY36" fmla="*/ 3712718 h 4714030"/>
              <a:gd name="connsiteX37" fmla="*/ 1634920 w 4779369"/>
              <a:gd name="connsiteY37" fmla="*/ 3663870 h 4714030"/>
              <a:gd name="connsiteX38" fmla="*/ 1645376 w 4779369"/>
              <a:gd name="connsiteY38" fmla="*/ 3640232 h 4714030"/>
              <a:gd name="connsiteX39" fmla="*/ 1654346 w 4779369"/>
              <a:gd name="connsiteY39" fmla="*/ 3358982 h 4714030"/>
              <a:gd name="connsiteX40" fmla="*/ 1557620 w 4779369"/>
              <a:gd name="connsiteY40" fmla="*/ 3167736 h 4714030"/>
              <a:gd name="connsiteX41" fmla="*/ 1536748 w 4779369"/>
              <a:gd name="connsiteY41" fmla="*/ 3145662 h 4714030"/>
              <a:gd name="connsiteX42" fmla="*/ 1489568 w 4779369"/>
              <a:gd name="connsiteY42" fmla="*/ 3145159 h 4714030"/>
              <a:gd name="connsiteX43" fmla="*/ 610434 w 4779369"/>
              <a:gd name="connsiteY43" fmla="*/ 2818009 h 4714030"/>
              <a:gd name="connsiteX44" fmla="*/ 329331 w 4779369"/>
              <a:gd name="connsiteY44" fmla="*/ 610434 h 4714030"/>
              <a:gd name="connsiteX45" fmla="*/ 2536907 w 4779369"/>
              <a:gd name="connsiteY45" fmla="*/ 329331 h 4714030"/>
              <a:gd name="connsiteX46" fmla="*/ 3068123 w 4779369"/>
              <a:gd name="connsiteY46" fmla="*/ 1080399 h 4714030"/>
              <a:gd name="connsiteX47" fmla="*/ 3127186 w 4779369"/>
              <a:gd name="connsiteY47" fmla="*/ 1193698 h 4714030"/>
              <a:gd name="connsiteX48" fmla="*/ 3336570 w 4779369"/>
              <a:gd name="connsiteY48" fmla="*/ 1239409 h 4714030"/>
              <a:gd name="connsiteX49" fmla="*/ 3545953 w 4779369"/>
              <a:gd name="connsiteY49" fmla="*/ 1193698 h 4714030"/>
              <a:gd name="connsiteX50" fmla="*/ 3604045 w 4779369"/>
              <a:gd name="connsiteY50" fmla="*/ 1161650 h 4714030"/>
              <a:gd name="connsiteX51" fmla="*/ 3667106 w 4779369"/>
              <a:gd name="connsiteY51" fmla="*/ 1060681 h 4714030"/>
              <a:gd name="connsiteX52" fmla="*/ 4538432 w 4779369"/>
              <a:gd name="connsiteY5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04045 w 4779369"/>
              <a:gd name="connsiteY49" fmla="*/ 1161650 h 4714030"/>
              <a:gd name="connsiteX50" fmla="*/ 3667106 w 4779369"/>
              <a:gd name="connsiteY50" fmla="*/ 1060681 h 4714030"/>
              <a:gd name="connsiteX51" fmla="*/ 4538432 w 4779369"/>
              <a:gd name="connsiteY5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67106 w 4779369"/>
              <a:gd name="connsiteY49" fmla="*/ 1060681 h 4714030"/>
              <a:gd name="connsiteX50" fmla="*/ 4538432 w 4779369"/>
              <a:gd name="connsiteY5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24015 w 4779369"/>
              <a:gd name="connsiteY19" fmla="*/ 3025265 h 4714030"/>
              <a:gd name="connsiteX20" fmla="*/ 2886424 w 4779369"/>
              <a:gd name="connsiteY20" fmla="*/ 2860950 h 4714030"/>
              <a:gd name="connsiteX21" fmla="*/ 2624436 w 4779369"/>
              <a:gd name="connsiteY21" fmla="*/ 2758262 h 4714030"/>
              <a:gd name="connsiteX22" fmla="*/ 2608775 w 4779369"/>
              <a:gd name="connsiteY22" fmla="*/ 2758435 h 4714030"/>
              <a:gd name="connsiteX23" fmla="*/ 2598603 w 4779369"/>
              <a:gd name="connsiteY23" fmla="*/ 2768115 h 4714030"/>
              <a:gd name="connsiteX24" fmla="*/ 2138389 w 4779369"/>
              <a:gd name="connsiteY24" fmla="*/ 3042691 h 4714030"/>
              <a:gd name="connsiteX25" fmla="*/ 2080005 w 4779369"/>
              <a:gd name="connsiteY25" fmla="*/ 3062295 h 4714030"/>
              <a:gd name="connsiteX26" fmla="*/ 2075740 w 4779369"/>
              <a:gd name="connsiteY26" fmla="*/ 3101544 h 4714030"/>
              <a:gd name="connsiteX27" fmla="*/ 2091557 w 4779369"/>
              <a:gd name="connsiteY27" fmla="*/ 3245802 h 4714030"/>
              <a:gd name="connsiteX28" fmla="*/ 2235869 w 4779369"/>
              <a:gd name="connsiteY28" fmla="*/ 3487372 h 4714030"/>
              <a:gd name="connsiteX29" fmla="*/ 2246040 w 4779369"/>
              <a:gd name="connsiteY29" fmla="*/ 3495068 h 4714030"/>
              <a:gd name="connsiteX30" fmla="*/ 2353186 w 4779369"/>
              <a:gd name="connsiteY30" fmla="*/ 3535124 h 4714030"/>
              <a:gd name="connsiteX31" fmla="*/ 2459892 w 4779369"/>
              <a:gd name="connsiteY31" fmla="*/ 3601767 h 4714030"/>
              <a:gd name="connsiteX32" fmla="*/ 2570842 w 4779369"/>
              <a:gd name="connsiteY32" fmla="*/ 4473093 h 4714030"/>
              <a:gd name="connsiteX33" fmla="*/ 1699516 w 4779369"/>
              <a:gd name="connsiteY33" fmla="*/ 4584044 h 4714030"/>
              <a:gd name="connsiteX34" fmla="*/ 1588565 w 4779369"/>
              <a:gd name="connsiteY34" fmla="*/ 3712718 h 4714030"/>
              <a:gd name="connsiteX35" fmla="*/ 1634920 w 4779369"/>
              <a:gd name="connsiteY35" fmla="*/ 3663870 h 4714030"/>
              <a:gd name="connsiteX36" fmla="*/ 1645376 w 4779369"/>
              <a:gd name="connsiteY36" fmla="*/ 3640232 h 4714030"/>
              <a:gd name="connsiteX37" fmla="*/ 1654346 w 4779369"/>
              <a:gd name="connsiteY37" fmla="*/ 3358982 h 4714030"/>
              <a:gd name="connsiteX38" fmla="*/ 1557620 w 4779369"/>
              <a:gd name="connsiteY38" fmla="*/ 3167736 h 4714030"/>
              <a:gd name="connsiteX39" fmla="*/ 1536748 w 4779369"/>
              <a:gd name="connsiteY39" fmla="*/ 3145662 h 4714030"/>
              <a:gd name="connsiteX40" fmla="*/ 1489568 w 4779369"/>
              <a:gd name="connsiteY40" fmla="*/ 3145159 h 4714030"/>
              <a:gd name="connsiteX41" fmla="*/ 610434 w 4779369"/>
              <a:gd name="connsiteY41" fmla="*/ 2818009 h 4714030"/>
              <a:gd name="connsiteX42" fmla="*/ 329331 w 4779369"/>
              <a:gd name="connsiteY42" fmla="*/ 610434 h 4714030"/>
              <a:gd name="connsiteX43" fmla="*/ 2536907 w 4779369"/>
              <a:gd name="connsiteY43" fmla="*/ 329331 h 4714030"/>
              <a:gd name="connsiteX44" fmla="*/ 3068123 w 4779369"/>
              <a:gd name="connsiteY44" fmla="*/ 1080399 h 4714030"/>
              <a:gd name="connsiteX45" fmla="*/ 3127186 w 4779369"/>
              <a:gd name="connsiteY45" fmla="*/ 1193698 h 4714030"/>
              <a:gd name="connsiteX46" fmla="*/ 3336570 w 4779369"/>
              <a:gd name="connsiteY46" fmla="*/ 1239409 h 4714030"/>
              <a:gd name="connsiteX47" fmla="*/ 3545953 w 4779369"/>
              <a:gd name="connsiteY47" fmla="*/ 1193698 h 4714030"/>
              <a:gd name="connsiteX48" fmla="*/ 3667106 w 4779369"/>
              <a:gd name="connsiteY48" fmla="*/ 1060681 h 4714030"/>
              <a:gd name="connsiteX49" fmla="*/ 4538432 w 4779369"/>
              <a:gd name="connsiteY49"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54240 w 4779369"/>
              <a:gd name="connsiteY13" fmla="*/ 2587267 h 4714030"/>
              <a:gd name="connsiteX14" fmla="*/ 4029121 w 4779369"/>
              <a:gd name="connsiteY14" fmla="*/ 2685987 h 4714030"/>
              <a:gd name="connsiteX15" fmla="*/ 4140072 w 4779369"/>
              <a:gd name="connsiteY15" fmla="*/ 3557314 h 4714030"/>
              <a:gd name="connsiteX16" fmla="*/ 3268745 w 4779369"/>
              <a:gd name="connsiteY16" fmla="*/ 3668264 h 4714030"/>
              <a:gd name="connsiteX17" fmla="*/ 3029106 w 4779369"/>
              <a:gd name="connsiteY17" fmla="*/ 3136468 h 4714030"/>
              <a:gd name="connsiteX18" fmla="*/ 3024015 w 4779369"/>
              <a:gd name="connsiteY18" fmla="*/ 3025265 h 4714030"/>
              <a:gd name="connsiteX19" fmla="*/ 2886424 w 4779369"/>
              <a:gd name="connsiteY19" fmla="*/ 2860950 h 4714030"/>
              <a:gd name="connsiteX20" fmla="*/ 2624436 w 4779369"/>
              <a:gd name="connsiteY20" fmla="*/ 2758262 h 4714030"/>
              <a:gd name="connsiteX21" fmla="*/ 2608775 w 4779369"/>
              <a:gd name="connsiteY21" fmla="*/ 2758435 h 4714030"/>
              <a:gd name="connsiteX22" fmla="*/ 2598603 w 4779369"/>
              <a:gd name="connsiteY22" fmla="*/ 2768115 h 4714030"/>
              <a:gd name="connsiteX23" fmla="*/ 2138389 w 4779369"/>
              <a:gd name="connsiteY23" fmla="*/ 3042691 h 4714030"/>
              <a:gd name="connsiteX24" fmla="*/ 2080005 w 4779369"/>
              <a:gd name="connsiteY24" fmla="*/ 3062295 h 4714030"/>
              <a:gd name="connsiteX25" fmla="*/ 2075740 w 4779369"/>
              <a:gd name="connsiteY25" fmla="*/ 3101544 h 4714030"/>
              <a:gd name="connsiteX26" fmla="*/ 2091557 w 4779369"/>
              <a:gd name="connsiteY26" fmla="*/ 3245802 h 4714030"/>
              <a:gd name="connsiteX27" fmla="*/ 2235869 w 4779369"/>
              <a:gd name="connsiteY27" fmla="*/ 3487372 h 4714030"/>
              <a:gd name="connsiteX28" fmla="*/ 2246040 w 4779369"/>
              <a:gd name="connsiteY28" fmla="*/ 3495068 h 4714030"/>
              <a:gd name="connsiteX29" fmla="*/ 2353186 w 4779369"/>
              <a:gd name="connsiteY29" fmla="*/ 3535124 h 4714030"/>
              <a:gd name="connsiteX30" fmla="*/ 2459892 w 4779369"/>
              <a:gd name="connsiteY30" fmla="*/ 3601767 h 4714030"/>
              <a:gd name="connsiteX31" fmla="*/ 2570842 w 4779369"/>
              <a:gd name="connsiteY31" fmla="*/ 4473093 h 4714030"/>
              <a:gd name="connsiteX32" fmla="*/ 1699516 w 4779369"/>
              <a:gd name="connsiteY32" fmla="*/ 4584044 h 4714030"/>
              <a:gd name="connsiteX33" fmla="*/ 1588565 w 4779369"/>
              <a:gd name="connsiteY33" fmla="*/ 3712718 h 4714030"/>
              <a:gd name="connsiteX34" fmla="*/ 1634920 w 4779369"/>
              <a:gd name="connsiteY34" fmla="*/ 3663870 h 4714030"/>
              <a:gd name="connsiteX35" fmla="*/ 1645376 w 4779369"/>
              <a:gd name="connsiteY35" fmla="*/ 3640232 h 4714030"/>
              <a:gd name="connsiteX36" fmla="*/ 1654346 w 4779369"/>
              <a:gd name="connsiteY36" fmla="*/ 3358982 h 4714030"/>
              <a:gd name="connsiteX37" fmla="*/ 1557620 w 4779369"/>
              <a:gd name="connsiteY37" fmla="*/ 3167736 h 4714030"/>
              <a:gd name="connsiteX38" fmla="*/ 1536748 w 4779369"/>
              <a:gd name="connsiteY38" fmla="*/ 3145662 h 4714030"/>
              <a:gd name="connsiteX39" fmla="*/ 1489568 w 4779369"/>
              <a:gd name="connsiteY39" fmla="*/ 3145159 h 4714030"/>
              <a:gd name="connsiteX40" fmla="*/ 610434 w 4779369"/>
              <a:gd name="connsiteY40" fmla="*/ 2818009 h 4714030"/>
              <a:gd name="connsiteX41" fmla="*/ 329331 w 4779369"/>
              <a:gd name="connsiteY41" fmla="*/ 610434 h 4714030"/>
              <a:gd name="connsiteX42" fmla="*/ 2536907 w 4779369"/>
              <a:gd name="connsiteY42" fmla="*/ 329331 h 4714030"/>
              <a:gd name="connsiteX43" fmla="*/ 3068123 w 4779369"/>
              <a:gd name="connsiteY43" fmla="*/ 1080399 h 4714030"/>
              <a:gd name="connsiteX44" fmla="*/ 3127186 w 4779369"/>
              <a:gd name="connsiteY44" fmla="*/ 1193698 h 4714030"/>
              <a:gd name="connsiteX45" fmla="*/ 3336570 w 4779369"/>
              <a:gd name="connsiteY45" fmla="*/ 1239409 h 4714030"/>
              <a:gd name="connsiteX46" fmla="*/ 3545953 w 4779369"/>
              <a:gd name="connsiteY46" fmla="*/ 1193698 h 4714030"/>
              <a:gd name="connsiteX47" fmla="*/ 3667106 w 4779369"/>
              <a:gd name="connsiteY47" fmla="*/ 1060681 h 4714030"/>
              <a:gd name="connsiteX48" fmla="*/ 4538432 w 4779369"/>
              <a:gd name="connsiteY48"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608775 w 4779369"/>
              <a:gd name="connsiteY20" fmla="*/ 2758435 h 4714030"/>
              <a:gd name="connsiteX21" fmla="*/ 2598603 w 4779369"/>
              <a:gd name="connsiteY21" fmla="*/ 2768115 h 4714030"/>
              <a:gd name="connsiteX22" fmla="*/ 2138389 w 4779369"/>
              <a:gd name="connsiteY22" fmla="*/ 3042691 h 4714030"/>
              <a:gd name="connsiteX23" fmla="*/ 2080005 w 4779369"/>
              <a:gd name="connsiteY23" fmla="*/ 3062295 h 4714030"/>
              <a:gd name="connsiteX24" fmla="*/ 2075740 w 4779369"/>
              <a:gd name="connsiteY24" fmla="*/ 3101544 h 4714030"/>
              <a:gd name="connsiteX25" fmla="*/ 2091557 w 4779369"/>
              <a:gd name="connsiteY25" fmla="*/ 3245802 h 4714030"/>
              <a:gd name="connsiteX26" fmla="*/ 2235869 w 4779369"/>
              <a:gd name="connsiteY26" fmla="*/ 3487372 h 4714030"/>
              <a:gd name="connsiteX27" fmla="*/ 2246040 w 4779369"/>
              <a:gd name="connsiteY27" fmla="*/ 3495068 h 4714030"/>
              <a:gd name="connsiteX28" fmla="*/ 2353186 w 4779369"/>
              <a:gd name="connsiteY28" fmla="*/ 3535124 h 4714030"/>
              <a:gd name="connsiteX29" fmla="*/ 2459892 w 4779369"/>
              <a:gd name="connsiteY29" fmla="*/ 3601767 h 4714030"/>
              <a:gd name="connsiteX30" fmla="*/ 2570842 w 4779369"/>
              <a:gd name="connsiteY30" fmla="*/ 4473093 h 4714030"/>
              <a:gd name="connsiteX31" fmla="*/ 1699516 w 4779369"/>
              <a:gd name="connsiteY31" fmla="*/ 4584044 h 4714030"/>
              <a:gd name="connsiteX32" fmla="*/ 1588565 w 4779369"/>
              <a:gd name="connsiteY32" fmla="*/ 3712718 h 4714030"/>
              <a:gd name="connsiteX33" fmla="*/ 1634920 w 4779369"/>
              <a:gd name="connsiteY33" fmla="*/ 3663870 h 4714030"/>
              <a:gd name="connsiteX34" fmla="*/ 1645376 w 4779369"/>
              <a:gd name="connsiteY34" fmla="*/ 3640232 h 4714030"/>
              <a:gd name="connsiteX35" fmla="*/ 1654346 w 4779369"/>
              <a:gd name="connsiteY35" fmla="*/ 3358982 h 4714030"/>
              <a:gd name="connsiteX36" fmla="*/ 1557620 w 4779369"/>
              <a:gd name="connsiteY36" fmla="*/ 3167736 h 4714030"/>
              <a:gd name="connsiteX37" fmla="*/ 1536748 w 4779369"/>
              <a:gd name="connsiteY37" fmla="*/ 3145662 h 4714030"/>
              <a:gd name="connsiteX38" fmla="*/ 1489568 w 4779369"/>
              <a:gd name="connsiteY38" fmla="*/ 3145159 h 4714030"/>
              <a:gd name="connsiteX39" fmla="*/ 610434 w 4779369"/>
              <a:gd name="connsiteY39" fmla="*/ 2818009 h 4714030"/>
              <a:gd name="connsiteX40" fmla="*/ 329331 w 4779369"/>
              <a:gd name="connsiteY40" fmla="*/ 610434 h 4714030"/>
              <a:gd name="connsiteX41" fmla="*/ 2536907 w 4779369"/>
              <a:gd name="connsiteY41" fmla="*/ 329331 h 4714030"/>
              <a:gd name="connsiteX42" fmla="*/ 3068123 w 4779369"/>
              <a:gd name="connsiteY42" fmla="*/ 1080399 h 4714030"/>
              <a:gd name="connsiteX43" fmla="*/ 3127186 w 4779369"/>
              <a:gd name="connsiteY43" fmla="*/ 1193698 h 4714030"/>
              <a:gd name="connsiteX44" fmla="*/ 3336570 w 4779369"/>
              <a:gd name="connsiteY44" fmla="*/ 1239409 h 4714030"/>
              <a:gd name="connsiteX45" fmla="*/ 3545953 w 4779369"/>
              <a:gd name="connsiteY45" fmla="*/ 1193698 h 4714030"/>
              <a:gd name="connsiteX46" fmla="*/ 3667106 w 4779369"/>
              <a:gd name="connsiteY46" fmla="*/ 1060681 h 4714030"/>
              <a:gd name="connsiteX47" fmla="*/ 4538432 w 4779369"/>
              <a:gd name="connsiteY47"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598603 w 4779369"/>
              <a:gd name="connsiteY20" fmla="*/ 2768115 h 4714030"/>
              <a:gd name="connsiteX21" fmla="*/ 2138389 w 4779369"/>
              <a:gd name="connsiteY21" fmla="*/ 3042691 h 4714030"/>
              <a:gd name="connsiteX22" fmla="*/ 2080005 w 4779369"/>
              <a:gd name="connsiteY22" fmla="*/ 3062295 h 4714030"/>
              <a:gd name="connsiteX23" fmla="*/ 2075740 w 4779369"/>
              <a:gd name="connsiteY23" fmla="*/ 3101544 h 4714030"/>
              <a:gd name="connsiteX24" fmla="*/ 2091557 w 4779369"/>
              <a:gd name="connsiteY24" fmla="*/ 3245802 h 4714030"/>
              <a:gd name="connsiteX25" fmla="*/ 2235869 w 4779369"/>
              <a:gd name="connsiteY25" fmla="*/ 3487372 h 4714030"/>
              <a:gd name="connsiteX26" fmla="*/ 2246040 w 4779369"/>
              <a:gd name="connsiteY26" fmla="*/ 3495068 h 4714030"/>
              <a:gd name="connsiteX27" fmla="*/ 2353186 w 4779369"/>
              <a:gd name="connsiteY27" fmla="*/ 3535124 h 4714030"/>
              <a:gd name="connsiteX28" fmla="*/ 2459892 w 4779369"/>
              <a:gd name="connsiteY28" fmla="*/ 3601767 h 4714030"/>
              <a:gd name="connsiteX29" fmla="*/ 2570842 w 4779369"/>
              <a:gd name="connsiteY29" fmla="*/ 4473093 h 4714030"/>
              <a:gd name="connsiteX30" fmla="*/ 1699516 w 4779369"/>
              <a:gd name="connsiteY30" fmla="*/ 4584044 h 4714030"/>
              <a:gd name="connsiteX31" fmla="*/ 1588565 w 4779369"/>
              <a:gd name="connsiteY31" fmla="*/ 3712718 h 4714030"/>
              <a:gd name="connsiteX32" fmla="*/ 1634920 w 4779369"/>
              <a:gd name="connsiteY32" fmla="*/ 3663870 h 4714030"/>
              <a:gd name="connsiteX33" fmla="*/ 1645376 w 4779369"/>
              <a:gd name="connsiteY33" fmla="*/ 3640232 h 4714030"/>
              <a:gd name="connsiteX34" fmla="*/ 1654346 w 4779369"/>
              <a:gd name="connsiteY34" fmla="*/ 3358982 h 4714030"/>
              <a:gd name="connsiteX35" fmla="*/ 1557620 w 4779369"/>
              <a:gd name="connsiteY35" fmla="*/ 3167736 h 4714030"/>
              <a:gd name="connsiteX36" fmla="*/ 1536748 w 4779369"/>
              <a:gd name="connsiteY36" fmla="*/ 3145662 h 4714030"/>
              <a:gd name="connsiteX37" fmla="*/ 1489568 w 4779369"/>
              <a:gd name="connsiteY37" fmla="*/ 3145159 h 4714030"/>
              <a:gd name="connsiteX38" fmla="*/ 610434 w 4779369"/>
              <a:gd name="connsiteY38" fmla="*/ 2818009 h 4714030"/>
              <a:gd name="connsiteX39" fmla="*/ 329331 w 4779369"/>
              <a:gd name="connsiteY39" fmla="*/ 610434 h 4714030"/>
              <a:gd name="connsiteX40" fmla="*/ 2536907 w 4779369"/>
              <a:gd name="connsiteY40" fmla="*/ 329331 h 4714030"/>
              <a:gd name="connsiteX41" fmla="*/ 3068123 w 4779369"/>
              <a:gd name="connsiteY41" fmla="*/ 1080399 h 4714030"/>
              <a:gd name="connsiteX42" fmla="*/ 3127186 w 4779369"/>
              <a:gd name="connsiteY42" fmla="*/ 1193698 h 4714030"/>
              <a:gd name="connsiteX43" fmla="*/ 3336570 w 4779369"/>
              <a:gd name="connsiteY43" fmla="*/ 1239409 h 4714030"/>
              <a:gd name="connsiteX44" fmla="*/ 3545953 w 4779369"/>
              <a:gd name="connsiteY44" fmla="*/ 1193698 h 4714030"/>
              <a:gd name="connsiteX45" fmla="*/ 3667106 w 4779369"/>
              <a:gd name="connsiteY45" fmla="*/ 1060681 h 4714030"/>
              <a:gd name="connsiteX46" fmla="*/ 4538432 w 4779369"/>
              <a:gd name="connsiteY46"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80005 w 4779369"/>
              <a:gd name="connsiteY21" fmla="*/ 3062295 h 4714030"/>
              <a:gd name="connsiteX22" fmla="*/ 2075740 w 4779369"/>
              <a:gd name="connsiteY22" fmla="*/ 3101544 h 4714030"/>
              <a:gd name="connsiteX23" fmla="*/ 2091557 w 4779369"/>
              <a:gd name="connsiteY23" fmla="*/ 3245802 h 4714030"/>
              <a:gd name="connsiteX24" fmla="*/ 2235869 w 4779369"/>
              <a:gd name="connsiteY24" fmla="*/ 3487372 h 4714030"/>
              <a:gd name="connsiteX25" fmla="*/ 2246040 w 4779369"/>
              <a:gd name="connsiteY25" fmla="*/ 3495068 h 4714030"/>
              <a:gd name="connsiteX26" fmla="*/ 2353186 w 4779369"/>
              <a:gd name="connsiteY26" fmla="*/ 3535124 h 4714030"/>
              <a:gd name="connsiteX27" fmla="*/ 2459892 w 4779369"/>
              <a:gd name="connsiteY27" fmla="*/ 3601767 h 4714030"/>
              <a:gd name="connsiteX28" fmla="*/ 2570842 w 4779369"/>
              <a:gd name="connsiteY28" fmla="*/ 4473093 h 4714030"/>
              <a:gd name="connsiteX29" fmla="*/ 1699516 w 4779369"/>
              <a:gd name="connsiteY29" fmla="*/ 4584044 h 4714030"/>
              <a:gd name="connsiteX30" fmla="*/ 1588565 w 4779369"/>
              <a:gd name="connsiteY30" fmla="*/ 3712718 h 4714030"/>
              <a:gd name="connsiteX31" fmla="*/ 1634920 w 4779369"/>
              <a:gd name="connsiteY31" fmla="*/ 3663870 h 4714030"/>
              <a:gd name="connsiteX32" fmla="*/ 1645376 w 4779369"/>
              <a:gd name="connsiteY32" fmla="*/ 3640232 h 4714030"/>
              <a:gd name="connsiteX33" fmla="*/ 1654346 w 4779369"/>
              <a:gd name="connsiteY33" fmla="*/ 3358982 h 4714030"/>
              <a:gd name="connsiteX34" fmla="*/ 1557620 w 4779369"/>
              <a:gd name="connsiteY34" fmla="*/ 3167736 h 4714030"/>
              <a:gd name="connsiteX35" fmla="*/ 1536748 w 4779369"/>
              <a:gd name="connsiteY35" fmla="*/ 3145662 h 4714030"/>
              <a:gd name="connsiteX36" fmla="*/ 1489568 w 4779369"/>
              <a:gd name="connsiteY36" fmla="*/ 3145159 h 4714030"/>
              <a:gd name="connsiteX37" fmla="*/ 610434 w 4779369"/>
              <a:gd name="connsiteY37" fmla="*/ 2818009 h 4714030"/>
              <a:gd name="connsiteX38" fmla="*/ 329331 w 4779369"/>
              <a:gd name="connsiteY38" fmla="*/ 610434 h 4714030"/>
              <a:gd name="connsiteX39" fmla="*/ 2536907 w 4779369"/>
              <a:gd name="connsiteY39" fmla="*/ 329331 h 4714030"/>
              <a:gd name="connsiteX40" fmla="*/ 3068123 w 4779369"/>
              <a:gd name="connsiteY40" fmla="*/ 1080399 h 4714030"/>
              <a:gd name="connsiteX41" fmla="*/ 3127186 w 4779369"/>
              <a:gd name="connsiteY41" fmla="*/ 1193698 h 4714030"/>
              <a:gd name="connsiteX42" fmla="*/ 3336570 w 4779369"/>
              <a:gd name="connsiteY42" fmla="*/ 1239409 h 4714030"/>
              <a:gd name="connsiteX43" fmla="*/ 3545953 w 4779369"/>
              <a:gd name="connsiteY43" fmla="*/ 1193698 h 4714030"/>
              <a:gd name="connsiteX44" fmla="*/ 3667106 w 4779369"/>
              <a:gd name="connsiteY44" fmla="*/ 1060681 h 4714030"/>
              <a:gd name="connsiteX45" fmla="*/ 4538432 w 4779369"/>
              <a:gd name="connsiteY4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536748 w 4779369"/>
              <a:gd name="connsiteY34" fmla="*/ 3145662 h 4714030"/>
              <a:gd name="connsiteX35" fmla="*/ 1489568 w 4779369"/>
              <a:gd name="connsiteY35" fmla="*/ 3145159 h 4714030"/>
              <a:gd name="connsiteX36" fmla="*/ 610434 w 4779369"/>
              <a:gd name="connsiteY36" fmla="*/ 2818009 h 4714030"/>
              <a:gd name="connsiteX37" fmla="*/ 329331 w 4779369"/>
              <a:gd name="connsiteY37" fmla="*/ 610434 h 4714030"/>
              <a:gd name="connsiteX38" fmla="*/ 2536907 w 4779369"/>
              <a:gd name="connsiteY38" fmla="*/ 329331 h 4714030"/>
              <a:gd name="connsiteX39" fmla="*/ 3068123 w 4779369"/>
              <a:gd name="connsiteY39" fmla="*/ 1080399 h 4714030"/>
              <a:gd name="connsiteX40" fmla="*/ 3127186 w 4779369"/>
              <a:gd name="connsiteY40" fmla="*/ 1193698 h 4714030"/>
              <a:gd name="connsiteX41" fmla="*/ 3336570 w 4779369"/>
              <a:gd name="connsiteY41" fmla="*/ 1239409 h 4714030"/>
              <a:gd name="connsiteX42" fmla="*/ 3545953 w 4779369"/>
              <a:gd name="connsiteY42" fmla="*/ 1193698 h 4714030"/>
              <a:gd name="connsiteX43" fmla="*/ 3667106 w 4779369"/>
              <a:gd name="connsiteY43" fmla="*/ 1060681 h 4714030"/>
              <a:gd name="connsiteX44" fmla="*/ 4538432 w 4779369"/>
              <a:gd name="connsiteY4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489568 w 4779369"/>
              <a:gd name="connsiteY34" fmla="*/ 3145159 h 4714030"/>
              <a:gd name="connsiteX35" fmla="*/ 610434 w 4779369"/>
              <a:gd name="connsiteY35" fmla="*/ 2818009 h 4714030"/>
              <a:gd name="connsiteX36" fmla="*/ 329331 w 4779369"/>
              <a:gd name="connsiteY36" fmla="*/ 610434 h 4714030"/>
              <a:gd name="connsiteX37" fmla="*/ 2536907 w 4779369"/>
              <a:gd name="connsiteY37" fmla="*/ 329331 h 4714030"/>
              <a:gd name="connsiteX38" fmla="*/ 3068123 w 4779369"/>
              <a:gd name="connsiteY38" fmla="*/ 1080399 h 4714030"/>
              <a:gd name="connsiteX39" fmla="*/ 3127186 w 4779369"/>
              <a:gd name="connsiteY39" fmla="*/ 1193698 h 4714030"/>
              <a:gd name="connsiteX40" fmla="*/ 3336570 w 4779369"/>
              <a:gd name="connsiteY40" fmla="*/ 1239409 h 4714030"/>
              <a:gd name="connsiteX41" fmla="*/ 3545953 w 4779369"/>
              <a:gd name="connsiteY41" fmla="*/ 1193698 h 4714030"/>
              <a:gd name="connsiteX42" fmla="*/ 3667106 w 4779369"/>
              <a:gd name="connsiteY42" fmla="*/ 1060681 h 4714030"/>
              <a:gd name="connsiteX43" fmla="*/ 4538432 w 4779369"/>
              <a:gd name="connsiteY4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45376 w 4779369"/>
              <a:gd name="connsiteY30" fmla="*/ 3640232 h 4714030"/>
              <a:gd name="connsiteX31" fmla="*/ 1654346 w 4779369"/>
              <a:gd name="connsiteY31" fmla="*/ 3358982 h 4714030"/>
              <a:gd name="connsiteX32" fmla="*/ 1557620 w 4779369"/>
              <a:gd name="connsiteY32" fmla="*/ 3167736 h 4714030"/>
              <a:gd name="connsiteX33" fmla="*/ 1489568 w 4779369"/>
              <a:gd name="connsiteY33" fmla="*/ 3145159 h 4714030"/>
              <a:gd name="connsiteX34" fmla="*/ 610434 w 4779369"/>
              <a:gd name="connsiteY34" fmla="*/ 2818009 h 4714030"/>
              <a:gd name="connsiteX35" fmla="*/ 329331 w 4779369"/>
              <a:gd name="connsiteY35" fmla="*/ 610434 h 4714030"/>
              <a:gd name="connsiteX36" fmla="*/ 2536907 w 4779369"/>
              <a:gd name="connsiteY36" fmla="*/ 329331 h 4714030"/>
              <a:gd name="connsiteX37" fmla="*/ 3068123 w 4779369"/>
              <a:gd name="connsiteY37" fmla="*/ 1080399 h 4714030"/>
              <a:gd name="connsiteX38" fmla="*/ 3127186 w 4779369"/>
              <a:gd name="connsiteY38" fmla="*/ 1193698 h 4714030"/>
              <a:gd name="connsiteX39" fmla="*/ 3336570 w 4779369"/>
              <a:gd name="connsiteY39" fmla="*/ 1239409 h 4714030"/>
              <a:gd name="connsiteX40" fmla="*/ 3545953 w 4779369"/>
              <a:gd name="connsiteY40" fmla="*/ 1193698 h 4714030"/>
              <a:gd name="connsiteX41" fmla="*/ 3667106 w 4779369"/>
              <a:gd name="connsiteY41" fmla="*/ 1060681 h 4714030"/>
              <a:gd name="connsiteX42" fmla="*/ 4538432 w 4779369"/>
              <a:gd name="connsiteY4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353186 w 4779369"/>
              <a:gd name="connsiteY24" fmla="*/ 3535124 h 4714030"/>
              <a:gd name="connsiteX25" fmla="*/ 2459892 w 4779369"/>
              <a:gd name="connsiteY25" fmla="*/ 3601767 h 4714030"/>
              <a:gd name="connsiteX26" fmla="*/ 2570842 w 4779369"/>
              <a:gd name="connsiteY26" fmla="*/ 4473093 h 4714030"/>
              <a:gd name="connsiteX27" fmla="*/ 1699516 w 4779369"/>
              <a:gd name="connsiteY27" fmla="*/ 4584044 h 4714030"/>
              <a:gd name="connsiteX28" fmla="*/ 1588565 w 4779369"/>
              <a:gd name="connsiteY28" fmla="*/ 3712718 h 4714030"/>
              <a:gd name="connsiteX29" fmla="*/ 1645376 w 4779369"/>
              <a:gd name="connsiteY29" fmla="*/ 3640232 h 4714030"/>
              <a:gd name="connsiteX30" fmla="*/ 1654346 w 4779369"/>
              <a:gd name="connsiteY30" fmla="*/ 3358982 h 4714030"/>
              <a:gd name="connsiteX31" fmla="*/ 1557620 w 4779369"/>
              <a:gd name="connsiteY31" fmla="*/ 3167736 h 4714030"/>
              <a:gd name="connsiteX32" fmla="*/ 1489568 w 4779369"/>
              <a:gd name="connsiteY32" fmla="*/ 3145159 h 4714030"/>
              <a:gd name="connsiteX33" fmla="*/ 610434 w 4779369"/>
              <a:gd name="connsiteY33" fmla="*/ 2818009 h 4714030"/>
              <a:gd name="connsiteX34" fmla="*/ 329331 w 4779369"/>
              <a:gd name="connsiteY34" fmla="*/ 610434 h 4714030"/>
              <a:gd name="connsiteX35" fmla="*/ 2536907 w 4779369"/>
              <a:gd name="connsiteY35" fmla="*/ 329331 h 4714030"/>
              <a:gd name="connsiteX36" fmla="*/ 3068123 w 4779369"/>
              <a:gd name="connsiteY36" fmla="*/ 1080399 h 4714030"/>
              <a:gd name="connsiteX37" fmla="*/ 3127186 w 4779369"/>
              <a:gd name="connsiteY37" fmla="*/ 1193698 h 4714030"/>
              <a:gd name="connsiteX38" fmla="*/ 3336570 w 4779369"/>
              <a:gd name="connsiteY38" fmla="*/ 1239409 h 4714030"/>
              <a:gd name="connsiteX39" fmla="*/ 3545953 w 4779369"/>
              <a:gd name="connsiteY39" fmla="*/ 1193698 h 4714030"/>
              <a:gd name="connsiteX40" fmla="*/ 3667106 w 4779369"/>
              <a:gd name="connsiteY40" fmla="*/ 1060681 h 4714030"/>
              <a:gd name="connsiteX41" fmla="*/ 4538432 w 4779369"/>
              <a:gd name="connsiteY4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50" tIns="45726" rIns="91450" bIns="45726" rtlCol="0" anchor="ctr">
            <a:noAutofit/>
          </a:bodyPr>
          <a:lstStyle/>
          <a:p>
            <a:pPr algn="ctr"/>
            <a:endParaRPr lang="zh-CN" altLang="en-US"/>
          </a:p>
        </p:txBody>
      </p:sp>
      <p:sp>
        <p:nvSpPr>
          <p:cNvPr id="6" name="椭圆 5"/>
          <p:cNvSpPr/>
          <p:nvPr/>
        </p:nvSpPr>
        <p:spPr>
          <a:xfrm>
            <a:off x="1581824" y="2048440"/>
            <a:ext cx="2761602" cy="2762974"/>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nvGrpSpPr>
          <p:cNvPr id="8" name="组合 7"/>
          <p:cNvGrpSpPr/>
          <p:nvPr/>
        </p:nvGrpSpPr>
        <p:grpSpPr>
          <a:xfrm>
            <a:off x="5561230" y="1233925"/>
            <a:ext cx="4794837" cy="1257648"/>
            <a:chOff x="5233132" y="1556744"/>
            <a:chExt cx="4794629" cy="1256969"/>
          </a:xfrm>
        </p:grpSpPr>
        <p:grpSp>
          <p:nvGrpSpPr>
            <p:cNvPr id="9" name="组合 8"/>
            <p:cNvGrpSpPr/>
            <p:nvPr/>
          </p:nvGrpSpPr>
          <p:grpSpPr>
            <a:xfrm>
              <a:off x="5442041" y="1556744"/>
              <a:ext cx="4585720" cy="1256969"/>
              <a:chOff x="5841004" y="1388597"/>
              <a:chExt cx="4585720" cy="1256969"/>
            </a:xfrm>
          </p:grpSpPr>
          <p:sp>
            <p:nvSpPr>
              <p:cNvPr id="11" name="MH_SubTitle_1"/>
              <p:cNvSpPr>
                <a:spLocks noChangeArrowheads="1"/>
              </p:cNvSpPr>
              <p:nvPr/>
            </p:nvSpPr>
            <p:spPr bwMode="auto">
              <a:xfrm flipH="1">
                <a:off x="5841004" y="1388597"/>
                <a:ext cx="2040854" cy="461416"/>
              </a:xfrm>
              <a:prstGeom prst="rect">
                <a:avLst/>
              </a:prstGeom>
              <a:noFill/>
            </p:spPr>
            <p:txBody>
              <a:bodyPr wrap="none" rtlCol="0">
                <a:spAutoFit/>
              </a:bodyPr>
              <a:lstStyle/>
              <a:p>
                <a:r>
                  <a:rPr lang="zh-CN" altLang="en-US" sz="2400" b="1" dirty="0">
                    <a:solidFill>
                      <a:srgbClr val="EA5E66"/>
                    </a:solidFill>
                    <a:latin typeface="微软雅黑" pitchFamily="34" charset="-122"/>
                    <a:ea typeface="微软雅黑" pitchFamily="34" charset="-122"/>
                  </a:rPr>
                  <a:t>添加标题内容</a:t>
                </a:r>
              </a:p>
            </p:txBody>
          </p:sp>
          <p:sp>
            <p:nvSpPr>
              <p:cNvPr id="12" name="Rectangle 5"/>
              <p:cNvSpPr/>
              <p:nvPr/>
            </p:nvSpPr>
            <p:spPr bwMode="auto">
              <a:xfrm>
                <a:off x="5980703" y="1833058"/>
                <a:ext cx="44460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75000"/>
                        <a:lumOff val="25000"/>
                      </a:schemeClr>
                    </a:solidFill>
                    <a:latin typeface="微软雅黑" pitchFamily="34" charset="-122"/>
                    <a:ea typeface="微软雅黑" pitchFamily="34" charset="-122"/>
                    <a:sym typeface="Gill Sans" charset="0"/>
                  </a:rPr>
                  <a:t>200</a:t>
                </a:r>
                <a:r>
                  <a:rPr lang="zh-CN" altLang="en-US" sz="1200" dirty="0">
                    <a:solidFill>
                      <a:schemeClr val="tx1">
                        <a:lumMod val="75000"/>
                        <a:lumOff val="25000"/>
                      </a:schemeClr>
                    </a:solidFill>
                    <a:latin typeface="微软雅黑" pitchFamily="34" charset="-122"/>
                    <a:ea typeface="微软雅黑" pitchFamily="34" charset="-122"/>
                    <a:sym typeface="Gill Sans" charset="0"/>
                  </a:rPr>
                  <a:t>字以内。</a:t>
                </a:r>
                <a:endParaRPr lang="en-US" altLang="zh-CN" sz="1200" dirty="0">
                  <a:solidFill>
                    <a:schemeClr val="tx1">
                      <a:lumMod val="75000"/>
                      <a:lumOff val="25000"/>
                    </a:schemeClr>
                  </a:solidFill>
                  <a:latin typeface="微软雅黑" pitchFamily="34" charset="-122"/>
                  <a:ea typeface="微软雅黑" pitchFamily="34" charset="-122"/>
                  <a:cs typeface="Lato Light" charset="0"/>
                  <a:sym typeface="Lato Light" charset="0"/>
                </a:endParaRPr>
              </a:p>
            </p:txBody>
          </p:sp>
        </p:grpSp>
        <p:cxnSp>
          <p:nvCxnSpPr>
            <p:cNvPr id="10" name="直接连接符 9"/>
            <p:cNvCxnSpPr/>
            <p:nvPr/>
          </p:nvCxnSpPr>
          <p:spPr>
            <a:xfrm>
              <a:off x="5233132" y="1985192"/>
              <a:ext cx="2966458" cy="0"/>
            </a:xfrm>
            <a:prstGeom prst="line">
              <a:avLst/>
            </a:prstGeom>
            <a:ln w="19050">
              <a:solidFill>
                <a:srgbClr val="EA5E66"/>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235930" y="2890111"/>
            <a:ext cx="4696200" cy="1293092"/>
            <a:chOff x="5907805" y="3212034"/>
            <a:chExt cx="4695996" cy="1292393"/>
          </a:xfrm>
        </p:grpSpPr>
        <p:grpSp>
          <p:nvGrpSpPr>
            <p:cNvPr id="14" name="组合 13"/>
            <p:cNvGrpSpPr/>
            <p:nvPr/>
          </p:nvGrpSpPr>
          <p:grpSpPr>
            <a:xfrm>
              <a:off x="5931266" y="3212034"/>
              <a:ext cx="4672535" cy="1292393"/>
              <a:chOff x="5841004" y="2643475"/>
              <a:chExt cx="4672535" cy="1292393"/>
            </a:xfrm>
          </p:grpSpPr>
          <p:sp>
            <p:nvSpPr>
              <p:cNvPr id="16" name="MH_SubTitle_1"/>
              <p:cNvSpPr>
                <a:spLocks noChangeArrowheads="1"/>
              </p:cNvSpPr>
              <p:nvPr/>
            </p:nvSpPr>
            <p:spPr bwMode="auto">
              <a:xfrm flipH="1">
                <a:off x="5841004" y="2643475"/>
                <a:ext cx="2040854" cy="461415"/>
              </a:xfrm>
              <a:prstGeom prst="rect">
                <a:avLst/>
              </a:prstGeom>
              <a:noFill/>
            </p:spPr>
            <p:txBody>
              <a:bodyPr wrap="none" rtlCol="0">
                <a:spAutoFit/>
              </a:bodyPr>
              <a:lstStyle/>
              <a:p>
                <a:r>
                  <a:rPr lang="zh-CN" altLang="en-US" sz="2400" b="1" dirty="0">
                    <a:solidFill>
                      <a:srgbClr val="EA6103"/>
                    </a:solidFill>
                    <a:latin typeface="微软雅黑" pitchFamily="34" charset="-122"/>
                    <a:ea typeface="微软雅黑" pitchFamily="34" charset="-122"/>
                  </a:rPr>
                  <a:t>添加标题内容</a:t>
                </a:r>
              </a:p>
            </p:txBody>
          </p:sp>
          <p:sp>
            <p:nvSpPr>
              <p:cNvPr id="17" name="Rectangle 5"/>
              <p:cNvSpPr/>
              <p:nvPr/>
            </p:nvSpPr>
            <p:spPr bwMode="auto">
              <a:xfrm>
                <a:off x="5980706" y="3123360"/>
                <a:ext cx="453283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75000"/>
                        <a:lumOff val="25000"/>
                      </a:schemeClr>
                    </a:solidFill>
                    <a:latin typeface="微软雅黑" pitchFamily="34" charset="-122"/>
                    <a:ea typeface="微软雅黑" pitchFamily="34" charset="-122"/>
                    <a:sym typeface="Gill Sans" charset="0"/>
                  </a:rPr>
                  <a:t>200</a:t>
                </a:r>
                <a:r>
                  <a:rPr lang="zh-CN" altLang="en-US" sz="1200" dirty="0">
                    <a:solidFill>
                      <a:schemeClr val="tx1">
                        <a:lumMod val="75000"/>
                        <a:lumOff val="25000"/>
                      </a:schemeClr>
                    </a:solidFill>
                    <a:latin typeface="微软雅黑" pitchFamily="34" charset="-122"/>
                    <a:ea typeface="微软雅黑" pitchFamily="34" charset="-122"/>
                    <a:sym typeface="Gill Sans" charset="0"/>
                  </a:rPr>
                  <a:t>字以内。</a:t>
                </a:r>
                <a:endParaRPr lang="en-US" altLang="zh-CN" sz="1200" dirty="0">
                  <a:solidFill>
                    <a:schemeClr val="tx1">
                      <a:lumMod val="75000"/>
                      <a:lumOff val="25000"/>
                    </a:schemeClr>
                  </a:solidFill>
                  <a:latin typeface="微软雅黑" pitchFamily="34" charset="-122"/>
                  <a:ea typeface="微软雅黑" pitchFamily="34" charset="-122"/>
                  <a:cs typeface="Lato Light" charset="0"/>
                  <a:sym typeface="Lato Light" charset="0"/>
                </a:endParaRPr>
              </a:p>
            </p:txBody>
          </p:sp>
        </p:grpSp>
        <p:cxnSp>
          <p:nvCxnSpPr>
            <p:cNvPr id="15" name="直接连接符 14"/>
            <p:cNvCxnSpPr/>
            <p:nvPr/>
          </p:nvCxnSpPr>
          <p:spPr>
            <a:xfrm>
              <a:off x="5907805" y="3669060"/>
              <a:ext cx="2966458" cy="0"/>
            </a:xfrm>
            <a:prstGeom prst="line">
              <a:avLst/>
            </a:prstGeom>
            <a:ln w="19050">
              <a:solidFill>
                <a:srgbClr val="EA6103"/>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525980" y="4491916"/>
            <a:ext cx="4817698" cy="1341448"/>
            <a:chOff x="5210272" y="4939293"/>
            <a:chExt cx="4817489" cy="1340722"/>
          </a:xfrm>
        </p:grpSpPr>
        <p:grpSp>
          <p:nvGrpSpPr>
            <p:cNvPr id="19" name="组合 18"/>
            <p:cNvGrpSpPr/>
            <p:nvPr/>
          </p:nvGrpSpPr>
          <p:grpSpPr>
            <a:xfrm>
              <a:off x="5302340" y="4939293"/>
              <a:ext cx="4725421" cy="1340722"/>
              <a:chOff x="5678803" y="4892574"/>
              <a:chExt cx="4725421" cy="1340722"/>
            </a:xfrm>
          </p:grpSpPr>
          <p:sp>
            <p:nvSpPr>
              <p:cNvPr id="21" name="MH_SubTitle_1"/>
              <p:cNvSpPr>
                <a:spLocks noChangeArrowheads="1"/>
              </p:cNvSpPr>
              <p:nvPr/>
            </p:nvSpPr>
            <p:spPr bwMode="auto">
              <a:xfrm flipH="1">
                <a:off x="5678803" y="4892574"/>
                <a:ext cx="2040854" cy="461415"/>
              </a:xfrm>
              <a:prstGeom prst="rect">
                <a:avLst/>
              </a:prstGeom>
              <a:noFill/>
            </p:spPr>
            <p:txBody>
              <a:bodyPr wrap="none" rtlCol="0">
                <a:spAutoFit/>
              </a:bodyPr>
              <a:lstStyle/>
              <a:p>
                <a:r>
                  <a:rPr lang="zh-CN" altLang="en-US" sz="2400" b="1" dirty="0">
                    <a:solidFill>
                      <a:srgbClr val="0099A9"/>
                    </a:solidFill>
                    <a:latin typeface="微软雅黑" pitchFamily="34" charset="-122"/>
                    <a:ea typeface="微软雅黑" pitchFamily="34" charset="-122"/>
                  </a:rPr>
                  <a:t>添加标题内容</a:t>
                </a:r>
              </a:p>
            </p:txBody>
          </p:sp>
          <p:sp>
            <p:nvSpPr>
              <p:cNvPr id="22" name="Rectangle 5"/>
              <p:cNvSpPr/>
              <p:nvPr/>
            </p:nvSpPr>
            <p:spPr bwMode="auto">
              <a:xfrm>
                <a:off x="5818504"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75000"/>
                        <a:lumOff val="25000"/>
                      </a:schemeClr>
                    </a:solidFill>
                    <a:latin typeface="微软雅黑" pitchFamily="34" charset="-122"/>
                    <a:ea typeface="微软雅黑" pitchFamily="34" charset="-122"/>
                    <a:sym typeface="Gill Sans" charset="0"/>
                  </a:rPr>
                  <a:t>200</a:t>
                </a:r>
                <a:r>
                  <a:rPr lang="zh-CN" altLang="en-US" sz="1200" dirty="0">
                    <a:solidFill>
                      <a:schemeClr val="tx1">
                        <a:lumMod val="75000"/>
                        <a:lumOff val="25000"/>
                      </a:schemeClr>
                    </a:solidFill>
                    <a:latin typeface="微软雅黑" pitchFamily="34" charset="-122"/>
                    <a:ea typeface="微软雅黑" pitchFamily="34" charset="-122"/>
                    <a:sym typeface="Gill Sans" charset="0"/>
                  </a:rPr>
                  <a:t>字以内。</a:t>
                </a:r>
                <a:endParaRPr lang="en-US" altLang="zh-CN" sz="1200" dirty="0">
                  <a:solidFill>
                    <a:schemeClr val="tx1">
                      <a:lumMod val="75000"/>
                      <a:lumOff val="25000"/>
                    </a:schemeClr>
                  </a:solidFill>
                  <a:latin typeface="微软雅黑" pitchFamily="34" charset="-122"/>
                  <a:ea typeface="微软雅黑" pitchFamily="34" charset="-122"/>
                  <a:cs typeface="Lato Light" charset="0"/>
                  <a:sym typeface="Lato Light" charset="0"/>
                </a:endParaRPr>
              </a:p>
            </p:txBody>
          </p:sp>
        </p:grpSp>
        <p:cxnSp>
          <p:nvCxnSpPr>
            <p:cNvPr id="20" name="直接连接符 19"/>
            <p:cNvCxnSpPr/>
            <p:nvPr/>
          </p:nvCxnSpPr>
          <p:spPr>
            <a:xfrm>
              <a:off x="5210272" y="5432319"/>
              <a:ext cx="2966458" cy="0"/>
            </a:xfrm>
            <a:prstGeom prst="line">
              <a:avLst/>
            </a:prstGeom>
            <a:ln w="19050">
              <a:solidFill>
                <a:srgbClr val="0099A9"/>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444997" y="1251995"/>
            <a:ext cx="965618" cy="966098"/>
            <a:chOff x="4116949" y="1605269"/>
            <a:chExt cx="965576" cy="965576"/>
          </a:xfrm>
        </p:grpSpPr>
        <p:sp>
          <p:nvSpPr>
            <p:cNvPr id="25" name="椭圆 24"/>
            <p:cNvSpPr/>
            <p:nvPr/>
          </p:nvSpPr>
          <p:spPr>
            <a:xfrm>
              <a:off x="4116949" y="1605269"/>
              <a:ext cx="965576" cy="965576"/>
            </a:xfrm>
            <a:prstGeom prst="ellipse">
              <a:avLst/>
            </a:prstGeom>
            <a:solidFill>
              <a:srgbClr val="EA5E66"/>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6"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latin typeface="微软雅黑" pitchFamily="34" charset="-122"/>
                <a:ea typeface="微软雅黑" pitchFamily="34" charset="-122"/>
              </a:endParaRPr>
            </a:p>
          </p:txBody>
        </p:sp>
      </p:grpSp>
      <p:grpSp>
        <p:nvGrpSpPr>
          <p:cNvPr id="27" name="组合 26"/>
          <p:cNvGrpSpPr/>
          <p:nvPr/>
        </p:nvGrpSpPr>
        <p:grpSpPr>
          <a:xfrm>
            <a:off x="5115586" y="2944358"/>
            <a:ext cx="965618" cy="966098"/>
            <a:chOff x="4777349" y="3344972"/>
            <a:chExt cx="965576" cy="965576"/>
          </a:xfrm>
        </p:grpSpPr>
        <p:sp>
          <p:nvSpPr>
            <p:cNvPr id="28" name="椭圆 27"/>
            <p:cNvSpPr/>
            <p:nvPr/>
          </p:nvSpPr>
          <p:spPr>
            <a:xfrm>
              <a:off x="4777349" y="3344972"/>
              <a:ext cx="965576" cy="965576"/>
            </a:xfrm>
            <a:prstGeom prst="ellipse">
              <a:avLst/>
            </a:prstGeom>
            <a:solidFill>
              <a:srgbClr val="EA6103"/>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29"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7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70"/>
                  </a:lnTo>
                  <a:lnTo>
                    <a:pt x="2029121" y="722688"/>
                  </a:lnTo>
                  <a:lnTo>
                    <a:pt x="2026891" y="724900"/>
                  </a:lnTo>
                  <a:lnTo>
                    <a:pt x="2024344" y="727112"/>
                  </a:lnTo>
                  <a:lnTo>
                    <a:pt x="2021796" y="729009"/>
                  </a:lnTo>
                  <a:lnTo>
                    <a:pt x="2018930" y="730905"/>
                  </a:lnTo>
                  <a:lnTo>
                    <a:pt x="2017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7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7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7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微软雅黑" pitchFamily="34" charset="-122"/>
                <a:ea typeface="微软雅黑" pitchFamily="34" charset="-122"/>
              </a:endParaRPr>
            </a:p>
          </p:txBody>
        </p:sp>
      </p:grpSp>
      <p:grpSp>
        <p:nvGrpSpPr>
          <p:cNvPr id="30" name="组合 29"/>
          <p:cNvGrpSpPr/>
          <p:nvPr/>
        </p:nvGrpSpPr>
        <p:grpSpPr>
          <a:xfrm>
            <a:off x="4436106" y="4628450"/>
            <a:ext cx="965618" cy="966098"/>
            <a:chOff x="4097899" y="4979900"/>
            <a:chExt cx="965576" cy="965576"/>
          </a:xfrm>
        </p:grpSpPr>
        <p:sp>
          <p:nvSpPr>
            <p:cNvPr id="31" name="椭圆 30"/>
            <p:cNvSpPr/>
            <p:nvPr/>
          </p:nvSpPr>
          <p:spPr>
            <a:xfrm>
              <a:off x="4097899" y="4979900"/>
              <a:ext cx="965576" cy="965576"/>
            </a:xfrm>
            <a:prstGeom prst="ellipse">
              <a:avLst/>
            </a:prstGeom>
            <a:solidFill>
              <a:srgbClr val="0099A9"/>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2"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7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7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7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7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7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7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7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7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7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7"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微软雅黑" pitchFamily="34" charset="-122"/>
                <a:ea typeface="微软雅黑" pitchFamily="34" charset="-122"/>
              </a:endParaRPr>
            </a:p>
          </p:txBody>
        </p:sp>
      </p:grpSp>
      <p:sp>
        <p:nvSpPr>
          <p:cNvPr id="33" name="TextBox 32"/>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教学设计</a:t>
            </a:r>
          </a:p>
        </p:txBody>
      </p:sp>
      <p:pic>
        <p:nvPicPr>
          <p:cNvPr id="34"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7" name="图片 36">
            <a:extLst>
              <a:ext uri="{FF2B5EF4-FFF2-40B4-BE49-F238E27FC236}">
                <a16:creationId xmlns:a16="http://schemas.microsoft.com/office/drawing/2014/main" id="{AF9330D2-C37C-22D2-CF34-DE6B3ABB62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0762" y="2101813"/>
            <a:ext cx="2656227" cy="2656227"/>
          </a:xfrm>
          <a:prstGeom prst="rect">
            <a:avLst/>
          </a:prstGeom>
        </p:spPr>
      </p:pic>
    </p:spTree>
    <p:extLst>
      <p:ext uri="{BB962C8B-B14F-4D97-AF65-F5344CB8AC3E}">
        <p14:creationId xmlns:p14="http://schemas.microsoft.com/office/powerpoint/2010/main" val="1624340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50000">
                                          <p:cBhvr additive="base">
                                            <p:cTn id="7" dur="12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50000">
                                          <p:cBhvr additive="base">
                                            <p:cTn id="11" dur="12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7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2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27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200"/>
                                </p:stCondLst>
                                <p:childTnLst>
                                  <p:par>
                                    <p:cTn id="31" presetID="6" presetClass="entr" presetSubtype="16"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circle(in)">
                                          <p:cBhvr>
                                            <p:cTn id="33" dur="1000"/>
                                            <p:tgtEl>
                                              <p:spTgt spid="37"/>
                                            </p:tgtEl>
                                          </p:cBhvr>
                                        </p:animEffect>
                                      </p:childTnLst>
                                    </p:cTn>
                                  </p:par>
                                </p:childTnLst>
                              </p:cTn>
                            </p:par>
                            <p:par>
                              <p:cTn id="34" fill="hold">
                                <p:stCondLst>
                                  <p:cond delay="42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7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52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7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6200"/>
                                </p:stCondLst>
                                <p:childTnLst>
                                  <p:par>
                                    <p:cTn id="51" presetID="10"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67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6" grpId="0" animBg="1"/>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00" fill="hold"/>
                                            <p:tgtEl>
                                              <p:spTgt spid="34"/>
                                            </p:tgtEl>
                                            <p:attrNameLst>
                                              <p:attrName>ppt_x</p:attrName>
                                            </p:attrNameLst>
                                          </p:cBhvr>
                                          <p:tavLst>
                                            <p:tav tm="0">
                                              <p:val>
                                                <p:strVal val="0-#ppt_w/2"/>
                                              </p:val>
                                            </p:tav>
                                            <p:tav tm="100000">
                                              <p:val>
                                                <p:strVal val="#ppt_x"/>
                                              </p:val>
                                            </p:tav>
                                          </p:tavLst>
                                        </p:anim>
                                        <p:anim calcmode="lin" valueType="num">
                                          <p:cBhvr additive="base">
                                            <p:cTn id="8" dur="12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200" fill="hold"/>
                                            <p:tgtEl>
                                              <p:spTgt spid="35"/>
                                            </p:tgtEl>
                                            <p:attrNameLst>
                                              <p:attrName>ppt_x</p:attrName>
                                            </p:attrNameLst>
                                          </p:cBhvr>
                                          <p:tavLst>
                                            <p:tav tm="0">
                                              <p:val>
                                                <p:strVal val="#ppt_x"/>
                                              </p:val>
                                            </p:tav>
                                            <p:tav tm="100000">
                                              <p:val>
                                                <p:strVal val="#ppt_x"/>
                                              </p:val>
                                            </p:tav>
                                          </p:tavLst>
                                        </p:anim>
                                        <p:anim calcmode="lin" valueType="num">
                                          <p:cBhvr additive="base">
                                            <p:cTn id="12" dur="12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7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2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27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200"/>
                                </p:stCondLst>
                                <p:childTnLst>
                                  <p:par>
                                    <p:cTn id="31" presetID="6" presetClass="entr" presetSubtype="16"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circle(in)">
                                          <p:cBhvr>
                                            <p:cTn id="33" dur="1000"/>
                                            <p:tgtEl>
                                              <p:spTgt spid="37"/>
                                            </p:tgtEl>
                                          </p:cBhvr>
                                        </p:animEffect>
                                      </p:childTnLst>
                                    </p:cTn>
                                  </p:par>
                                </p:childTnLst>
                              </p:cTn>
                            </p:par>
                            <p:par>
                              <p:cTn id="34" fill="hold">
                                <p:stCondLst>
                                  <p:cond delay="42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7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52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7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6200"/>
                                </p:stCondLst>
                                <p:childTnLst>
                                  <p:par>
                                    <p:cTn id="51" presetID="10"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67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6" grpId="0" animBg="1"/>
          <p:bldP spid="3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57" name="组合 56"/>
          <p:cNvGrpSpPr/>
          <p:nvPr/>
        </p:nvGrpSpPr>
        <p:grpSpPr>
          <a:xfrm>
            <a:off x="1714589" y="1341562"/>
            <a:ext cx="2044719" cy="4312498"/>
            <a:chOff x="1714589" y="1519176"/>
            <a:chExt cx="2044719" cy="4312498"/>
          </a:xfrm>
        </p:grpSpPr>
        <p:sp>
          <p:nvSpPr>
            <p:cNvPr id="58" name="圆角矩形 57"/>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59" name="椭圆 58"/>
            <p:cNvSpPr/>
            <p:nvPr/>
          </p:nvSpPr>
          <p:spPr>
            <a:xfrm>
              <a:off x="1981705" y="1701002"/>
              <a:ext cx="1510486" cy="1510484"/>
            </a:xfrm>
            <a:prstGeom prst="ellipse">
              <a:avLst/>
            </a:prstGeom>
            <a:solidFill>
              <a:srgbClr val="EA610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latin typeface="微软雅黑" pitchFamily="34" charset="-122"/>
                <a:ea typeface="微软雅黑" pitchFamily="34" charset="-122"/>
              </a:endParaRPr>
            </a:p>
          </p:txBody>
        </p:sp>
        <p:sp>
          <p:nvSpPr>
            <p:cNvPr id="100" name="椭圆 99"/>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1" name="椭圆 100"/>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itchFamily="34" charset="-122"/>
                <a:ea typeface="微软雅黑" pitchFamily="34" charset="-122"/>
              </a:endParaRPr>
            </a:p>
          </p:txBody>
        </p:sp>
        <p:sp>
          <p:nvSpPr>
            <p:cNvPr id="102" name="文本框 43"/>
            <p:cNvSpPr txBox="1"/>
            <p:nvPr/>
          </p:nvSpPr>
          <p:spPr>
            <a:xfrm>
              <a:off x="2513970" y="5166832"/>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itchFamily="34" charset="-122"/>
                  <a:ea typeface="微软雅黑" pitchFamily="34" charset="-122"/>
                </a:rPr>
                <a:t>01</a:t>
              </a:r>
              <a:endParaRPr lang="zh-CN" altLang="en-US" sz="3200" dirty="0">
                <a:solidFill>
                  <a:schemeClr val="bg1">
                    <a:lumMod val="65000"/>
                  </a:schemeClr>
                </a:solidFill>
                <a:latin typeface="微软雅黑" pitchFamily="34" charset="-122"/>
                <a:ea typeface="微软雅黑" pitchFamily="34" charset="-122"/>
              </a:endParaRPr>
            </a:p>
          </p:txBody>
        </p:sp>
        <p:grpSp>
          <p:nvGrpSpPr>
            <p:cNvPr id="103" name="组合 102"/>
            <p:cNvGrpSpPr/>
            <p:nvPr/>
          </p:nvGrpSpPr>
          <p:grpSpPr>
            <a:xfrm>
              <a:off x="1905919" y="5207576"/>
              <a:ext cx="1662059" cy="31862"/>
              <a:chOff x="3060700" y="4724400"/>
              <a:chExt cx="5955507" cy="7880"/>
            </a:xfrm>
          </p:grpSpPr>
          <p:cxnSp>
            <p:nvCxnSpPr>
              <p:cNvPr id="107" name="直接连接符 10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Rectangle 5"/>
            <p:cNvSpPr>
              <a:spLocks/>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itchFamily="34" charset="-122"/>
                <a:ea typeface="微软雅黑" pitchFamily="34" charset="-122"/>
                <a:cs typeface="Lato Light" charset="0"/>
                <a:sym typeface="Lato Light" charset="0"/>
              </a:endParaRPr>
            </a:p>
          </p:txBody>
        </p:sp>
        <p:sp>
          <p:nvSpPr>
            <p:cNvPr id="105" name="矩形 104"/>
            <p:cNvSpPr/>
            <p:nvPr/>
          </p:nvSpPr>
          <p:spPr>
            <a:xfrm>
              <a:off x="2131655" y="3377168"/>
              <a:ext cx="1210589" cy="400110"/>
            </a:xfrm>
            <a:prstGeom prst="rect">
              <a:avLst/>
            </a:prstGeom>
          </p:spPr>
          <p:txBody>
            <a:bodyPr wrap="none">
              <a:spAutoFit/>
            </a:bodyPr>
            <a:lstStyle/>
            <a:p>
              <a:pPr algn="ctr"/>
              <a:r>
                <a:rPr lang="zh-CN" altLang="en-US" sz="2000" b="1" dirty="0">
                  <a:solidFill>
                    <a:srgbClr val="EA6103"/>
                  </a:solidFill>
                  <a:latin typeface="微软雅黑" pitchFamily="34" charset="-122"/>
                  <a:ea typeface="微软雅黑" pitchFamily="34" charset="-122"/>
                </a:rPr>
                <a:t>翻转课堂</a:t>
              </a:r>
            </a:p>
          </p:txBody>
        </p:sp>
        <p:sp>
          <p:nvSpPr>
            <p:cNvPr id="106" name="KSO_Shape"/>
            <p:cNvSpPr>
              <a:spLocks/>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7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70"/>
                  </a:lnTo>
                  <a:lnTo>
                    <a:pt x="2029121" y="722688"/>
                  </a:lnTo>
                  <a:lnTo>
                    <a:pt x="2026891" y="724900"/>
                  </a:lnTo>
                  <a:lnTo>
                    <a:pt x="2024344" y="727112"/>
                  </a:lnTo>
                  <a:lnTo>
                    <a:pt x="2021796" y="729009"/>
                  </a:lnTo>
                  <a:lnTo>
                    <a:pt x="2018930" y="730905"/>
                  </a:lnTo>
                  <a:lnTo>
                    <a:pt x="2017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7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7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7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EA610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itchFamily="34" charset="-122"/>
                <a:ea typeface="微软雅黑" pitchFamily="34" charset="-122"/>
              </a:endParaRPr>
            </a:p>
          </p:txBody>
        </p:sp>
      </p:grpSp>
      <p:grpSp>
        <p:nvGrpSpPr>
          <p:cNvPr id="109" name="组合 108"/>
          <p:cNvGrpSpPr/>
          <p:nvPr/>
        </p:nvGrpSpPr>
        <p:grpSpPr>
          <a:xfrm>
            <a:off x="3999067" y="1341562"/>
            <a:ext cx="2044719" cy="4312498"/>
            <a:chOff x="3999067" y="1519176"/>
            <a:chExt cx="2044719" cy="4312498"/>
          </a:xfrm>
        </p:grpSpPr>
        <p:sp>
          <p:nvSpPr>
            <p:cNvPr id="110" name="圆角矩形 109"/>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1" name="椭圆 110"/>
            <p:cNvSpPr/>
            <p:nvPr/>
          </p:nvSpPr>
          <p:spPr>
            <a:xfrm>
              <a:off x="4266183" y="1701002"/>
              <a:ext cx="1510486" cy="1510484"/>
            </a:xfrm>
            <a:prstGeom prst="ellipse">
              <a:avLst/>
            </a:prstGeom>
            <a:solidFill>
              <a:srgbClr val="F69F1E"/>
            </a:solidFill>
            <a:ln w="14288" cap="flat">
              <a:noFill/>
              <a:prstDash val="solid"/>
              <a:miter lim="800000"/>
              <a:headEnd/>
              <a:tailEnd/>
            </a:ln>
            <a:effectLst>
              <a:innerShdw blurRad="88900" dist="889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latin typeface="微软雅黑" pitchFamily="34" charset="-122"/>
                <a:ea typeface="微软雅黑" pitchFamily="34" charset="-122"/>
              </a:endParaRPr>
            </a:p>
          </p:txBody>
        </p:sp>
        <p:sp>
          <p:nvSpPr>
            <p:cNvPr id="112" name="椭圆 111"/>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3" name="椭圆 112"/>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itchFamily="34" charset="-122"/>
                <a:ea typeface="微软雅黑" pitchFamily="34" charset="-122"/>
              </a:endParaRPr>
            </a:p>
          </p:txBody>
        </p:sp>
        <p:sp>
          <p:nvSpPr>
            <p:cNvPr id="114" name="文本框 49"/>
            <p:cNvSpPr txBox="1"/>
            <p:nvPr/>
          </p:nvSpPr>
          <p:spPr>
            <a:xfrm>
              <a:off x="4759976" y="5185494"/>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itchFamily="34" charset="-122"/>
                  <a:ea typeface="微软雅黑" pitchFamily="34" charset="-122"/>
                </a:rPr>
                <a:t>02</a:t>
              </a:r>
              <a:endParaRPr lang="zh-CN" altLang="en-US" sz="3200" dirty="0">
                <a:solidFill>
                  <a:schemeClr val="bg1">
                    <a:lumMod val="65000"/>
                  </a:schemeClr>
                </a:solidFill>
                <a:latin typeface="微软雅黑" pitchFamily="34" charset="-122"/>
                <a:ea typeface="微软雅黑" pitchFamily="34" charset="-122"/>
              </a:endParaRPr>
            </a:p>
          </p:txBody>
        </p:sp>
        <p:grpSp>
          <p:nvGrpSpPr>
            <p:cNvPr id="115" name="组合 114"/>
            <p:cNvGrpSpPr/>
            <p:nvPr/>
          </p:nvGrpSpPr>
          <p:grpSpPr>
            <a:xfrm>
              <a:off x="4190397" y="5207576"/>
              <a:ext cx="1662059" cy="31862"/>
              <a:chOff x="3060700" y="4724400"/>
              <a:chExt cx="5955507" cy="7880"/>
            </a:xfrm>
          </p:grpSpPr>
          <p:cxnSp>
            <p:nvCxnSpPr>
              <p:cNvPr id="119" name="直接连接符 1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6" name="矩形 115"/>
            <p:cNvSpPr/>
            <p:nvPr/>
          </p:nvSpPr>
          <p:spPr>
            <a:xfrm>
              <a:off x="4416133" y="3377168"/>
              <a:ext cx="1210588" cy="400110"/>
            </a:xfrm>
            <a:prstGeom prst="rect">
              <a:avLst/>
            </a:prstGeom>
          </p:spPr>
          <p:txBody>
            <a:bodyPr wrap="none">
              <a:spAutoFit/>
            </a:bodyPr>
            <a:lstStyle/>
            <a:p>
              <a:pPr algn="ctr"/>
              <a:r>
                <a:rPr lang="zh-CN" altLang="en-US" sz="2000" b="1" dirty="0">
                  <a:solidFill>
                    <a:srgbClr val="F69F1E"/>
                  </a:solidFill>
                  <a:latin typeface="微软雅黑" pitchFamily="34" charset="-122"/>
                  <a:ea typeface="微软雅黑" pitchFamily="34" charset="-122"/>
                </a:rPr>
                <a:t>小组合作</a:t>
              </a:r>
            </a:p>
          </p:txBody>
        </p:sp>
        <p:sp>
          <p:nvSpPr>
            <p:cNvPr id="117" name="KSO_Shape"/>
            <p:cNvSpPr>
              <a:spLocks/>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7" y="2353690"/>
                  </a:lnTo>
                  <a:lnTo>
                    <a:pt x="2152333" y="2357533"/>
                  </a:lnTo>
                  <a:lnTo>
                    <a:pt x="2152017"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7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7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7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7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7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7"/>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7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69F1E"/>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itchFamily="34" charset="-122"/>
                <a:ea typeface="微软雅黑" pitchFamily="34" charset="-122"/>
              </a:endParaRPr>
            </a:p>
          </p:txBody>
        </p:sp>
        <p:sp>
          <p:nvSpPr>
            <p:cNvPr id="118" name="Rectangle 5"/>
            <p:cNvSpPr>
              <a:spLocks/>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itchFamily="34" charset="-122"/>
                <a:ea typeface="微软雅黑" pitchFamily="34" charset="-122"/>
                <a:cs typeface="Lato Light" charset="0"/>
                <a:sym typeface="Lato Light" charset="0"/>
              </a:endParaRPr>
            </a:p>
          </p:txBody>
        </p:sp>
      </p:grpSp>
      <p:grpSp>
        <p:nvGrpSpPr>
          <p:cNvPr id="121" name="组合 120"/>
          <p:cNvGrpSpPr/>
          <p:nvPr/>
        </p:nvGrpSpPr>
        <p:grpSpPr>
          <a:xfrm>
            <a:off x="6283545" y="1341562"/>
            <a:ext cx="2044719" cy="4312498"/>
            <a:chOff x="6283545" y="1519176"/>
            <a:chExt cx="2044719" cy="4312498"/>
          </a:xfrm>
        </p:grpSpPr>
        <p:sp>
          <p:nvSpPr>
            <p:cNvPr id="122" name="圆角矩形 121"/>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23" name="椭圆 122"/>
            <p:cNvSpPr/>
            <p:nvPr/>
          </p:nvSpPr>
          <p:spPr>
            <a:xfrm>
              <a:off x="6550661" y="1701002"/>
              <a:ext cx="1510486" cy="1510484"/>
            </a:xfrm>
            <a:prstGeom prst="ellipse">
              <a:avLst/>
            </a:prstGeom>
            <a:solidFill>
              <a:srgbClr val="EA5E66"/>
            </a:solidFill>
            <a:ln w="14288" cap="flat">
              <a:noFill/>
              <a:prstDash val="solid"/>
              <a:miter lim="800000"/>
              <a:headEnd/>
              <a:tailEnd/>
            </a:ln>
            <a:effectLst>
              <a:innerShdw blurRad="88900" dist="889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latin typeface="微软雅黑" pitchFamily="34" charset="-122"/>
                <a:ea typeface="微软雅黑" pitchFamily="34" charset="-122"/>
              </a:endParaRPr>
            </a:p>
          </p:txBody>
        </p:sp>
        <p:sp>
          <p:nvSpPr>
            <p:cNvPr id="124" name="椭圆 123"/>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25" name="椭圆 124"/>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itchFamily="34" charset="-122"/>
                <a:ea typeface="微软雅黑" pitchFamily="34" charset="-122"/>
              </a:endParaRPr>
            </a:p>
          </p:txBody>
        </p:sp>
        <p:sp>
          <p:nvSpPr>
            <p:cNvPr id="126" name="文本框 55"/>
            <p:cNvSpPr txBox="1"/>
            <p:nvPr/>
          </p:nvSpPr>
          <p:spPr>
            <a:xfrm>
              <a:off x="7038042" y="5185494"/>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itchFamily="34" charset="-122"/>
                  <a:ea typeface="微软雅黑" pitchFamily="34" charset="-122"/>
                </a:rPr>
                <a:t>03</a:t>
              </a:r>
              <a:endParaRPr lang="zh-CN" altLang="en-US" sz="3200" dirty="0">
                <a:solidFill>
                  <a:schemeClr val="bg1">
                    <a:lumMod val="65000"/>
                  </a:schemeClr>
                </a:solidFill>
                <a:latin typeface="微软雅黑" pitchFamily="34" charset="-122"/>
                <a:ea typeface="微软雅黑" pitchFamily="34" charset="-122"/>
              </a:endParaRPr>
            </a:p>
          </p:txBody>
        </p:sp>
        <p:grpSp>
          <p:nvGrpSpPr>
            <p:cNvPr id="127" name="组合 126"/>
            <p:cNvGrpSpPr/>
            <p:nvPr/>
          </p:nvGrpSpPr>
          <p:grpSpPr>
            <a:xfrm>
              <a:off x="6474875" y="5207576"/>
              <a:ext cx="1662059" cy="31862"/>
              <a:chOff x="3060700" y="4724400"/>
              <a:chExt cx="5955507" cy="7880"/>
            </a:xfrm>
          </p:grpSpPr>
          <p:cxnSp>
            <p:nvCxnSpPr>
              <p:cNvPr id="131" name="直接连接符 130"/>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8" name="矩形 127"/>
            <p:cNvSpPr/>
            <p:nvPr/>
          </p:nvSpPr>
          <p:spPr>
            <a:xfrm>
              <a:off x="6828849" y="3364468"/>
              <a:ext cx="954107" cy="400110"/>
            </a:xfrm>
            <a:prstGeom prst="rect">
              <a:avLst/>
            </a:prstGeom>
          </p:spPr>
          <p:txBody>
            <a:bodyPr wrap="none">
              <a:spAutoFit/>
            </a:bodyPr>
            <a:lstStyle/>
            <a:p>
              <a:pPr algn="ctr"/>
              <a:r>
                <a:rPr lang="zh-CN" altLang="en-US" sz="2000" b="1" dirty="0">
                  <a:solidFill>
                    <a:srgbClr val="EA5E66"/>
                  </a:solidFill>
                  <a:latin typeface="微软雅黑" pitchFamily="34" charset="-122"/>
                  <a:ea typeface="微软雅黑" pitchFamily="34" charset="-122"/>
                </a:rPr>
                <a:t>学中做</a:t>
              </a:r>
            </a:p>
          </p:txBody>
        </p:sp>
        <p:sp>
          <p:nvSpPr>
            <p:cNvPr id="129" name="KSO_Shape"/>
            <p:cNvSpPr>
              <a:spLocks/>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7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A5E66"/>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itchFamily="34" charset="-122"/>
                <a:ea typeface="微软雅黑" pitchFamily="34" charset="-122"/>
              </a:endParaRPr>
            </a:p>
          </p:txBody>
        </p:sp>
        <p:sp>
          <p:nvSpPr>
            <p:cNvPr id="130" name="Rectangle 5"/>
            <p:cNvSpPr>
              <a:spLocks/>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itchFamily="34" charset="-122"/>
                <a:ea typeface="微软雅黑" pitchFamily="34" charset="-122"/>
                <a:cs typeface="Lato Light" charset="0"/>
                <a:sym typeface="Lato Light" charset="0"/>
              </a:endParaRPr>
            </a:p>
          </p:txBody>
        </p:sp>
      </p:grpSp>
      <p:grpSp>
        <p:nvGrpSpPr>
          <p:cNvPr id="133" name="组合 132"/>
          <p:cNvGrpSpPr/>
          <p:nvPr/>
        </p:nvGrpSpPr>
        <p:grpSpPr>
          <a:xfrm>
            <a:off x="8568023" y="1341562"/>
            <a:ext cx="2044719" cy="4312498"/>
            <a:chOff x="8568023" y="1519176"/>
            <a:chExt cx="2044719" cy="4312498"/>
          </a:xfrm>
        </p:grpSpPr>
        <p:sp>
          <p:nvSpPr>
            <p:cNvPr id="134" name="圆角矩形 133"/>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35" name="椭圆 134"/>
            <p:cNvSpPr/>
            <p:nvPr/>
          </p:nvSpPr>
          <p:spPr>
            <a:xfrm>
              <a:off x="8835139" y="1701002"/>
              <a:ext cx="1510486" cy="1510484"/>
            </a:xfrm>
            <a:prstGeom prst="ellipse">
              <a:avLst/>
            </a:prstGeom>
            <a:solidFill>
              <a:srgbClr val="0099A9"/>
            </a:solidFill>
            <a:ln w="14288" cap="flat">
              <a:noFill/>
              <a:prstDash val="solid"/>
              <a:miter lim="800000"/>
              <a:headEnd/>
              <a:tailEnd/>
            </a:ln>
            <a:effectLst>
              <a:innerShdw blurRad="88900" dist="635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latin typeface="微软雅黑" pitchFamily="34" charset="-122"/>
                <a:ea typeface="微软雅黑" pitchFamily="34" charset="-122"/>
              </a:endParaRPr>
            </a:p>
          </p:txBody>
        </p:sp>
        <p:sp>
          <p:nvSpPr>
            <p:cNvPr id="136" name="椭圆 135"/>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37" name="椭圆 136"/>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itchFamily="34" charset="-122"/>
                <a:ea typeface="微软雅黑" pitchFamily="34" charset="-122"/>
              </a:endParaRPr>
            </a:p>
          </p:txBody>
        </p:sp>
        <p:sp>
          <p:nvSpPr>
            <p:cNvPr id="138" name="文本框 61"/>
            <p:cNvSpPr txBox="1"/>
            <p:nvPr/>
          </p:nvSpPr>
          <p:spPr>
            <a:xfrm>
              <a:off x="9330535" y="5185494"/>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itchFamily="34" charset="-122"/>
                  <a:ea typeface="微软雅黑" pitchFamily="34" charset="-122"/>
                </a:rPr>
                <a:t>04</a:t>
              </a:r>
              <a:endParaRPr lang="zh-CN" altLang="en-US" sz="3200" dirty="0">
                <a:solidFill>
                  <a:schemeClr val="bg1">
                    <a:lumMod val="65000"/>
                  </a:schemeClr>
                </a:solidFill>
                <a:latin typeface="微软雅黑" pitchFamily="34" charset="-122"/>
                <a:ea typeface="微软雅黑" pitchFamily="34" charset="-122"/>
              </a:endParaRPr>
            </a:p>
          </p:txBody>
        </p:sp>
        <p:grpSp>
          <p:nvGrpSpPr>
            <p:cNvPr id="139" name="组合 138"/>
            <p:cNvGrpSpPr/>
            <p:nvPr/>
          </p:nvGrpSpPr>
          <p:grpSpPr>
            <a:xfrm>
              <a:off x="8759353" y="5186696"/>
              <a:ext cx="1662059" cy="31862"/>
              <a:chOff x="3060700" y="4724400"/>
              <a:chExt cx="5955507" cy="7880"/>
            </a:xfrm>
          </p:grpSpPr>
          <p:cxnSp>
            <p:nvCxnSpPr>
              <p:cNvPr id="143" name="直接连接符 1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0" name="矩形 139"/>
            <p:cNvSpPr/>
            <p:nvPr/>
          </p:nvSpPr>
          <p:spPr>
            <a:xfrm>
              <a:off x="9113329" y="3364468"/>
              <a:ext cx="954107" cy="400110"/>
            </a:xfrm>
            <a:prstGeom prst="rect">
              <a:avLst/>
            </a:prstGeom>
          </p:spPr>
          <p:txBody>
            <a:bodyPr wrap="none">
              <a:spAutoFit/>
            </a:bodyPr>
            <a:lstStyle/>
            <a:p>
              <a:pPr algn="ctr"/>
              <a:r>
                <a:rPr lang="zh-CN" altLang="en-US" sz="2000" b="1" dirty="0">
                  <a:solidFill>
                    <a:srgbClr val="0099A9"/>
                  </a:solidFill>
                  <a:latin typeface="微软雅黑" pitchFamily="34" charset="-122"/>
                  <a:ea typeface="微软雅黑" pitchFamily="34" charset="-122"/>
                </a:rPr>
                <a:t>做中学</a:t>
              </a:r>
            </a:p>
          </p:txBody>
        </p:sp>
        <p:sp>
          <p:nvSpPr>
            <p:cNvPr id="141" name="KSO_Shape"/>
            <p:cNvSpPr>
              <a:spLocks/>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rgbClr val="0099A9"/>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itchFamily="34" charset="-122"/>
                <a:ea typeface="微软雅黑" pitchFamily="34" charset="-122"/>
              </a:endParaRPr>
            </a:p>
          </p:txBody>
        </p:sp>
        <p:sp>
          <p:nvSpPr>
            <p:cNvPr id="142" name="Rectangle 5"/>
            <p:cNvSpPr>
              <a:spLocks/>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itchFamily="34" charset="-122"/>
                <a:ea typeface="微软雅黑" pitchFamily="34" charset="-122"/>
                <a:cs typeface="Lato Light" charset="0"/>
                <a:sym typeface="Lato Light" charset="0"/>
              </a:endParaRPr>
            </a:p>
          </p:txBody>
        </p:sp>
      </p:grpSp>
      <p:sp>
        <p:nvSpPr>
          <p:cNvPr id="52" name="TextBox 51"/>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教学设计</a:t>
            </a:r>
          </a:p>
        </p:txBody>
      </p:sp>
      <p:pic>
        <p:nvPicPr>
          <p:cNvPr id="53"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4"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15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50000">
                                          <p:cBhvr additive="base">
                                            <p:cTn id="7" dur="1200" fill="hold"/>
                                            <p:tgtEl>
                                              <p:spTgt spid="53"/>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14:bounceEnd="50000">
                                          <p:cBhvr additive="base">
                                            <p:cTn id="11" dur="12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4"/>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par>
                              <p:cTn id="21" fill="hold">
                                <p:stCondLst>
                                  <p:cond delay="2200"/>
                                </p:stCondLst>
                                <p:childTnLst>
                                  <p:par>
                                    <p:cTn id="22" presetID="2" presetClass="entr" presetSubtype="4" decel="10000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
                                      </p:stCondLst>
                                      <p:childTnLst>
                                        <p:set>
                                          <p:cBhvr>
                                            <p:cTn id="27" dur="1" fill="hold">
                                              <p:stCondLst>
                                                <p:cond delay="0"/>
                                              </p:stCondLst>
                                            </p:cTn>
                                            <p:tgtEl>
                                              <p:spTgt spid="109"/>
                                            </p:tgtEl>
                                            <p:attrNameLst>
                                              <p:attrName>style.visibility</p:attrName>
                                            </p:attrNameLst>
                                          </p:cBhvr>
                                          <p:to>
                                            <p:strVal val="visible"/>
                                          </p:to>
                                        </p:set>
                                        <p:anim calcmode="lin" valueType="num">
                                          <p:cBhvr additive="base">
                                            <p:cTn id="28" dur="500" fill="hold"/>
                                            <p:tgtEl>
                                              <p:spTgt spid="109"/>
                                            </p:tgtEl>
                                            <p:attrNameLst>
                                              <p:attrName>ppt_x</p:attrName>
                                            </p:attrNameLst>
                                          </p:cBhvr>
                                          <p:tavLst>
                                            <p:tav tm="0">
                                              <p:val>
                                                <p:strVal val="#ppt_x"/>
                                              </p:val>
                                            </p:tav>
                                            <p:tav tm="100000">
                                              <p:val>
                                                <p:strVal val="#ppt_x"/>
                                              </p:val>
                                            </p:tav>
                                          </p:tavLst>
                                        </p:anim>
                                        <p:anim calcmode="lin" valueType="num">
                                          <p:cBhvr additive="base">
                                            <p:cTn id="29" dur="500" fill="hold"/>
                                            <p:tgtEl>
                                              <p:spTgt spid="109"/>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400"/>
                                      </p:stCondLst>
                                      <p:childTnLst>
                                        <p:set>
                                          <p:cBhvr>
                                            <p:cTn id="31" dur="1" fill="hold">
                                              <p:stCondLst>
                                                <p:cond delay="0"/>
                                              </p:stCondLst>
                                            </p:cTn>
                                            <p:tgtEl>
                                              <p:spTgt spid="121"/>
                                            </p:tgtEl>
                                            <p:attrNameLst>
                                              <p:attrName>style.visibility</p:attrName>
                                            </p:attrNameLst>
                                          </p:cBhvr>
                                          <p:to>
                                            <p:strVal val="visible"/>
                                          </p:to>
                                        </p:set>
                                        <p:anim calcmode="lin" valueType="num">
                                          <p:cBhvr additive="base">
                                            <p:cTn id="32" dur="500" fill="hold"/>
                                            <p:tgtEl>
                                              <p:spTgt spid="121"/>
                                            </p:tgtEl>
                                            <p:attrNameLst>
                                              <p:attrName>ppt_x</p:attrName>
                                            </p:attrNameLst>
                                          </p:cBhvr>
                                          <p:tavLst>
                                            <p:tav tm="0">
                                              <p:val>
                                                <p:strVal val="#ppt_x"/>
                                              </p:val>
                                            </p:tav>
                                            <p:tav tm="100000">
                                              <p:val>
                                                <p:strVal val="#ppt_x"/>
                                              </p:val>
                                            </p:tav>
                                          </p:tavLst>
                                        </p:anim>
                                        <p:anim calcmode="lin" valueType="num">
                                          <p:cBhvr additive="base">
                                            <p:cTn id="33" dur="500" fill="hold"/>
                                            <p:tgtEl>
                                              <p:spTgt spid="121"/>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60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ppt_x"/>
                                              </p:val>
                                            </p:tav>
                                            <p:tav tm="100000">
                                              <p:val>
                                                <p:strVal val="#ppt_x"/>
                                              </p:val>
                                            </p:tav>
                                          </p:tavLst>
                                        </p:anim>
                                        <p:anim calcmode="lin" valueType="num">
                                          <p:cBhvr additive="base">
                                            <p:cTn id="37"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200" fill="hold"/>
                                            <p:tgtEl>
                                              <p:spTgt spid="53"/>
                                            </p:tgtEl>
                                            <p:attrNameLst>
                                              <p:attrName>ppt_x</p:attrName>
                                            </p:attrNameLst>
                                          </p:cBhvr>
                                          <p:tavLst>
                                            <p:tav tm="0">
                                              <p:val>
                                                <p:strVal val="0-#ppt_w/2"/>
                                              </p:val>
                                            </p:tav>
                                            <p:tav tm="100000">
                                              <p:val>
                                                <p:strVal val="#ppt_x"/>
                                              </p:val>
                                            </p:tav>
                                          </p:tavLst>
                                        </p:anim>
                                        <p:anim calcmode="lin" valueType="num">
                                          <p:cBhvr additive="base">
                                            <p:cTn id="8" dur="12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200" fill="hold"/>
                                            <p:tgtEl>
                                              <p:spTgt spid="54"/>
                                            </p:tgtEl>
                                            <p:attrNameLst>
                                              <p:attrName>ppt_x</p:attrName>
                                            </p:attrNameLst>
                                          </p:cBhvr>
                                          <p:tavLst>
                                            <p:tav tm="0">
                                              <p:val>
                                                <p:strVal val="#ppt_x"/>
                                              </p:val>
                                            </p:tav>
                                            <p:tav tm="100000">
                                              <p:val>
                                                <p:strVal val="#ppt_x"/>
                                              </p:val>
                                            </p:tav>
                                          </p:tavLst>
                                        </p:anim>
                                        <p:anim calcmode="lin" valueType="num">
                                          <p:cBhvr additive="base">
                                            <p:cTn id="12" dur="1200" fill="hold"/>
                                            <p:tgtEl>
                                              <p:spTgt spid="54"/>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par>
                              <p:cTn id="21" fill="hold">
                                <p:stCondLst>
                                  <p:cond delay="2200"/>
                                </p:stCondLst>
                                <p:childTnLst>
                                  <p:par>
                                    <p:cTn id="22" presetID="2" presetClass="entr" presetSubtype="4" decel="10000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
                                      </p:stCondLst>
                                      <p:childTnLst>
                                        <p:set>
                                          <p:cBhvr>
                                            <p:cTn id="27" dur="1" fill="hold">
                                              <p:stCondLst>
                                                <p:cond delay="0"/>
                                              </p:stCondLst>
                                            </p:cTn>
                                            <p:tgtEl>
                                              <p:spTgt spid="109"/>
                                            </p:tgtEl>
                                            <p:attrNameLst>
                                              <p:attrName>style.visibility</p:attrName>
                                            </p:attrNameLst>
                                          </p:cBhvr>
                                          <p:to>
                                            <p:strVal val="visible"/>
                                          </p:to>
                                        </p:set>
                                        <p:anim calcmode="lin" valueType="num">
                                          <p:cBhvr additive="base">
                                            <p:cTn id="28" dur="500" fill="hold"/>
                                            <p:tgtEl>
                                              <p:spTgt spid="109"/>
                                            </p:tgtEl>
                                            <p:attrNameLst>
                                              <p:attrName>ppt_x</p:attrName>
                                            </p:attrNameLst>
                                          </p:cBhvr>
                                          <p:tavLst>
                                            <p:tav tm="0">
                                              <p:val>
                                                <p:strVal val="#ppt_x"/>
                                              </p:val>
                                            </p:tav>
                                            <p:tav tm="100000">
                                              <p:val>
                                                <p:strVal val="#ppt_x"/>
                                              </p:val>
                                            </p:tav>
                                          </p:tavLst>
                                        </p:anim>
                                        <p:anim calcmode="lin" valueType="num">
                                          <p:cBhvr additive="base">
                                            <p:cTn id="29" dur="500" fill="hold"/>
                                            <p:tgtEl>
                                              <p:spTgt spid="109"/>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400"/>
                                      </p:stCondLst>
                                      <p:childTnLst>
                                        <p:set>
                                          <p:cBhvr>
                                            <p:cTn id="31" dur="1" fill="hold">
                                              <p:stCondLst>
                                                <p:cond delay="0"/>
                                              </p:stCondLst>
                                            </p:cTn>
                                            <p:tgtEl>
                                              <p:spTgt spid="121"/>
                                            </p:tgtEl>
                                            <p:attrNameLst>
                                              <p:attrName>style.visibility</p:attrName>
                                            </p:attrNameLst>
                                          </p:cBhvr>
                                          <p:to>
                                            <p:strVal val="visible"/>
                                          </p:to>
                                        </p:set>
                                        <p:anim calcmode="lin" valueType="num">
                                          <p:cBhvr additive="base">
                                            <p:cTn id="32" dur="500" fill="hold"/>
                                            <p:tgtEl>
                                              <p:spTgt spid="121"/>
                                            </p:tgtEl>
                                            <p:attrNameLst>
                                              <p:attrName>ppt_x</p:attrName>
                                            </p:attrNameLst>
                                          </p:cBhvr>
                                          <p:tavLst>
                                            <p:tav tm="0">
                                              <p:val>
                                                <p:strVal val="#ppt_x"/>
                                              </p:val>
                                            </p:tav>
                                            <p:tav tm="100000">
                                              <p:val>
                                                <p:strVal val="#ppt_x"/>
                                              </p:val>
                                            </p:tav>
                                          </p:tavLst>
                                        </p:anim>
                                        <p:anim calcmode="lin" valueType="num">
                                          <p:cBhvr additive="base">
                                            <p:cTn id="33" dur="500" fill="hold"/>
                                            <p:tgtEl>
                                              <p:spTgt spid="121"/>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60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ppt_x"/>
                                              </p:val>
                                            </p:tav>
                                            <p:tav tm="100000">
                                              <p:val>
                                                <p:strVal val="#ppt_x"/>
                                              </p:val>
                                            </p:tav>
                                          </p:tavLst>
                                        </p:anim>
                                        <p:anim calcmode="lin" valueType="num">
                                          <p:cBhvr additive="base">
                                            <p:cTn id="37"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5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p:cNvSpPr>
          <p:nvPr/>
        </p:nvSpPr>
        <p:spPr bwMode="auto">
          <a:xfrm>
            <a:off x="3803955" y="693490"/>
            <a:ext cx="4582506" cy="5294581"/>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solidFill>
                <a:schemeClr val="lt1"/>
              </a:solidFill>
            </a:endParaRPr>
          </a:p>
        </p:txBody>
      </p:sp>
      <p:grpSp>
        <p:nvGrpSpPr>
          <p:cNvPr id="70" name="组合 69"/>
          <p:cNvGrpSpPr/>
          <p:nvPr/>
        </p:nvGrpSpPr>
        <p:grpSpPr>
          <a:xfrm>
            <a:off x="4363597" y="802995"/>
            <a:ext cx="1602304" cy="1850640"/>
            <a:chOff x="3273692" y="1099961"/>
            <a:chExt cx="1202093" cy="1388087"/>
          </a:xfrm>
        </p:grpSpPr>
        <p:sp>
          <p:nvSpPr>
            <p:cNvPr id="71" name="Freeform 14"/>
            <p:cNvSpPr>
              <a:spLocks/>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72" name="组合 71"/>
            <p:cNvGrpSpPr/>
            <p:nvPr/>
          </p:nvGrpSpPr>
          <p:grpSpPr>
            <a:xfrm>
              <a:off x="3273692" y="1099961"/>
              <a:ext cx="1202093" cy="1388087"/>
              <a:chOff x="3273692" y="1099961"/>
              <a:chExt cx="1202093" cy="1388087"/>
            </a:xfrm>
          </p:grpSpPr>
          <p:sp>
            <p:nvSpPr>
              <p:cNvPr id="73" name="Freeform 15"/>
              <p:cNvSpPr>
                <a:spLocks/>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74" name="Freeform 16"/>
              <p:cNvSpPr>
                <a:spLocks/>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75"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76" name="Freeform 25"/>
              <p:cNvSpPr>
                <a:spLocks/>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77" name="组合 76"/>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78"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9"/>
                <p:cNvSpPr>
                  <a:spLocks/>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0"/>
                <p:cNvSpPr>
                  <a:spLocks/>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1"/>
                <p:cNvSpPr>
                  <a:spLocks/>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2"/>
                <p:cNvSpPr>
                  <a:spLocks/>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3"/>
                <p:cNvSpPr>
                  <a:spLocks/>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4"/>
                <p:cNvSpPr>
                  <a:spLocks/>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6"/>
                <p:cNvSpPr>
                  <a:spLocks/>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
                <p:cNvSpPr>
                  <a:spLocks/>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9"/>
                <p:cNvSpPr>
                  <a:spLocks/>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90" name="组合 89"/>
          <p:cNvGrpSpPr/>
          <p:nvPr/>
        </p:nvGrpSpPr>
        <p:grpSpPr>
          <a:xfrm>
            <a:off x="4363597" y="4027926"/>
            <a:ext cx="1602304" cy="1850640"/>
            <a:chOff x="3273692" y="3518846"/>
            <a:chExt cx="1202093" cy="1388087"/>
          </a:xfrm>
        </p:grpSpPr>
        <p:sp>
          <p:nvSpPr>
            <p:cNvPr id="91" name="Freeform 10"/>
            <p:cNvSpPr>
              <a:spLocks/>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92" name="组合 91"/>
            <p:cNvGrpSpPr/>
            <p:nvPr/>
          </p:nvGrpSpPr>
          <p:grpSpPr>
            <a:xfrm>
              <a:off x="3273692" y="3518846"/>
              <a:ext cx="1202093" cy="1388087"/>
              <a:chOff x="3273692" y="3518846"/>
              <a:chExt cx="1202093" cy="1388087"/>
            </a:xfrm>
          </p:grpSpPr>
          <p:grpSp>
            <p:nvGrpSpPr>
              <p:cNvPr id="93" name="组合 92"/>
              <p:cNvGrpSpPr/>
              <p:nvPr/>
            </p:nvGrpSpPr>
            <p:grpSpPr>
              <a:xfrm>
                <a:off x="3273692" y="3518846"/>
                <a:ext cx="1202093" cy="1388087"/>
                <a:chOff x="3273692" y="3518846"/>
                <a:chExt cx="1202093" cy="1388087"/>
              </a:xfrm>
            </p:grpSpPr>
            <p:sp>
              <p:nvSpPr>
                <p:cNvPr id="101" name="Freeform 11"/>
                <p:cNvSpPr>
                  <a:spLocks/>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102" name="Freeform 21"/>
                <p:cNvSpPr>
                  <a:spLocks/>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cap="flat">
                  <a:noFill/>
                  <a:prstDash val="solid"/>
                  <a:miter lim="800000"/>
                  <a:headEnd/>
                  <a:tailEnd/>
                </a:ln>
                <a:effectLst>
                  <a:outerShdw blurRad="279400" dist="76200" dir="2700000" algn="tl"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grpSp>
          <p:sp>
            <p:nvSpPr>
              <p:cNvPr id="94"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95" name="Freeform 29"/>
              <p:cNvSpPr>
                <a:spLocks/>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96" name="组合 95"/>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9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8A6B6"/>
                    </a:solidFill>
                  </a:endParaRPr>
                </a:p>
              </p:txBody>
            </p:sp>
            <p:sp>
              <p:nvSpPr>
                <p:cNvPr id="98"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8A6B6"/>
                    </a:solidFill>
                  </a:endParaRPr>
                </a:p>
              </p:txBody>
            </p:sp>
            <p:sp>
              <p:nvSpPr>
                <p:cNvPr id="99"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8A6B6"/>
                    </a:solidFill>
                  </a:endParaRPr>
                </a:p>
              </p:txBody>
            </p:sp>
            <p:sp>
              <p:nvSpPr>
                <p:cNvPr id="10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78A6B6"/>
                    </a:solidFill>
                  </a:endParaRPr>
                </a:p>
              </p:txBody>
            </p:sp>
          </p:grpSp>
        </p:grpSp>
      </p:grpSp>
      <p:grpSp>
        <p:nvGrpSpPr>
          <p:cNvPr id="103" name="组合 102"/>
          <p:cNvGrpSpPr/>
          <p:nvPr/>
        </p:nvGrpSpPr>
        <p:grpSpPr>
          <a:xfrm>
            <a:off x="6224513" y="802995"/>
            <a:ext cx="1602304" cy="1850640"/>
            <a:chOff x="4669803" y="1099961"/>
            <a:chExt cx="1202093" cy="1388087"/>
          </a:xfrm>
        </p:grpSpPr>
        <p:sp>
          <p:nvSpPr>
            <p:cNvPr id="104" name="Freeform 17"/>
            <p:cNvSpPr>
              <a:spLocks/>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105" name="组合 104"/>
            <p:cNvGrpSpPr/>
            <p:nvPr/>
          </p:nvGrpSpPr>
          <p:grpSpPr>
            <a:xfrm>
              <a:off x="4669803" y="1099961"/>
              <a:ext cx="1202093" cy="1388087"/>
              <a:chOff x="4669803" y="1099961"/>
              <a:chExt cx="1202093" cy="1388087"/>
            </a:xfrm>
          </p:grpSpPr>
          <p:sp>
            <p:nvSpPr>
              <p:cNvPr id="106" name="Freeform 18"/>
              <p:cNvSpPr>
                <a:spLocks/>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107" name="Freeform 19"/>
              <p:cNvSpPr>
                <a:spLocks/>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E6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08"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09" name="Freeform 27"/>
              <p:cNvSpPr>
                <a:spLocks/>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10"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EA5E6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900" kern="0">
                  <a:solidFill>
                    <a:srgbClr val="000000"/>
                  </a:solidFill>
                  <a:effectLst>
                    <a:outerShdw blurRad="38100" dist="38100" dir="2700000" algn="tl">
                      <a:srgbClr val="000000">
                        <a:alpha val="43137"/>
                      </a:srgbClr>
                    </a:outerShdw>
                  </a:effectLst>
                  <a:latin typeface="微软雅黑"/>
                  <a:ea typeface="微软雅黑"/>
                  <a:sym typeface="Gill Sans" charset="0"/>
                </a:endParaRPr>
              </a:p>
            </p:txBody>
          </p:sp>
        </p:grpSp>
      </p:grpSp>
      <p:grpSp>
        <p:nvGrpSpPr>
          <p:cNvPr id="111" name="组合 110"/>
          <p:cNvGrpSpPr/>
          <p:nvPr/>
        </p:nvGrpSpPr>
        <p:grpSpPr>
          <a:xfrm>
            <a:off x="7156340" y="2415460"/>
            <a:ext cx="1599567" cy="1850640"/>
            <a:chOff x="5368886" y="2309403"/>
            <a:chExt cx="1200040" cy="1388087"/>
          </a:xfrm>
        </p:grpSpPr>
        <p:sp>
          <p:nvSpPr>
            <p:cNvPr id="112" name="Freeform 8"/>
            <p:cNvSpPr>
              <a:spLocks/>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9" tIns="34295" rIns="68589" bIns="34295" numCol="1" anchor="t" anchorCtr="0" compatLnSpc="1">
              <a:prstTxWarp prst="textNoShape">
                <a:avLst/>
              </a:prstTxWarp>
            </a:bodyPr>
            <a:lstStyle/>
            <a:p>
              <a:endParaRPr lang="zh-CN" altLang="en-US">
                <a:solidFill>
                  <a:srgbClr val="BDD53E"/>
                </a:solidFill>
              </a:endParaRPr>
            </a:p>
          </p:txBody>
        </p:sp>
        <p:grpSp>
          <p:nvGrpSpPr>
            <p:cNvPr id="113" name="组合 112"/>
            <p:cNvGrpSpPr/>
            <p:nvPr/>
          </p:nvGrpSpPr>
          <p:grpSpPr>
            <a:xfrm>
              <a:off x="5368886" y="2309403"/>
              <a:ext cx="1200040" cy="1388087"/>
              <a:chOff x="5368886" y="2309403"/>
              <a:chExt cx="1200040" cy="1388087"/>
            </a:xfrm>
          </p:grpSpPr>
          <p:sp>
            <p:nvSpPr>
              <p:cNvPr id="114" name="Freeform 9"/>
              <p:cNvSpPr>
                <a:spLocks/>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115" name="Freeform 23"/>
              <p:cNvSpPr>
                <a:spLocks/>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99A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16"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17" name="Freeform 33"/>
              <p:cNvSpPr>
                <a:spLocks/>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18" name="Freeform 10"/>
              <p:cNvSpPr>
                <a:spLocks noEditPoints="1"/>
              </p:cNvSpPr>
              <p:nvPr/>
            </p:nvSpPr>
            <p:spPr bwMode="auto">
              <a:xfrm>
                <a:off x="5791994" y="2953544"/>
                <a:ext cx="381000" cy="267224"/>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99A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900" kern="0">
                  <a:solidFill>
                    <a:srgbClr val="000000"/>
                  </a:solidFill>
                  <a:latin typeface="微软雅黑"/>
                  <a:ea typeface="微软雅黑"/>
                  <a:sym typeface="Gill Sans" charset="0"/>
                </a:endParaRPr>
              </a:p>
            </p:txBody>
          </p:sp>
        </p:grpSp>
      </p:grpSp>
      <p:grpSp>
        <p:nvGrpSpPr>
          <p:cNvPr id="119" name="组合 118"/>
          <p:cNvGrpSpPr/>
          <p:nvPr/>
        </p:nvGrpSpPr>
        <p:grpSpPr>
          <a:xfrm>
            <a:off x="6224513" y="4027926"/>
            <a:ext cx="1602304" cy="1850640"/>
            <a:chOff x="4669803" y="3518846"/>
            <a:chExt cx="1202093" cy="1388087"/>
          </a:xfrm>
        </p:grpSpPr>
        <p:sp>
          <p:nvSpPr>
            <p:cNvPr id="120" name="Freeform 12"/>
            <p:cNvSpPr>
              <a:spLocks/>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121" name="组合 120"/>
            <p:cNvGrpSpPr/>
            <p:nvPr/>
          </p:nvGrpSpPr>
          <p:grpSpPr>
            <a:xfrm>
              <a:off x="4669803" y="3518846"/>
              <a:ext cx="1202093" cy="1388087"/>
              <a:chOff x="4669803" y="3518846"/>
              <a:chExt cx="1202093" cy="1388087"/>
            </a:xfrm>
          </p:grpSpPr>
          <p:sp>
            <p:nvSpPr>
              <p:cNvPr id="122" name="Freeform 13"/>
              <p:cNvSpPr>
                <a:spLocks/>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123" name="Freeform 20"/>
              <p:cNvSpPr>
                <a:spLocks/>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6103"/>
              </a:solidFill>
              <a:ln w="28575" cap="flat">
                <a:noFill/>
                <a:prstDash val="solid"/>
                <a:miter lim="800000"/>
                <a:headEnd/>
                <a:tailEnd/>
              </a:ln>
              <a:effectLst>
                <a:outerShdw blurRad="279400" dist="76200" dir="2700000" algn="tl"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124"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25"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2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EA610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900" kern="0">
                  <a:solidFill>
                    <a:srgbClr val="000000"/>
                  </a:solidFill>
                  <a:latin typeface="微软雅黑"/>
                  <a:ea typeface="微软雅黑"/>
                  <a:sym typeface="Gill Sans" charset="0"/>
                </a:endParaRPr>
              </a:p>
            </p:txBody>
          </p:sp>
        </p:grpSp>
      </p:grpSp>
      <p:grpSp>
        <p:nvGrpSpPr>
          <p:cNvPr id="127" name="组合 126"/>
          <p:cNvGrpSpPr/>
          <p:nvPr/>
        </p:nvGrpSpPr>
        <p:grpSpPr>
          <a:xfrm>
            <a:off x="3434507" y="2415460"/>
            <a:ext cx="1599567" cy="1850640"/>
            <a:chOff x="2576663" y="2309403"/>
            <a:chExt cx="1200040" cy="1388087"/>
          </a:xfrm>
        </p:grpSpPr>
        <p:sp>
          <p:nvSpPr>
            <p:cNvPr id="128" name="Freeform 6"/>
            <p:cNvSpPr>
              <a:spLocks/>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129" name="组合 128"/>
            <p:cNvGrpSpPr/>
            <p:nvPr/>
          </p:nvGrpSpPr>
          <p:grpSpPr>
            <a:xfrm>
              <a:off x="2576663" y="2309403"/>
              <a:ext cx="1200040" cy="1388087"/>
              <a:chOff x="2576663" y="2309403"/>
              <a:chExt cx="1200040" cy="1388087"/>
            </a:xfrm>
          </p:grpSpPr>
          <p:sp>
            <p:nvSpPr>
              <p:cNvPr id="130" name="Freeform 7"/>
              <p:cNvSpPr>
                <a:spLocks/>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p>
            </p:txBody>
          </p:sp>
          <p:sp>
            <p:nvSpPr>
              <p:cNvPr id="131" name="Freeform 22"/>
              <p:cNvSpPr>
                <a:spLocks/>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69F1E"/>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32"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33"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nvGrpSpPr>
              <p:cNvPr id="134" name="组合 133"/>
              <p:cNvGrpSpPr/>
              <p:nvPr/>
            </p:nvGrpSpPr>
            <p:grpSpPr>
              <a:xfrm>
                <a:off x="2896243" y="2886070"/>
                <a:ext cx="533551" cy="454047"/>
                <a:chOff x="5933005" y="2830391"/>
                <a:chExt cx="500408" cy="425843"/>
              </a:xfrm>
              <a:solidFill>
                <a:srgbClr val="C00000"/>
              </a:solidFill>
            </p:grpSpPr>
            <p:sp>
              <p:nvSpPr>
                <p:cNvPr id="135"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rgbClr val="F69F1E"/>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36"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F69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grpSp>
      </p:grpSp>
      <p:grpSp>
        <p:nvGrpSpPr>
          <p:cNvPr id="137" name="Group 19"/>
          <p:cNvGrpSpPr/>
          <p:nvPr/>
        </p:nvGrpSpPr>
        <p:grpSpPr>
          <a:xfrm>
            <a:off x="1930872" y="937628"/>
            <a:ext cx="2023510" cy="1377680"/>
            <a:chOff x="552376" y="2667382"/>
            <a:chExt cx="1499240" cy="1033020"/>
          </a:xfrm>
        </p:grpSpPr>
        <p:sp>
          <p:nvSpPr>
            <p:cNvPr id="138" name="Rectangle 26"/>
            <p:cNvSpPr>
              <a:spLocks/>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b="0" dirty="0">
                  <a:latin typeface="微软雅黑"/>
                  <a:ea typeface="微软雅黑"/>
                  <a:cs typeface="Lato Light" charset="0"/>
                  <a:sym typeface="Lato Light" charset="0"/>
                </a:rPr>
                <a:t>此处添加详细文本描述，建议与标题相关并符合整体语言风格，语言描述尽量简洁生动。</a:t>
              </a:r>
              <a:endParaRPr lang="en-US" sz="1200" b="0" dirty="0">
                <a:latin typeface="微软雅黑"/>
                <a:ea typeface="微软雅黑"/>
                <a:cs typeface="Lato Light" charset="0"/>
                <a:sym typeface="Lato Light" charset="0"/>
              </a:endParaRPr>
            </a:p>
          </p:txBody>
        </p:sp>
        <p:sp>
          <p:nvSpPr>
            <p:cNvPr id="139"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b="1" dirty="0">
                  <a:solidFill>
                    <a:srgbClr val="C00000"/>
                  </a:solidFill>
                  <a:latin typeface="微软雅黑"/>
                  <a:ea typeface="微软雅黑"/>
                  <a:cs typeface="Bebas Neue" charset="0"/>
                  <a:sym typeface="Bebas Neue" charset="0"/>
                </a:rPr>
                <a:t>歌曲</a:t>
              </a:r>
              <a:endParaRPr lang="en-US" altLang="zh-CN" sz="2300" b="1" dirty="0">
                <a:solidFill>
                  <a:srgbClr val="C00000"/>
                </a:solidFill>
                <a:latin typeface="微软雅黑"/>
                <a:ea typeface="微软雅黑"/>
                <a:cs typeface="Bebas Neue" charset="0"/>
                <a:sym typeface="Bebas Neue" charset="0"/>
              </a:endParaRPr>
            </a:p>
          </p:txBody>
        </p:sp>
      </p:grpSp>
      <p:grpSp>
        <p:nvGrpSpPr>
          <p:cNvPr id="140" name="Group 129"/>
          <p:cNvGrpSpPr/>
          <p:nvPr/>
        </p:nvGrpSpPr>
        <p:grpSpPr>
          <a:xfrm>
            <a:off x="8216849" y="955851"/>
            <a:ext cx="1839554" cy="1136731"/>
            <a:chOff x="696724" y="2667382"/>
            <a:chExt cx="1362945" cy="852351"/>
          </a:xfrm>
        </p:grpSpPr>
        <p:sp>
          <p:nvSpPr>
            <p:cNvPr id="141" name="Rectangle 26"/>
            <p:cNvSpPr>
              <a:spLocks/>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b="0" dirty="0">
                  <a:latin typeface="微软雅黑"/>
                  <a:ea typeface="微软雅黑"/>
                  <a:cs typeface="Lato Light" charset="0"/>
                  <a:sym typeface="Lato Light" charset="0"/>
                </a:rPr>
                <a:t>此处添加详细文本描述，建议与标题相关并符合整体语言风格</a:t>
              </a:r>
              <a:endParaRPr lang="en-US" sz="1200" b="0" dirty="0">
                <a:latin typeface="微软雅黑"/>
                <a:ea typeface="微软雅黑"/>
                <a:cs typeface="Lato Light" charset="0"/>
                <a:sym typeface="Lato Light" charset="0"/>
              </a:endParaRPr>
            </a:p>
          </p:txBody>
        </p:sp>
        <p:sp>
          <p:nvSpPr>
            <p:cNvPr id="142" name="Rectangle 27"/>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300" b="1" dirty="0">
                  <a:solidFill>
                    <a:srgbClr val="EA5E66"/>
                  </a:solidFill>
                  <a:latin typeface="微软雅黑"/>
                  <a:ea typeface="微软雅黑"/>
                  <a:cs typeface="Bebas Neue" charset="0"/>
                  <a:sym typeface="Bebas Neue" charset="0"/>
                </a:rPr>
                <a:t>趣味游戏</a:t>
              </a:r>
              <a:endParaRPr lang="en-US" altLang="zh-CN" sz="2300" b="1" dirty="0">
                <a:solidFill>
                  <a:srgbClr val="EA5E66"/>
                </a:solidFill>
                <a:latin typeface="微软雅黑"/>
                <a:ea typeface="微软雅黑"/>
                <a:cs typeface="Bebas Neue" charset="0"/>
                <a:sym typeface="Bebas Neue" charset="0"/>
              </a:endParaRPr>
            </a:p>
          </p:txBody>
        </p:sp>
      </p:grpSp>
      <p:grpSp>
        <p:nvGrpSpPr>
          <p:cNvPr id="143" name="Group 135"/>
          <p:cNvGrpSpPr/>
          <p:nvPr/>
        </p:nvGrpSpPr>
        <p:grpSpPr>
          <a:xfrm>
            <a:off x="8843084" y="2898531"/>
            <a:ext cx="2023510" cy="1107704"/>
            <a:chOff x="552376" y="2667382"/>
            <a:chExt cx="1499240" cy="830586"/>
          </a:xfrm>
        </p:grpSpPr>
        <p:sp>
          <p:nvSpPr>
            <p:cNvPr id="144" name="Rectangle 26"/>
            <p:cNvSpPr>
              <a:spLocks/>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b="0" dirty="0">
                  <a:latin typeface="微软雅黑"/>
                  <a:ea typeface="微软雅黑"/>
                  <a:cs typeface="Lato Light" charset="0"/>
                  <a:sym typeface="Lato Light" charset="0"/>
                </a:rPr>
                <a:t>此处添加详细文本描述，建议与标题相关并符合整体语言风格，语言描述尽量简洁生动。</a:t>
              </a:r>
              <a:endParaRPr lang="en-US" sz="1200" b="0" dirty="0">
                <a:latin typeface="微软雅黑"/>
                <a:ea typeface="微软雅黑"/>
                <a:cs typeface="Lato Light" charset="0"/>
                <a:sym typeface="Lato Light" charset="0"/>
              </a:endParaRPr>
            </a:p>
          </p:txBody>
        </p:sp>
        <p:sp>
          <p:nvSpPr>
            <p:cNvPr id="145"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300" b="1" dirty="0">
                  <a:solidFill>
                    <a:srgbClr val="0099A9"/>
                  </a:solidFill>
                  <a:latin typeface="微软雅黑"/>
                  <a:ea typeface="微软雅黑"/>
                  <a:cs typeface="Bebas Neue" charset="0"/>
                  <a:sym typeface="Bebas Neue" charset="0"/>
                </a:rPr>
                <a:t>微课</a:t>
              </a:r>
              <a:endParaRPr lang="en-US" altLang="zh-CN" sz="2300" b="1" dirty="0">
                <a:solidFill>
                  <a:srgbClr val="0099A9"/>
                </a:solidFill>
                <a:latin typeface="微软雅黑"/>
                <a:ea typeface="微软雅黑"/>
                <a:cs typeface="Bebas Neue" charset="0"/>
                <a:sym typeface="Bebas Neue" charset="0"/>
              </a:endParaRPr>
            </a:p>
          </p:txBody>
        </p:sp>
      </p:grpSp>
      <p:grpSp>
        <p:nvGrpSpPr>
          <p:cNvPr id="146" name="Group 132"/>
          <p:cNvGrpSpPr/>
          <p:nvPr/>
        </p:nvGrpSpPr>
        <p:grpSpPr>
          <a:xfrm>
            <a:off x="8015285" y="4899723"/>
            <a:ext cx="1839554" cy="1156737"/>
            <a:chOff x="696724" y="2667382"/>
            <a:chExt cx="1362945" cy="867353"/>
          </a:xfrm>
        </p:grpSpPr>
        <p:sp>
          <p:nvSpPr>
            <p:cNvPr id="147" name="Rectangle 26"/>
            <p:cNvSpPr>
              <a:spLocks/>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b="0" dirty="0">
                  <a:latin typeface="微软雅黑"/>
                  <a:ea typeface="微软雅黑"/>
                  <a:cs typeface="Lato Light" charset="0"/>
                  <a:sym typeface="Lato Light" charset="0"/>
                </a:rPr>
                <a:t>此处添加详细文本描述</a:t>
              </a:r>
              <a:endParaRPr lang="en-US" sz="1200" b="0" dirty="0">
                <a:latin typeface="微软雅黑"/>
                <a:ea typeface="微软雅黑"/>
                <a:cs typeface="Lato Light" charset="0"/>
                <a:sym typeface="Lato Light" charset="0"/>
              </a:endParaRPr>
            </a:p>
          </p:txBody>
        </p:sp>
        <p:sp>
          <p:nvSpPr>
            <p:cNvPr id="148" name="Rectangle 27"/>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300" b="1" dirty="0">
                  <a:solidFill>
                    <a:srgbClr val="EA6103"/>
                  </a:solidFill>
                  <a:latin typeface="微软雅黑"/>
                  <a:ea typeface="微软雅黑"/>
                  <a:cs typeface="Bebas Neue" charset="0"/>
                  <a:sym typeface="Bebas Neue" charset="0"/>
                </a:rPr>
                <a:t>互联网</a:t>
              </a:r>
              <a:endParaRPr lang="en-US" altLang="zh-CN" sz="2300" b="1" dirty="0">
                <a:solidFill>
                  <a:srgbClr val="EA6103"/>
                </a:solidFill>
                <a:latin typeface="微软雅黑"/>
                <a:ea typeface="微软雅黑"/>
                <a:cs typeface="Bebas Neue" charset="0"/>
                <a:sym typeface="Bebas Neue" charset="0"/>
              </a:endParaRPr>
            </a:p>
          </p:txBody>
        </p:sp>
      </p:grpSp>
      <p:grpSp>
        <p:nvGrpSpPr>
          <p:cNvPr id="149" name="Group 138"/>
          <p:cNvGrpSpPr/>
          <p:nvPr/>
        </p:nvGrpSpPr>
        <p:grpSpPr>
          <a:xfrm>
            <a:off x="2141883" y="4806020"/>
            <a:ext cx="2023510" cy="1109624"/>
            <a:chOff x="552376" y="2667382"/>
            <a:chExt cx="1499240" cy="832026"/>
          </a:xfrm>
        </p:grpSpPr>
        <p:sp>
          <p:nvSpPr>
            <p:cNvPr id="150" name="Rectangle 26"/>
            <p:cNvSpPr>
              <a:spLocks/>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b="0" dirty="0">
                  <a:latin typeface="微软雅黑"/>
                  <a:ea typeface="微软雅黑"/>
                  <a:cs typeface="Lato Light" charset="0"/>
                  <a:sym typeface="Lato Light" charset="0"/>
                </a:rPr>
                <a:t>此处添加详细文本描述，建议与标题相关并符合整体语言风格，语言描述尽量简洁生动。</a:t>
              </a:r>
              <a:endParaRPr lang="en-US" sz="1200" b="0" dirty="0">
                <a:latin typeface="微软雅黑"/>
                <a:ea typeface="微软雅黑"/>
                <a:cs typeface="Lato Light" charset="0"/>
                <a:sym typeface="Lato Light" charset="0"/>
              </a:endParaRPr>
            </a:p>
          </p:txBody>
        </p:sp>
        <p:sp>
          <p:nvSpPr>
            <p:cNvPr id="151"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80000"/>
                </a:lnSpc>
              </a:pPr>
              <a:r>
                <a:rPr lang="en-US" altLang="zh-CN" sz="2300" b="1" dirty="0">
                  <a:solidFill>
                    <a:srgbClr val="0070C0"/>
                  </a:solidFill>
                  <a:latin typeface="微软雅黑"/>
                  <a:ea typeface="微软雅黑"/>
                  <a:cs typeface="Bebas Neue" charset="0"/>
                  <a:sym typeface="Bebas Neue" charset="0"/>
                </a:rPr>
                <a:t>FLASH</a:t>
              </a:r>
              <a:r>
                <a:rPr lang="zh-CN" altLang="en-US" sz="2300" b="1" dirty="0">
                  <a:solidFill>
                    <a:srgbClr val="0070C0"/>
                  </a:solidFill>
                  <a:latin typeface="微软雅黑"/>
                  <a:ea typeface="微软雅黑"/>
                  <a:cs typeface="Bebas Neue" charset="0"/>
                  <a:sym typeface="Bebas Neue" charset="0"/>
                </a:rPr>
                <a:t>动画</a:t>
              </a:r>
              <a:endParaRPr lang="en-US" altLang="zh-CN" sz="2300" b="1" dirty="0">
                <a:solidFill>
                  <a:srgbClr val="0070C0"/>
                </a:solidFill>
                <a:latin typeface="微软雅黑"/>
                <a:ea typeface="微软雅黑"/>
                <a:cs typeface="Bebas Neue" charset="0"/>
                <a:sym typeface="Bebas Neue" charset="0"/>
              </a:endParaRPr>
            </a:p>
          </p:txBody>
        </p:sp>
      </p:grpSp>
      <p:grpSp>
        <p:nvGrpSpPr>
          <p:cNvPr id="152" name="Group 141"/>
          <p:cNvGrpSpPr/>
          <p:nvPr/>
        </p:nvGrpSpPr>
        <p:grpSpPr>
          <a:xfrm>
            <a:off x="1213598" y="2887018"/>
            <a:ext cx="2023510" cy="1118035"/>
            <a:chOff x="552376" y="2667382"/>
            <a:chExt cx="1499240" cy="838333"/>
          </a:xfrm>
        </p:grpSpPr>
        <p:sp>
          <p:nvSpPr>
            <p:cNvPr id="153" name="Rectangle 26"/>
            <p:cNvSpPr>
              <a:spLocks/>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b="0" dirty="0">
                  <a:latin typeface="微软雅黑"/>
                  <a:ea typeface="微软雅黑"/>
                  <a:cs typeface="Lato Light" charset="0"/>
                  <a:sym typeface="Lato Light" charset="0"/>
                </a:rPr>
                <a:t>此处添加详细文本描述，建议与标题相关并符合整体语言风格，语言描述尽量简洁生动。</a:t>
              </a:r>
              <a:endParaRPr lang="en-US" sz="1200" b="0" dirty="0">
                <a:latin typeface="微软雅黑"/>
                <a:ea typeface="微软雅黑"/>
                <a:cs typeface="Lato Light" charset="0"/>
                <a:sym typeface="Lato Light" charset="0"/>
              </a:endParaRPr>
            </a:p>
          </p:txBody>
        </p:sp>
        <p:sp>
          <p:nvSpPr>
            <p:cNvPr id="154"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300" b="1" dirty="0">
                  <a:solidFill>
                    <a:srgbClr val="F69F1E"/>
                  </a:solidFill>
                  <a:latin typeface="微软雅黑"/>
                  <a:ea typeface="微软雅黑"/>
                  <a:cs typeface="Bebas Neue" charset="0"/>
                  <a:sym typeface="Bebas Neue" charset="0"/>
                </a:rPr>
                <a:t>图片</a:t>
              </a:r>
              <a:endParaRPr lang="en-US" altLang="zh-CN" sz="2300" b="1" dirty="0">
                <a:solidFill>
                  <a:srgbClr val="F69F1E"/>
                </a:solidFill>
                <a:latin typeface="微软雅黑"/>
                <a:ea typeface="微软雅黑"/>
                <a:cs typeface="Bebas Neue" charset="0"/>
                <a:sym typeface="Bebas Neue" charset="0"/>
              </a:endParaRPr>
            </a:p>
          </p:txBody>
        </p:sp>
      </p:grpSp>
      <p:sp>
        <p:nvSpPr>
          <p:cNvPr id="155" name="TextBox 15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156" name="TextBox 155"/>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教学设计</a:t>
            </a:r>
          </a:p>
        </p:txBody>
      </p:sp>
      <p:pic>
        <p:nvPicPr>
          <p:cNvPr id="157"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58"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775409" y="3114857"/>
            <a:ext cx="2687949" cy="430887"/>
          </a:xfrm>
          <a:prstGeom prst="rect">
            <a:avLst/>
          </a:prstGeom>
          <a:noFill/>
        </p:spPr>
        <p:txBody>
          <a:bodyPr wrap="square" lIns="0" tIns="0" rIns="0" bIns="0" rtlCol="0">
            <a:spAutoFit/>
          </a:bodyPr>
          <a:lstStyle/>
          <a:p>
            <a:pPr algn="ctr"/>
            <a:r>
              <a:rPr lang="zh-CN" altLang="en-US" sz="2800" b="1" dirty="0">
                <a:solidFill>
                  <a:srgbClr val="0099A9"/>
                </a:solidFill>
                <a:latin typeface="微软雅黑" pitchFamily="34" charset="-122"/>
                <a:ea typeface="微软雅黑" pitchFamily="34" charset="-122"/>
              </a:rPr>
              <a:t>手段</a:t>
            </a:r>
            <a:r>
              <a:rPr lang="en-US" altLang="zh-CN" sz="2800" b="1" dirty="0">
                <a:solidFill>
                  <a:srgbClr val="0099A9"/>
                </a:solidFill>
                <a:latin typeface="微软雅黑" pitchFamily="34" charset="-122"/>
                <a:ea typeface="微软雅黑" pitchFamily="34" charset="-122"/>
              </a:rPr>
              <a:t>&amp;</a:t>
            </a:r>
            <a:r>
              <a:rPr lang="zh-CN" altLang="en-US" sz="2800" b="1" dirty="0">
                <a:solidFill>
                  <a:srgbClr val="0099A9"/>
                </a:solidFill>
                <a:latin typeface="微软雅黑" pitchFamily="34" charset="-122"/>
                <a:ea typeface="微软雅黑" pitchFamily="34" charset="-122"/>
              </a:rPr>
              <a:t>资源</a:t>
            </a:r>
          </a:p>
        </p:txBody>
      </p:sp>
    </p:spTree>
    <p:extLst>
      <p:ext uri="{BB962C8B-B14F-4D97-AF65-F5344CB8AC3E}">
        <p14:creationId xmlns:p14="http://schemas.microsoft.com/office/powerpoint/2010/main" val="329945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14:bounceEnd="50000">
                                          <p:cBhvr additive="base">
                                            <p:cTn id="7" dur="1200" fill="hold"/>
                                            <p:tgtEl>
                                              <p:spTgt spid="157"/>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14:bounceEnd="50000">
                                          <p:cBhvr additive="base">
                                            <p:cTn id="11" dur="1200" fill="hold"/>
                                            <p:tgtEl>
                                              <p:spTgt spid="158"/>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58"/>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wipe(left)">
                                          <p:cBhvr>
                                            <p:cTn id="16" dur="500"/>
                                            <p:tgtEl>
                                              <p:spTgt spid="156"/>
                                            </p:tgtEl>
                                          </p:cBhvr>
                                        </p:animEffect>
                                      </p:childTnLst>
                                    </p:cTn>
                                  </p:par>
                                </p:childTnLst>
                              </p:cTn>
                            </p:par>
                            <p:par>
                              <p:cTn id="17" fill="hold">
                                <p:stCondLst>
                                  <p:cond delay="1700"/>
                                </p:stCondLst>
                                <p:childTnLst>
                                  <p:par>
                                    <p:cTn id="18" presetID="53" presetClass="entr" presetSubtype="16"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700" fill="hold"/>
                                            <p:tgtEl>
                                              <p:spTgt spid="62"/>
                                            </p:tgtEl>
                                            <p:attrNameLst>
                                              <p:attrName>ppt_w</p:attrName>
                                            </p:attrNameLst>
                                          </p:cBhvr>
                                          <p:tavLst>
                                            <p:tav tm="0">
                                              <p:val>
                                                <p:fltVal val="0"/>
                                              </p:val>
                                            </p:tav>
                                            <p:tav tm="100000">
                                              <p:val>
                                                <p:strVal val="#ppt_w"/>
                                              </p:val>
                                            </p:tav>
                                          </p:tavLst>
                                        </p:anim>
                                        <p:anim calcmode="lin" valueType="num">
                                          <p:cBhvr>
                                            <p:cTn id="21" dur="700" fill="hold"/>
                                            <p:tgtEl>
                                              <p:spTgt spid="62"/>
                                            </p:tgtEl>
                                            <p:attrNameLst>
                                              <p:attrName>ppt_h</p:attrName>
                                            </p:attrNameLst>
                                          </p:cBhvr>
                                          <p:tavLst>
                                            <p:tav tm="0">
                                              <p:val>
                                                <p:fltVal val="0"/>
                                              </p:val>
                                            </p:tav>
                                            <p:tav tm="100000">
                                              <p:val>
                                                <p:strVal val="#ppt_h"/>
                                              </p:val>
                                            </p:tav>
                                          </p:tavLst>
                                        </p:anim>
                                        <p:animEffect transition="in" filter="fade">
                                          <p:cBhvr>
                                            <p:cTn id="22" dur="700"/>
                                            <p:tgtEl>
                                              <p:spTgt spid="62"/>
                                            </p:tgtEl>
                                          </p:cBhvr>
                                        </p:animEffect>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par>
                              <p:cTn id="27" fill="hold">
                                <p:stCondLst>
                                  <p:cond delay="2900"/>
                                </p:stCondLst>
                                <p:childTnLst>
                                  <p:par>
                                    <p:cTn id="28" presetID="53" presetClass="entr" presetSubtype="16"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childTnLst>
                              </p:cTn>
                            </p:par>
                            <p:par>
                              <p:cTn id="33" fill="hold">
                                <p:stCondLst>
                                  <p:cond delay="3400"/>
                                </p:stCondLst>
                                <p:childTnLst>
                                  <p:par>
                                    <p:cTn id="34" presetID="53" presetClass="entr" presetSubtype="16" fill="hold" nodeType="afterEffect">
                                      <p:stCondLst>
                                        <p:cond delay="0"/>
                                      </p:stCondLst>
                                      <p:childTnLst>
                                        <p:set>
                                          <p:cBhvr>
                                            <p:cTn id="35" dur="1" fill="hold">
                                              <p:stCondLst>
                                                <p:cond delay="0"/>
                                              </p:stCondLst>
                                            </p:cTn>
                                            <p:tgtEl>
                                              <p:spTgt spid="103"/>
                                            </p:tgtEl>
                                            <p:attrNameLst>
                                              <p:attrName>style.visibility</p:attrName>
                                            </p:attrNameLst>
                                          </p:cBhvr>
                                          <p:to>
                                            <p:strVal val="visible"/>
                                          </p:to>
                                        </p:set>
                                        <p:anim calcmode="lin" valueType="num">
                                          <p:cBhvr>
                                            <p:cTn id="36" dur="500" fill="hold"/>
                                            <p:tgtEl>
                                              <p:spTgt spid="103"/>
                                            </p:tgtEl>
                                            <p:attrNameLst>
                                              <p:attrName>ppt_w</p:attrName>
                                            </p:attrNameLst>
                                          </p:cBhvr>
                                          <p:tavLst>
                                            <p:tav tm="0">
                                              <p:val>
                                                <p:fltVal val="0"/>
                                              </p:val>
                                            </p:tav>
                                            <p:tav tm="100000">
                                              <p:val>
                                                <p:strVal val="#ppt_w"/>
                                              </p:val>
                                            </p:tav>
                                          </p:tavLst>
                                        </p:anim>
                                        <p:anim calcmode="lin" valueType="num">
                                          <p:cBhvr>
                                            <p:cTn id="37" dur="500" fill="hold"/>
                                            <p:tgtEl>
                                              <p:spTgt spid="103"/>
                                            </p:tgtEl>
                                            <p:attrNameLst>
                                              <p:attrName>ppt_h</p:attrName>
                                            </p:attrNameLst>
                                          </p:cBhvr>
                                          <p:tavLst>
                                            <p:tav tm="0">
                                              <p:val>
                                                <p:fltVal val="0"/>
                                              </p:val>
                                            </p:tav>
                                            <p:tav tm="100000">
                                              <p:val>
                                                <p:strVal val="#ppt_h"/>
                                              </p:val>
                                            </p:tav>
                                          </p:tavLst>
                                        </p:anim>
                                        <p:animEffect transition="in" filter="fade">
                                          <p:cBhvr>
                                            <p:cTn id="38" dur="500"/>
                                            <p:tgtEl>
                                              <p:spTgt spid="103"/>
                                            </p:tgtEl>
                                          </p:cBhvr>
                                        </p:animEffect>
                                      </p:childTnLst>
                                    </p:cTn>
                                  </p:par>
                                </p:childTnLst>
                              </p:cTn>
                            </p:par>
                            <p:par>
                              <p:cTn id="39" fill="hold">
                                <p:stCondLst>
                                  <p:cond delay="3900"/>
                                </p:stCondLst>
                                <p:childTnLst>
                                  <p:par>
                                    <p:cTn id="40" presetID="53" presetClass="entr" presetSubtype="16"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4400"/>
                                </p:stCondLst>
                                <p:childTnLst>
                                  <p:par>
                                    <p:cTn id="46" presetID="53" presetClass="entr" presetSubtype="16" fill="hold" nodeType="after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fltVal val="0"/>
                                              </p:val>
                                            </p:tav>
                                            <p:tav tm="100000">
                                              <p:val>
                                                <p:strVal val="#ppt_w"/>
                                              </p:val>
                                            </p:tav>
                                          </p:tavLst>
                                        </p:anim>
                                        <p:anim calcmode="lin" valueType="num">
                                          <p:cBhvr>
                                            <p:cTn id="49" dur="500" fill="hold"/>
                                            <p:tgtEl>
                                              <p:spTgt spid="119"/>
                                            </p:tgtEl>
                                            <p:attrNameLst>
                                              <p:attrName>ppt_h</p:attrName>
                                            </p:attrNameLst>
                                          </p:cBhvr>
                                          <p:tavLst>
                                            <p:tav tm="0">
                                              <p:val>
                                                <p:fltVal val="0"/>
                                              </p:val>
                                            </p:tav>
                                            <p:tav tm="100000">
                                              <p:val>
                                                <p:strVal val="#ppt_h"/>
                                              </p:val>
                                            </p:tav>
                                          </p:tavLst>
                                        </p:anim>
                                        <p:animEffect transition="in" filter="fade">
                                          <p:cBhvr>
                                            <p:cTn id="50" dur="500"/>
                                            <p:tgtEl>
                                              <p:spTgt spid="119"/>
                                            </p:tgtEl>
                                          </p:cBhvr>
                                        </p:animEffect>
                                      </p:childTnLst>
                                    </p:cTn>
                                  </p:par>
                                </p:childTnLst>
                              </p:cTn>
                            </p:par>
                            <p:par>
                              <p:cTn id="51" fill="hold">
                                <p:stCondLst>
                                  <p:cond delay="4900"/>
                                </p:stCondLst>
                                <p:childTnLst>
                                  <p:par>
                                    <p:cTn id="52" presetID="53" presetClass="entr" presetSubtype="16"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p:cTn id="54" dur="500" fill="hold"/>
                                            <p:tgtEl>
                                              <p:spTgt spid="90"/>
                                            </p:tgtEl>
                                            <p:attrNameLst>
                                              <p:attrName>ppt_w</p:attrName>
                                            </p:attrNameLst>
                                          </p:cBhvr>
                                          <p:tavLst>
                                            <p:tav tm="0">
                                              <p:val>
                                                <p:fltVal val="0"/>
                                              </p:val>
                                            </p:tav>
                                            <p:tav tm="100000">
                                              <p:val>
                                                <p:strVal val="#ppt_w"/>
                                              </p:val>
                                            </p:tav>
                                          </p:tavLst>
                                        </p:anim>
                                        <p:anim calcmode="lin" valueType="num">
                                          <p:cBhvr>
                                            <p:cTn id="55" dur="500" fill="hold"/>
                                            <p:tgtEl>
                                              <p:spTgt spid="90"/>
                                            </p:tgtEl>
                                            <p:attrNameLst>
                                              <p:attrName>ppt_h</p:attrName>
                                            </p:attrNameLst>
                                          </p:cBhvr>
                                          <p:tavLst>
                                            <p:tav tm="0">
                                              <p:val>
                                                <p:fltVal val="0"/>
                                              </p:val>
                                            </p:tav>
                                            <p:tav tm="100000">
                                              <p:val>
                                                <p:strVal val="#ppt_h"/>
                                              </p:val>
                                            </p:tav>
                                          </p:tavLst>
                                        </p:anim>
                                        <p:animEffect transition="in" filter="fade">
                                          <p:cBhvr>
                                            <p:cTn id="56" dur="500"/>
                                            <p:tgtEl>
                                              <p:spTgt spid="90"/>
                                            </p:tgtEl>
                                          </p:cBhvr>
                                        </p:animEffect>
                                      </p:childTnLst>
                                    </p:cTn>
                                  </p:par>
                                </p:childTnLst>
                              </p:cTn>
                            </p:par>
                            <p:par>
                              <p:cTn id="57" fill="hold">
                                <p:stCondLst>
                                  <p:cond delay="5400"/>
                                </p:stCondLst>
                                <p:childTnLst>
                                  <p:par>
                                    <p:cTn id="58" presetID="53" presetClass="entr" presetSubtype="16"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par>
                                    <p:cTn id="63" presetID="22" presetClass="entr" presetSubtype="1" fill="hold" nodeType="withEffect">
                                      <p:stCondLst>
                                        <p:cond delay="500"/>
                                      </p:stCondLst>
                                      <p:childTnLst>
                                        <p:set>
                                          <p:cBhvr>
                                            <p:cTn id="64" dur="1" fill="hold">
                                              <p:stCondLst>
                                                <p:cond delay="0"/>
                                              </p:stCondLst>
                                            </p:cTn>
                                            <p:tgtEl>
                                              <p:spTgt spid="137"/>
                                            </p:tgtEl>
                                            <p:attrNameLst>
                                              <p:attrName>style.visibility</p:attrName>
                                            </p:attrNameLst>
                                          </p:cBhvr>
                                          <p:to>
                                            <p:strVal val="visible"/>
                                          </p:to>
                                        </p:set>
                                        <p:animEffect transition="in" filter="wipe(up)">
                                          <p:cBhvr>
                                            <p:cTn id="65" dur="500"/>
                                            <p:tgtEl>
                                              <p:spTgt spid="137"/>
                                            </p:tgtEl>
                                          </p:cBhvr>
                                        </p:animEffect>
                                      </p:childTnLst>
                                    </p:cTn>
                                  </p:par>
                                  <p:par>
                                    <p:cTn id="66" presetID="22" presetClass="entr" presetSubtype="1" fill="hold" nodeType="withEffect">
                                      <p:stCondLst>
                                        <p:cond delay="500"/>
                                      </p:stCondLst>
                                      <p:childTnLst>
                                        <p:set>
                                          <p:cBhvr>
                                            <p:cTn id="67" dur="1" fill="hold">
                                              <p:stCondLst>
                                                <p:cond delay="0"/>
                                              </p:stCondLst>
                                            </p:cTn>
                                            <p:tgtEl>
                                              <p:spTgt spid="140"/>
                                            </p:tgtEl>
                                            <p:attrNameLst>
                                              <p:attrName>style.visibility</p:attrName>
                                            </p:attrNameLst>
                                          </p:cBhvr>
                                          <p:to>
                                            <p:strVal val="visible"/>
                                          </p:to>
                                        </p:set>
                                        <p:animEffect transition="in" filter="wipe(up)">
                                          <p:cBhvr>
                                            <p:cTn id="68" dur="500"/>
                                            <p:tgtEl>
                                              <p:spTgt spid="140"/>
                                            </p:tgtEl>
                                          </p:cBhvr>
                                        </p:animEffect>
                                      </p:childTnLst>
                                    </p:cTn>
                                  </p:par>
                                  <p:par>
                                    <p:cTn id="69" presetID="22" presetClass="entr" presetSubtype="1" fill="hold" nodeType="withEffect">
                                      <p:stCondLst>
                                        <p:cond delay="500"/>
                                      </p:stCondLst>
                                      <p:childTnLst>
                                        <p:set>
                                          <p:cBhvr>
                                            <p:cTn id="70" dur="1" fill="hold">
                                              <p:stCondLst>
                                                <p:cond delay="0"/>
                                              </p:stCondLst>
                                            </p:cTn>
                                            <p:tgtEl>
                                              <p:spTgt spid="143"/>
                                            </p:tgtEl>
                                            <p:attrNameLst>
                                              <p:attrName>style.visibility</p:attrName>
                                            </p:attrNameLst>
                                          </p:cBhvr>
                                          <p:to>
                                            <p:strVal val="visible"/>
                                          </p:to>
                                        </p:set>
                                        <p:animEffect transition="in" filter="wipe(up)">
                                          <p:cBhvr>
                                            <p:cTn id="71" dur="500"/>
                                            <p:tgtEl>
                                              <p:spTgt spid="143"/>
                                            </p:tgtEl>
                                          </p:cBhvr>
                                        </p:animEffect>
                                      </p:childTnLst>
                                    </p:cTn>
                                  </p:par>
                                  <p:par>
                                    <p:cTn id="72" presetID="22" presetClass="entr" presetSubtype="1" fill="hold" nodeType="withEffect">
                                      <p:stCondLst>
                                        <p:cond delay="600"/>
                                      </p:stCondLst>
                                      <p:childTnLst>
                                        <p:set>
                                          <p:cBhvr>
                                            <p:cTn id="73" dur="1" fill="hold">
                                              <p:stCondLst>
                                                <p:cond delay="0"/>
                                              </p:stCondLst>
                                            </p:cTn>
                                            <p:tgtEl>
                                              <p:spTgt spid="146"/>
                                            </p:tgtEl>
                                            <p:attrNameLst>
                                              <p:attrName>style.visibility</p:attrName>
                                            </p:attrNameLst>
                                          </p:cBhvr>
                                          <p:to>
                                            <p:strVal val="visible"/>
                                          </p:to>
                                        </p:set>
                                        <p:animEffect transition="in" filter="wipe(up)">
                                          <p:cBhvr>
                                            <p:cTn id="74" dur="500"/>
                                            <p:tgtEl>
                                              <p:spTgt spid="146"/>
                                            </p:tgtEl>
                                          </p:cBhvr>
                                        </p:animEffect>
                                      </p:childTnLst>
                                    </p:cTn>
                                  </p:par>
                                  <p:par>
                                    <p:cTn id="75" presetID="22" presetClass="entr" presetSubtype="1" fill="hold" nodeType="withEffect">
                                      <p:stCondLst>
                                        <p:cond delay="600"/>
                                      </p:stCondLst>
                                      <p:childTnLst>
                                        <p:set>
                                          <p:cBhvr>
                                            <p:cTn id="76" dur="1" fill="hold">
                                              <p:stCondLst>
                                                <p:cond delay="0"/>
                                              </p:stCondLst>
                                            </p:cTn>
                                            <p:tgtEl>
                                              <p:spTgt spid="149"/>
                                            </p:tgtEl>
                                            <p:attrNameLst>
                                              <p:attrName>style.visibility</p:attrName>
                                            </p:attrNameLst>
                                          </p:cBhvr>
                                          <p:to>
                                            <p:strVal val="visible"/>
                                          </p:to>
                                        </p:set>
                                        <p:animEffect transition="in" filter="wipe(up)">
                                          <p:cBhvr>
                                            <p:cTn id="77" dur="500"/>
                                            <p:tgtEl>
                                              <p:spTgt spid="149"/>
                                            </p:tgtEl>
                                          </p:cBhvr>
                                        </p:animEffect>
                                      </p:childTnLst>
                                    </p:cTn>
                                  </p:par>
                                  <p:par>
                                    <p:cTn id="78" presetID="22" presetClass="entr" presetSubtype="1" fill="hold" nodeType="withEffect">
                                      <p:stCondLst>
                                        <p:cond delay="700"/>
                                      </p:stCondLst>
                                      <p:childTnLst>
                                        <p:set>
                                          <p:cBhvr>
                                            <p:cTn id="79" dur="1" fill="hold">
                                              <p:stCondLst>
                                                <p:cond delay="0"/>
                                              </p:stCondLst>
                                            </p:cTn>
                                            <p:tgtEl>
                                              <p:spTgt spid="152"/>
                                            </p:tgtEl>
                                            <p:attrNameLst>
                                              <p:attrName>style.visibility</p:attrName>
                                            </p:attrNameLst>
                                          </p:cBhvr>
                                          <p:to>
                                            <p:strVal val="visible"/>
                                          </p:to>
                                        </p:set>
                                        <p:animEffect transition="in" filter="wipe(up)">
                                          <p:cBhvr>
                                            <p:cTn id="80" dur="500"/>
                                            <p:tgtEl>
                                              <p:spTgt spid="152"/>
                                            </p:tgtEl>
                                          </p:cBhvr>
                                        </p:animEffect>
                                      </p:childTnLst>
                                    </p:cTn>
                                  </p:par>
                                </p:childTnLst>
                              </p:cTn>
                            </p:par>
                            <p:par>
                              <p:cTn id="81" fill="hold">
                                <p:stCondLst>
                                  <p:cond delay="6600"/>
                                </p:stCondLst>
                                <p:childTnLst>
                                  <p:par>
                                    <p:cTn id="82" presetID="10" presetClass="entr" presetSubtype="0" fill="hold" grpId="0" nodeType="afterEffect">
                                      <p:stCondLst>
                                        <p:cond delay="0"/>
                                      </p:stCondLst>
                                      <p:childTnLst>
                                        <p:set>
                                          <p:cBhvr>
                                            <p:cTn id="83" dur="1" fill="hold">
                                              <p:stCondLst>
                                                <p:cond delay="0"/>
                                              </p:stCondLst>
                                            </p:cTn>
                                            <p:tgtEl>
                                              <p:spTgt spid="155"/>
                                            </p:tgtEl>
                                            <p:attrNameLst>
                                              <p:attrName>style.visibility</p:attrName>
                                            </p:attrNameLst>
                                          </p:cBhvr>
                                          <p:to>
                                            <p:strVal val="visible"/>
                                          </p:to>
                                        </p:set>
                                        <p:animEffect transition="in" filter="fade">
                                          <p:cBhvr>
                                            <p:cTn id="84"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55" grpId="0"/>
          <p:bldP spid="156"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200" fill="hold"/>
                                            <p:tgtEl>
                                              <p:spTgt spid="157"/>
                                            </p:tgtEl>
                                            <p:attrNameLst>
                                              <p:attrName>ppt_x</p:attrName>
                                            </p:attrNameLst>
                                          </p:cBhvr>
                                          <p:tavLst>
                                            <p:tav tm="0">
                                              <p:val>
                                                <p:strVal val="0-#ppt_w/2"/>
                                              </p:val>
                                            </p:tav>
                                            <p:tav tm="100000">
                                              <p:val>
                                                <p:strVal val="#ppt_x"/>
                                              </p:val>
                                            </p:tav>
                                          </p:tavLst>
                                        </p:anim>
                                        <p:anim calcmode="lin" valueType="num">
                                          <p:cBhvr additive="base">
                                            <p:cTn id="8" dur="1200" fill="hold"/>
                                            <p:tgtEl>
                                              <p:spTgt spid="1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1200" fill="hold"/>
                                            <p:tgtEl>
                                              <p:spTgt spid="158"/>
                                            </p:tgtEl>
                                            <p:attrNameLst>
                                              <p:attrName>ppt_x</p:attrName>
                                            </p:attrNameLst>
                                          </p:cBhvr>
                                          <p:tavLst>
                                            <p:tav tm="0">
                                              <p:val>
                                                <p:strVal val="#ppt_x"/>
                                              </p:val>
                                            </p:tav>
                                            <p:tav tm="100000">
                                              <p:val>
                                                <p:strVal val="#ppt_x"/>
                                              </p:val>
                                            </p:tav>
                                          </p:tavLst>
                                        </p:anim>
                                        <p:anim calcmode="lin" valueType="num">
                                          <p:cBhvr additive="base">
                                            <p:cTn id="12" dur="1200" fill="hold"/>
                                            <p:tgtEl>
                                              <p:spTgt spid="158"/>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wipe(left)">
                                          <p:cBhvr>
                                            <p:cTn id="16" dur="500"/>
                                            <p:tgtEl>
                                              <p:spTgt spid="156"/>
                                            </p:tgtEl>
                                          </p:cBhvr>
                                        </p:animEffect>
                                      </p:childTnLst>
                                    </p:cTn>
                                  </p:par>
                                </p:childTnLst>
                              </p:cTn>
                            </p:par>
                            <p:par>
                              <p:cTn id="17" fill="hold">
                                <p:stCondLst>
                                  <p:cond delay="1700"/>
                                </p:stCondLst>
                                <p:childTnLst>
                                  <p:par>
                                    <p:cTn id="18" presetID="53" presetClass="entr" presetSubtype="16"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700" fill="hold"/>
                                            <p:tgtEl>
                                              <p:spTgt spid="62"/>
                                            </p:tgtEl>
                                            <p:attrNameLst>
                                              <p:attrName>ppt_w</p:attrName>
                                            </p:attrNameLst>
                                          </p:cBhvr>
                                          <p:tavLst>
                                            <p:tav tm="0">
                                              <p:val>
                                                <p:fltVal val="0"/>
                                              </p:val>
                                            </p:tav>
                                            <p:tav tm="100000">
                                              <p:val>
                                                <p:strVal val="#ppt_w"/>
                                              </p:val>
                                            </p:tav>
                                          </p:tavLst>
                                        </p:anim>
                                        <p:anim calcmode="lin" valueType="num">
                                          <p:cBhvr>
                                            <p:cTn id="21" dur="700" fill="hold"/>
                                            <p:tgtEl>
                                              <p:spTgt spid="62"/>
                                            </p:tgtEl>
                                            <p:attrNameLst>
                                              <p:attrName>ppt_h</p:attrName>
                                            </p:attrNameLst>
                                          </p:cBhvr>
                                          <p:tavLst>
                                            <p:tav tm="0">
                                              <p:val>
                                                <p:fltVal val="0"/>
                                              </p:val>
                                            </p:tav>
                                            <p:tav tm="100000">
                                              <p:val>
                                                <p:strVal val="#ppt_h"/>
                                              </p:val>
                                            </p:tav>
                                          </p:tavLst>
                                        </p:anim>
                                        <p:animEffect transition="in" filter="fade">
                                          <p:cBhvr>
                                            <p:cTn id="22" dur="700"/>
                                            <p:tgtEl>
                                              <p:spTgt spid="62"/>
                                            </p:tgtEl>
                                          </p:cBhvr>
                                        </p:animEffect>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par>
                              <p:cTn id="27" fill="hold">
                                <p:stCondLst>
                                  <p:cond delay="2900"/>
                                </p:stCondLst>
                                <p:childTnLst>
                                  <p:par>
                                    <p:cTn id="28" presetID="53" presetClass="entr" presetSubtype="16"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childTnLst>
                              </p:cTn>
                            </p:par>
                            <p:par>
                              <p:cTn id="33" fill="hold">
                                <p:stCondLst>
                                  <p:cond delay="3400"/>
                                </p:stCondLst>
                                <p:childTnLst>
                                  <p:par>
                                    <p:cTn id="34" presetID="53" presetClass="entr" presetSubtype="16" fill="hold" nodeType="afterEffect">
                                      <p:stCondLst>
                                        <p:cond delay="0"/>
                                      </p:stCondLst>
                                      <p:childTnLst>
                                        <p:set>
                                          <p:cBhvr>
                                            <p:cTn id="35" dur="1" fill="hold">
                                              <p:stCondLst>
                                                <p:cond delay="0"/>
                                              </p:stCondLst>
                                            </p:cTn>
                                            <p:tgtEl>
                                              <p:spTgt spid="103"/>
                                            </p:tgtEl>
                                            <p:attrNameLst>
                                              <p:attrName>style.visibility</p:attrName>
                                            </p:attrNameLst>
                                          </p:cBhvr>
                                          <p:to>
                                            <p:strVal val="visible"/>
                                          </p:to>
                                        </p:set>
                                        <p:anim calcmode="lin" valueType="num">
                                          <p:cBhvr>
                                            <p:cTn id="36" dur="500" fill="hold"/>
                                            <p:tgtEl>
                                              <p:spTgt spid="103"/>
                                            </p:tgtEl>
                                            <p:attrNameLst>
                                              <p:attrName>ppt_w</p:attrName>
                                            </p:attrNameLst>
                                          </p:cBhvr>
                                          <p:tavLst>
                                            <p:tav tm="0">
                                              <p:val>
                                                <p:fltVal val="0"/>
                                              </p:val>
                                            </p:tav>
                                            <p:tav tm="100000">
                                              <p:val>
                                                <p:strVal val="#ppt_w"/>
                                              </p:val>
                                            </p:tav>
                                          </p:tavLst>
                                        </p:anim>
                                        <p:anim calcmode="lin" valueType="num">
                                          <p:cBhvr>
                                            <p:cTn id="37" dur="500" fill="hold"/>
                                            <p:tgtEl>
                                              <p:spTgt spid="103"/>
                                            </p:tgtEl>
                                            <p:attrNameLst>
                                              <p:attrName>ppt_h</p:attrName>
                                            </p:attrNameLst>
                                          </p:cBhvr>
                                          <p:tavLst>
                                            <p:tav tm="0">
                                              <p:val>
                                                <p:fltVal val="0"/>
                                              </p:val>
                                            </p:tav>
                                            <p:tav tm="100000">
                                              <p:val>
                                                <p:strVal val="#ppt_h"/>
                                              </p:val>
                                            </p:tav>
                                          </p:tavLst>
                                        </p:anim>
                                        <p:animEffect transition="in" filter="fade">
                                          <p:cBhvr>
                                            <p:cTn id="38" dur="500"/>
                                            <p:tgtEl>
                                              <p:spTgt spid="103"/>
                                            </p:tgtEl>
                                          </p:cBhvr>
                                        </p:animEffect>
                                      </p:childTnLst>
                                    </p:cTn>
                                  </p:par>
                                </p:childTnLst>
                              </p:cTn>
                            </p:par>
                            <p:par>
                              <p:cTn id="39" fill="hold">
                                <p:stCondLst>
                                  <p:cond delay="3900"/>
                                </p:stCondLst>
                                <p:childTnLst>
                                  <p:par>
                                    <p:cTn id="40" presetID="53" presetClass="entr" presetSubtype="16"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4400"/>
                                </p:stCondLst>
                                <p:childTnLst>
                                  <p:par>
                                    <p:cTn id="46" presetID="53" presetClass="entr" presetSubtype="16" fill="hold" nodeType="after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fltVal val="0"/>
                                              </p:val>
                                            </p:tav>
                                            <p:tav tm="100000">
                                              <p:val>
                                                <p:strVal val="#ppt_w"/>
                                              </p:val>
                                            </p:tav>
                                          </p:tavLst>
                                        </p:anim>
                                        <p:anim calcmode="lin" valueType="num">
                                          <p:cBhvr>
                                            <p:cTn id="49" dur="500" fill="hold"/>
                                            <p:tgtEl>
                                              <p:spTgt spid="119"/>
                                            </p:tgtEl>
                                            <p:attrNameLst>
                                              <p:attrName>ppt_h</p:attrName>
                                            </p:attrNameLst>
                                          </p:cBhvr>
                                          <p:tavLst>
                                            <p:tav tm="0">
                                              <p:val>
                                                <p:fltVal val="0"/>
                                              </p:val>
                                            </p:tav>
                                            <p:tav tm="100000">
                                              <p:val>
                                                <p:strVal val="#ppt_h"/>
                                              </p:val>
                                            </p:tav>
                                          </p:tavLst>
                                        </p:anim>
                                        <p:animEffect transition="in" filter="fade">
                                          <p:cBhvr>
                                            <p:cTn id="50" dur="500"/>
                                            <p:tgtEl>
                                              <p:spTgt spid="119"/>
                                            </p:tgtEl>
                                          </p:cBhvr>
                                        </p:animEffect>
                                      </p:childTnLst>
                                    </p:cTn>
                                  </p:par>
                                </p:childTnLst>
                              </p:cTn>
                            </p:par>
                            <p:par>
                              <p:cTn id="51" fill="hold">
                                <p:stCondLst>
                                  <p:cond delay="4900"/>
                                </p:stCondLst>
                                <p:childTnLst>
                                  <p:par>
                                    <p:cTn id="52" presetID="53" presetClass="entr" presetSubtype="16"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p:cTn id="54" dur="500" fill="hold"/>
                                            <p:tgtEl>
                                              <p:spTgt spid="90"/>
                                            </p:tgtEl>
                                            <p:attrNameLst>
                                              <p:attrName>ppt_w</p:attrName>
                                            </p:attrNameLst>
                                          </p:cBhvr>
                                          <p:tavLst>
                                            <p:tav tm="0">
                                              <p:val>
                                                <p:fltVal val="0"/>
                                              </p:val>
                                            </p:tav>
                                            <p:tav tm="100000">
                                              <p:val>
                                                <p:strVal val="#ppt_w"/>
                                              </p:val>
                                            </p:tav>
                                          </p:tavLst>
                                        </p:anim>
                                        <p:anim calcmode="lin" valueType="num">
                                          <p:cBhvr>
                                            <p:cTn id="55" dur="500" fill="hold"/>
                                            <p:tgtEl>
                                              <p:spTgt spid="90"/>
                                            </p:tgtEl>
                                            <p:attrNameLst>
                                              <p:attrName>ppt_h</p:attrName>
                                            </p:attrNameLst>
                                          </p:cBhvr>
                                          <p:tavLst>
                                            <p:tav tm="0">
                                              <p:val>
                                                <p:fltVal val="0"/>
                                              </p:val>
                                            </p:tav>
                                            <p:tav tm="100000">
                                              <p:val>
                                                <p:strVal val="#ppt_h"/>
                                              </p:val>
                                            </p:tav>
                                          </p:tavLst>
                                        </p:anim>
                                        <p:animEffect transition="in" filter="fade">
                                          <p:cBhvr>
                                            <p:cTn id="56" dur="500"/>
                                            <p:tgtEl>
                                              <p:spTgt spid="90"/>
                                            </p:tgtEl>
                                          </p:cBhvr>
                                        </p:animEffect>
                                      </p:childTnLst>
                                    </p:cTn>
                                  </p:par>
                                </p:childTnLst>
                              </p:cTn>
                            </p:par>
                            <p:par>
                              <p:cTn id="57" fill="hold">
                                <p:stCondLst>
                                  <p:cond delay="5400"/>
                                </p:stCondLst>
                                <p:childTnLst>
                                  <p:par>
                                    <p:cTn id="58" presetID="53" presetClass="entr" presetSubtype="16"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par>
                                    <p:cTn id="63" presetID="22" presetClass="entr" presetSubtype="1" fill="hold" nodeType="withEffect">
                                      <p:stCondLst>
                                        <p:cond delay="500"/>
                                      </p:stCondLst>
                                      <p:childTnLst>
                                        <p:set>
                                          <p:cBhvr>
                                            <p:cTn id="64" dur="1" fill="hold">
                                              <p:stCondLst>
                                                <p:cond delay="0"/>
                                              </p:stCondLst>
                                            </p:cTn>
                                            <p:tgtEl>
                                              <p:spTgt spid="137"/>
                                            </p:tgtEl>
                                            <p:attrNameLst>
                                              <p:attrName>style.visibility</p:attrName>
                                            </p:attrNameLst>
                                          </p:cBhvr>
                                          <p:to>
                                            <p:strVal val="visible"/>
                                          </p:to>
                                        </p:set>
                                        <p:animEffect transition="in" filter="wipe(up)">
                                          <p:cBhvr>
                                            <p:cTn id="65" dur="500"/>
                                            <p:tgtEl>
                                              <p:spTgt spid="137"/>
                                            </p:tgtEl>
                                          </p:cBhvr>
                                        </p:animEffect>
                                      </p:childTnLst>
                                    </p:cTn>
                                  </p:par>
                                  <p:par>
                                    <p:cTn id="66" presetID="22" presetClass="entr" presetSubtype="1" fill="hold" nodeType="withEffect">
                                      <p:stCondLst>
                                        <p:cond delay="500"/>
                                      </p:stCondLst>
                                      <p:childTnLst>
                                        <p:set>
                                          <p:cBhvr>
                                            <p:cTn id="67" dur="1" fill="hold">
                                              <p:stCondLst>
                                                <p:cond delay="0"/>
                                              </p:stCondLst>
                                            </p:cTn>
                                            <p:tgtEl>
                                              <p:spTgt spid="140"/>
                                            </p:tgtEl>
                                            <p:attrNameLst>
                                              <p:attrName>style.visibility</p:attrName>
                                            </p:attrNameLst>
                                          </p:cBhvr>
                                          <p:to>
                                            <p:strVal val="visible"/>
                                          </p:to>
                                        </p:set>
                                        <p:animEffect transition="in" filter="wipe(up)">
                                          <p:cBhvr>
                                            <p:cTn id="68" dur="500"/>
                                            <p:tgtEl>
                                              <p:spTgt spid="140"/>
                                            </p:tgtEl>
                                          </p:cBhvr>
                                        </p:animEffect>
                                      </p:childTnLst>
                                    </p:cTn>
                                  </p:par>
                                  <p:par>
                                    <p:cTn id="69" presetID="22" presetClass="entr" presetSubtype="1" fill="hold" nodeType="withEffect">
                                      <p:stCondLst>
                                        <p:cond delay="500"/>
                                      </p:stCondLst>
                                      <p:childTnLst>
                                        <p:set>
                                          <p:cBhvr>
                                            <p:cTn id="70" dur="1" fill="hold">
                                              <p:stCondLst>
                                                <p:cond delay="0"/>
                                              </p:stCondLst>
                                            </p:cTn>
                                            <p:tgtEl>
                                              <p:spTgt spid="143"/>
                                            </p:tgtEl>
                                            <p:attrNameLst>
                                              <p:attrName>style.visibility</p:attrName>
                                            </p:attrNameLst>
                                          </p:cBhvr>
                                          <p:to>
                                            <p:strVal val="visible"/>
                                          </p:to>
                                        </p:set>
                                        <p:animEffect transition="in" filter="wipe(up)">
                                          <p:cBhvr>
                                            <p:cTn id="71" dur="500"/>
                                            <p:tgtEl>
                                              <p:spTgt spid="143"/>
                                            </p:tgtEl>
                                          </p:cBhvr>
                                        </p:animEffect>
                                      </p:childTnLst>
                                    </p:cTn>
                                  </p:par>
                                  <p:par>
                                    <p:cTn id="72" presetID="22" presetClass="entr" presetSubtype="1" fill="hold" nodeType="withEffect">
                                      <p:stCondLst>
                                        <p:cond delay="600"/>
                                      </p:stCondLst>
                                      <p:childTnLst>
                                        <p:set>
                                          <p:cBhvr>
                                            <p:cTn id="73" dur="1" fill="hold">
                                              <p:stCondLst>
                                                <p:cond delay="0"/>
                                              </p:stCondLst>
                                            </p:cTn>
                                            <p:tgtEl>
                                              <p:spTgt spid="146"/>
                                            </p:tgtEl>
                                            <p:attrNameLst>
                                              <p:attrName>style.visibility</p:attrName>
                                            </p:attrNameLst>
                                          </p:cBhvr>
                                          <p:to>
                                            <p:strVal val="visible"/>
                                          </p:to>
                                        </p:set>
                                        <p:animEffect transition="in" filter="wipe(up)">
                                          <p:cBhvr>
                                            <p:cTn id="74" dur="500"/>
                                            <p:tgtEl>
                                              <p:spTgt spid="146"/>
                                            </p:tgtEl>
                                          </p:cBhvr>
                                        </p:animEffect>
                                      </p:childTnLst>
                                    </p:cTn>
                                  </p:par>
                                  <p:par>
                                    <p:cTn id="75" presetID="22" presetClass="entr" presetSubtype="1" fill="hold" nodeType="withEffect">
                                      <p:stCondLst>
                                        <p:cond delay="600"/>
                                      </p:stCondLst>
                                      <p:childTnLst>
                                        <p:set>
                                          <p:cBhvr>
                                            <p:cTn id="76" dur="1" fill="hold">
                                              <p:stCondLst>
                                                <p:cond delay="0"/>
                                              </p:stCondLst>
                                            </p:cTn>
                                            <p:tgtEl>
                                              <p:spTgt spid="149"/>
                                            </p:tgtEl>
                                            <p:attrNameLst>
                                              <p:attrName>style.visibility</p:attrName>
                                            </p:attrNameLst>
                                          </p:cBhvr>
                                          <p:to>
                                            <p:strVal val="visible"/>
                                          </p:to>
                                        </p:set>
                                        <p:animEffect transition="in" filter="wipe(up)">
                                          <p:cBhvr>
                                            <p:cTn id="77" dur="500"/>
                                            <p:tgtEl>
                                              <p:spTgt spid="149"/>
                                            </p:tgtEl>
                                          </p:cBhvr>
                                        </p:animEffect>
                                      </p:childTnLst>
                                    </p:cTn>
                                  </p:par>
                                  <p:par>
                                    <p:cTn id="78" presetID="22" presetClass="entr" presetSubtype="1" fill="hold" nodeType="withEffect">
                                      <p:stCondLst>
                                        <p:cond delay="700"/>
                                      </p:stCondLst>
                                      <p:childTnLst>
                                        <p:set>
                                          <p:cBhvr>
                                            <p:cTn id="79" dur="1" fill="hold">
                                              <p:stCondLst>
                                                <p:cond delay="0"/>
                                              </p:stCondLst>
                                            </p:cTn>
                                            <p:tgtEl>
                                              <p:spTgt spid="152"/>
                                            </p:tgtEl>
                                            <p:attrNameLst>
                                              <p:attrName>style.visibility</p:attrName>
                                            </p:attrNameLst>
                                          </p:cBhvr>
                                          <p:to>
                                            <p:strVal val="visible"/>
                                          </p:to>
                                        </p:set>
                                        <p:animEffect transition="in" filter="wipe(up)">
                                          <p:cBhvr>
                                            <p:cTn id="80" dur="500"/>
                                            <p:tgtEl>
                                              <p:spTgt spid="152"/>
                                            </p:tgtEl>
                                          </p:cBhvr>
                                        </p:animEffect>
                                      </p:childTnLst>
                                    </p:cTn>
                                  </p:par>
                                </p:childTnLst>
                              </p:cTn>
                            </p:par>
                            <p:par>
                              <p:cTn id="81" fill="hold">
                                <p:stCondLst>
                                  <p:cond delay="6600"/>
                                </p:stCondLst>
                                <p:childTnLst>
                                  <p:par>
                                    <p:cTn id="82" presetID="10" presetClass="entr" presetSubtype="0" fill="hold" grpId="0" nodeType="afterEffect">
                                      <p:stCondLst>
                                        <p:cond delay="0"/>
                                      </p:stCondLst>
                                      <p:childTnLst>
                                        <p:set>
                                          <p:cBhvr>
                                            <p:cTn id="83" dur="1" fill="hold">
                                              <p:stCondLst>
                                                <p:cond delay="0"/>
                                              </p:stCondLst>
                                            </p:cTn>
                                            <p:tgtEl>
                                              <p:spTgt spid="155"/>
                                            </p:tgtEl>
                                            <p:attrNameLst>
                                              <p:attrName>style.visibility</p:attrName>
                                            </p:attrNameLst>
                                          </p:cBhvr>
                                          <p:to>
                                            <p:strVal val="visible"/>
                                          </p:to>
                                        </p:set>
                                        <p:animEffect transition="in" filter="fade">
                                          <p:cBhvr>
                                            <p:cTn id="84"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55" grpId="0"/>
          <p:bldP spid="156" grpId="0"/>
          <p:bldP spid="2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98" name="Rectangle 4"/>
          <p:cNvSpPr txBox="1">
            <a:spLocks noChangeArrowheads="1"/>
          </p:cNvSpPr>
          <p:nvPr/>
        </p:nvSpPr>
        <p:spPr bwMode="auto">
          <a:xfrm>
            <a:off x="5519142" y="2637706"/>
            <a:ext cx="547260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zh-CN" altLang="en-US" sz="8000" kern="0" dirty="0">
                <a:solidFill>
                  <a:srgbClr val="EA5E66"/>
                </a:solidFill>
                <a:latin typeface="Arial"/>
                <a:ea typeface="微软雅黑"/>
              </a:rPr>
              <a:t>教学过程</a:t>
            </a:r>
          </a:p>
        </p:txBody>
      </p:sp>
      <p:sp>
        <p:nvSpPr>
          <p:cNvPr id="99" name="Rectangle 4"/>
          <p:cNvSpPr txBox="1">
            <a:spLocks noChangeArrowheads="1"/>
          </p:cNvSpPr>
          <p:nvPr/>
        </p:nvSpPr>
        <p:spPr bwMode="auto">
          <a:xfrm>
            <a:off x="5591150" y="3604394"/>
            <a:ext cx="4059312"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en-US" altLang="zh-CN" sz="3200" b="0" kern="0" dirty="0">
                <a:solidFill>
                  <a:schemeClr val="tx1"/>
                </a:solidFill>
                <a:latin typeface="Arial"/>
                <a:ea typeface="微软雅黑"/>
              </a:rPr>
              <a:t>Teaching Design</a:t>
            </a:r>
            <a:endParaRPr lang="zh-CN" altLang="en-US" sz="3200" b="0" kern="0" dirty="0">
              <a:solidFill>
                <a:schemeClr val="tx1"/>
              </a:solidFill>
              <a:latin typeface="Arial"/>
              <a:ea typeface="微软雅黑"/>
            </a:endParaRP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313797" y="4932670"/>
            <a:ext cx="1203638" cy="369332"/>
          </a:xfrm>
          <a:prstGeom prst="rect">
            <a:avLst/>
          </a:prstGeom>
          <a:noFill/>
        </p:spPr>
        <p:txBody>
          <a:bodyPr wrap="square" lIns="0" tIns="0" rIns="0" bIns="0" rtlCol="0">
            <a:spAutoFit/>
          </a:bodyPr>
          <a:lstStyle/>
          <a:p>
            <a:r>
              <a:rPr lang="en-US" altLang="zh-CN" sz="2400" dirty="0">
                <a:latin typeface="微软雅黑" pitchFamily="34" charset="-122"/>
                <a:ea typeface="微软雅黑" pitchFamily="34" charset="-122"/>
              </a:rPr>
              <a:t>PART 03</a:t>
            </a:r>
            <a:endParaRPr lang="zh-CN" altLang="en-US" sz="2400" dirty="0">
              <a:latin typeface="微软雅黑" pitchFamily="34" charset="-122"/>
              <a:ea typeface="微软雅黑"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grpSp>
        <p:nvGrpSpPr>
          <p:cNvPr id="51" name="组合 50"/>
          <p:cNvGrpSpPr/>
          <p:nvPr/>
        </p:nvGrpSpPr>
        <p:grpSpPr>
          <a:xfrm>
            <a:off x="2350790" y="2367417"/>
            <a:ext cx="1477153" cy="1477701"/>
            <a:chOff x="5699322" y="3963624"/>
            <a:chExt cx="132182" cy="132201"/>
          </a:xfrm>
          <a:solidFill>
            <a:srgbClr val="EA5E66"/>
          </a:solidFill>
        </p:grpSpPr>
        <p:sp>
          <p:nvSpPr>
            <p:cNvPr id="52"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rgbClr val="EA5E66"/>
                </a:solidFill>
                <a:latin typeface="微软雅黑" pitchFamily="34" charset="-122"/>
                <a:ea typeface="微软雅黑" pitchFamily="34" charset="-122"/>
              </a:endParaRPr>
            </a:p>
          </p:txBody>
        </p:sp>
        <p:sp>
          <p:nvSpPr>
            <p:cNvPr id="53"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rgbClr val="EA5E66"/>
                </a:solidFill>
                <a:latin typeface="微软雅黑" pitchFamily="34" charset="-122"/>
                <a:ea typeface="微软雅黑" pitchFamily="34" charset="-122"/>
              </a:endParaRPr>
            </a:p>
          </p:txBody>
        </p:sp>
      </p:grpSp>
    </p:spTree>
    <p:extLst>
      <p:ext uri="{BB962C8B-B14F-4D97-AF65-F5344CB8AC3E}">
        <p14:creationId xmlns:p14="http://schemas.microsoft.com/office/powerpoint/2010/main" val="5645338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700"/>
                                        <p:tgtEl>
                                          <p:spTgt spid="99"/>
                                        </p:tgtEl>
                                      </p:cBhvr>
                                    </p:animEffect>
                                  </p:childTnLst>
                                </p:cTn>
                              </p:par>
                            </p:childTnLst>
                          </p:cTn>
                        </p:par>
                        <p:par>
                          <p:cTn id="30" fill="hold">
                            <p:stCondLst>
                              <p:cond delay="2200"/>
                            </p:stCondLst>
                            <p:childTnLst>
                              <p:par>
                                <p:cTn id="31" presetID="47" presetClass="entr" presetSubtype="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anim calcmode="lin" valueType="num">
                                      <p:cBhvr>
                                        <p:cTn id="34" dur="500" fill="hold"/>
                                        <p:tgtEl>
                                          <p:spTgt spid="104"/>
                                        </p:tgtEl>
                                        <p:attrNameLst>
                                          <p:attrName>ppt_x</p:attrName>
                                        </p:attrNameLst>
                                      </p:cBhvr>
                                      <p:tavLst>
                                        <p:tav tm="0">
                                          <p:val>
                                            <p:strVal val="#ppt_x"/>
                                          </p:val>
                                        </p:tav>
                                        <p:tav tm="100000">
                                          <p:val>
                                            <p:strVal val="#ppt_x"/>
                                          </p:val>
                                        </p:tav>
                                      </p:tavLst>
                                    </p:anim>
                                    <p:anim calcmode="lin" valueType="num">
                                      <p:cBhvr>
                                        <p:cTn id="35" dur="500" fill="hold"/>
                                        <p:tgtEl>
                                          <p:spTgt spid="104"/>
                                        </p:tgtEl>
                                        <p:attrNameLst>
                                          <p:attrName>ppt_y</p:attrName>
                                        </p:attrNameLst>
                                      </p:cBhvr>
                                      <p:tavLst>
                                        <p:tav tm="0">
                                          <p:val>
                                            <p:strVal val="#ppt_y-.1"/>
                                          </p:val>
                                        </p:tav>
                                        <p:tav tm="100000">
                                          <p:val>
                                            <p:strVal val="#ppt_y"/>
                                          </p:val>
                                        </p:tav>
                                      </p:tavLst>
                                    </p:anim>
                                  </p:childTnLst>
                                </p:cTn>
                              </p:par>
                            </p:childTnLst>
                          </p:cTn>
                        </p:par>
                        <p:par>
                          <p:cTn id="36" fill="hold">
                            <p:stCondLst>
                              <p:cond delay="2700"/>
                            </p:stCondLst>
                            <p:childTnLst>
                              <p:par>
                                <p:cTn id="37" presetID="23" presetClass="entr" presetSubtype="528"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p:cTn id="39" dur="500" fill="hold"/>
                                        <p:tgtEl>
                                          <p:spTgt spid="106"/>
                                        </p:tgtEl>
                                        <p:attrNameLst>
                                          <p:attrName>ppt_w</p:attrName>
                                        </p:attrNameLst>
                                      </p:cBhvr>
                                      <p:tavLst>
                                        <p:tav tm="0">
                                          <p:val>
                                            <p:fltVal val="0"/>
                                          </p:val>
                                        </p:tav>
                                        <p:tav tm="100000">
                                          <p:val>
                                            <p:strVal val="#ppt_w"/>
                                          </p:val>
                                        </p:tav>
                                      </p:tavLst>
                                    </p:anim>
                                    <p:anim calcmode="lin" valueType="num">
                                      <p:cBhvr>
                                        <p:cTn id="40" dur="500" fill="hold"/>
                                        <p:tgtEl>
                                          <p:spTgt spid="106"/>
                                        </p:tgtEl>
                                        <p:attrNameLst>
                                          <p:attrName>ppt_h</p:attrName>
                                        </p:attrNameLst>
                                      </p:cBhvr>
                                      <p:tavLst>
                                        <p:tav tm="0">
                                          <p:val>
                                            <p:fltVal val="0"/>
                                          </p:val>
                                        </p:tav>
                                        <p:tav tm="100000">
                                          <p:val>
                                            <p:strVal val="#ppt_h"/>
                                          </p:val>
                                        </p:tav>
                                      </p:tavLst>
                                    </p:anim>
                                    <p:anim calcmode="lin" valueType="num">
                                      <p:cBhvr>
                                        <p:cTn id="41" dur="500" fill="hold"/>
                                        <p:tgtEl>
                                          <p:spTgt spid="106"/>
                                        </p:tgtEl>
                                        <p:attrNameLst>
                                          <p:attrName>ppt_x</p:attrName>
                                        </p:attrNameLst>
                                      </p:cBhvr>
                                      <p:tavLst>
                                        <p:tav tm="0">
                                          <p:val>
                                            <p:fltVal val="0.5"/>
                                          </p:val>
                                        </p:tav>
                                        <p:tav tm="100000">
                                          <p:val>
                                            <p:strVal val="#ppt_x"/>
                                          </p:val>
                                        </p:tav>
                                      </p:tavLst>
                                    </p:anim>
                                    <p:anim calcmode="lin" valueType="num">
                                      <p:cBhvr>
                                        <p:cTn id="42" dur="500" fill="hold"/>
                                        <p:tgtEl>
                                          <p:spTgt spid="106"/>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500" fill="hold"/>
                                        <p:tgtEl>
                                          <p:spTgt spid="109"/>
                                        </p:tgtEl>
                                        <p:attrNameLst>
                                          <p:attrName>ppt_w</p:attrName>
                                        </p:attrNameLst>
                                      </p:cBhvr>
                                      <p:tavLst>
                                        <p:tav tm="0">
                                          <p:val>
                                            <p:fltVal val="0"/>
                                          </p:val>
                                        </p:tav>
                                        <p:tav tm="100000">
                                          <p:val>
                                            <p:strVal val="#ppt_w"/>
                                          </p:val>
                                        </p:tav>
                                      </p:tavLst>
                                    </p:anim>
                                    <p:anim calcmode="lin" valueType="num">
                                      <p:cBhvr>
                                        <p:cTn id="46" dur="500" fill="hold"/>
                                        <p:tgtEl>
                                          <p:spTgt spid="109"/>
                                        </p:tgtEl>
                                        <p:attrNameLst>
                                          <p:attrName>ppt_h</p:attrName>
                                        </p:attrNameLst>
                                      </p:cBhvr>
                                      <p:tavLst>
                                        <p:tav tm="0">
                                          <p:val>
                                            <p:fltVal val="0"/>
                                          </p:val>
                                        </p:tav>
                                        <p:tav tm="100000">
                                          <p:val>
                                            <p:strVal val="#ppt_h"/>
                                          </p:val>
                                        </p:tav>
                                      </p:tavLst>
                                    </p:anim>
                                    <p:anim calcmode="lin" valueType="num">
                                      <p:cBhvr>
                                        <p:cTn id="47" dur="500" fill="hold"/>
                                        <p:tgtEl>
                                          <p:spTgt spid="109"/>
                                        </p:tgtEl>
                                        <p:attrNameLst>
                                          <p:attrName>ppt_x</p:attrName>
                                        </p:attrNameLst>
                                      </p:cBhvr>
                                      <p:tavLst>
                                        <p:tav tm="0">
                                          <p:val>
                                            <p:fltVal val="0.5"/>
                                          </p:val>
                                        </p:tav>
                                        <p:tav tm="100000">
                                          <p:val>
                                            <p:strVal val="#ppt_x"/>
                                          </p:val>
                                        </p:tav>
                                      </p:tavLst>
                                    </p:anim>
                                    <p:anim calcmode="lin" valueType="num">
                                      <p:cBhvr>
                                        <p:cTn id="48" dur="500" fill="hold"/>
                                        <p:tgtEl>
                                          <p:spTgt spid="109"/>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700"/>
                                  </p:stCondLst>
                                  <p:childTnLst>
                                    <p:set>
                                      <p:cBhvr>
                                        <p:cTn id="50" dur="1" fill="hold">
                                          <p:stCondLst>
                                            <p:cond delay="0"/>
                                          </p:stCondLst>
                                        </p:cTn>
                                        <p:tgtEl>
                                          <p:spTgt spid="112"/>
                                        </p:tgtEl>
                                        <p:attrNameLst>
                                          <p:attrName>style.visibility</p:attrName>
                                        </p:attrNameLst>
                                      </p:cBhvr>
                                      <p:to>
                                        <p:strVal val="visible"/>
                                      </p:to>
                                    </p:set>
                                    <p:anim calcmode="lin" valueType="num">
                                      <p:cBhvr>
                                        <p:cTn id="51" dur="500" fill="hold"/>
                                        <p:tgtEl>
                                          <p:spTgt spid="112"/>
                                        </p:tgtEl>
                                        <p:attrNameLst>
                                          <p:attrName>ppt_w</p:attrName>
                                        </p:attrNameLst>
                                      </p:cBhvr>
                                      <p:tavLst>
                                        <p:tav tm="0">
                                          <p:val>
                                            <p:fltVal val="0"/>
                                          </p:val>
                                        </p:tav>
                                        <p:tav tm="100000">
                                          <p:val>
                                            <p:strVal val="#ppt_w"/>
                                          </p:val>
                                        </p:tav>
                                      </p:tavLst>
                                    </p:anim>
                                    <p:anim calcmode="lin" valueType="num">
                                      <p:cBhvr>
                                        <p:cTn id="52" dur="500" fill="hold"/>
                                        <p:tgtEl>
                                          <p:spTgt spid="112"/>
                                        </p:tgtEl>
                                        <p:attrNameLst>
                                          <p:attrName>ppt_h</p:attrName>
                                        </p:attrNameLst>
                                      </p:cBhvr>
                                      <p:tavLst>
                                        <p:tav tm="0">
                                          <p:val>
                                            <p:fltVal val="0"/>
                                          </p:val>
                                        </p:tav>
                                        <p:tav tm="100000">
                                          <p:val>
                                            <p:strVal val="#ppt_h"/>
                                          </p:val>
                                        </p:tav>
                                      </p:tavLst>
                                    </p:anim>
                                    <p:anim calcmode="lin" valueType="num">
                                      <p:cBhvr>
                                        <p:cTn id="53" dur="500" fill="hold"/>
                                        <p:tgtEl>
                                          <p:spTgt spid="112"/>
                                        </p:tgtEl>
                                        <p:attrNameLst>
                                          <p:attrName>ppt_x</p:attrName>
                                        </p:attrNameLst>
                                      </p:cBhvr>
                                      <p:tavLst>
                                        <p:tav tm="0">
                                          <p:val>
                                            <p:fltVal val="0.5"/>
                                          </p:val>
                                        </p:tav>
                                        <p:tav tm="100000">
                                          <p:val>
                                            <p:strVal val="#ppt_x"/>
                                          </p:val>
                                        </p:tav>
                                      </p:tavLst>
                                    </p:anim>
                                    <p:anim calcmode="lin" valueType="num">
                                      <p:cBhvr>
                                        <p:cTn id="54" dur="500" fill="hold"/>
                                        <p:tgtEl>
                                          <p:spTgt spid="112"/>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 calcmode="lin" valueType="num">
                                      <p:cBhvr>
                                        <p:cTn id="59" dur="500" fill="hold"/>
                                        <p:tgtEl>
                                          <p:spTgt spid="115"/>
                                        </p:tgtEl>
                                        <p:attrNameLst>
                                          <p:attrName>ppt_x</p:attrName>
                                        </p:attrNameLst>
                                      </p:cBhvr>
                                      <p:tavLst>
                                        <p:tav tm="0">
                                          <p:val>
                                            <p:fltVal val="0.5"/>
                                          </p:val>
                                        </p:tav>
                                        <p:tav tm="100000">
                                          <p:val>
                                            <p:strVal val="#ppt_x"/>
                                          </p:val>
                                        </p:tav>
                                      </p:tavLst>
                                    </p:anim>
                                    <p:anim calcmode="lin" valueType="num">
                                      <p:cBhvr>
                                        <p:cTn id="60" dur="500" fill="hold"/>
                                        <p:tgtEl>
                                          <p:spTgt spid="115"/>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1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 calcmode="lin" valueType="num">
                                      <p:cBhvr>
                                        <p:cTn id="65" dur="500" fill="hold"/>
                                        <p:tgtEl>
                                          <p:spTgt spid="118"/>
                                        </p:tgtEl>
                                        <p:attrNameLst>
                                          <p:attrName>ppt_x</p:attrName>
                                        </p:attrNameLst>
                                      </p:cBhvr>
                                      <p:tavLst>
                                        <p:tav tm="0">
                                          <p:val>
                                            <p:fltVal val="0.5"/>
                                          </p:val>
                                        </p:tav>
                                        <p:tav tm="100000">
                                          <p:val>
                                            <p:strVal val="#ppt_x"/>
                                          </p:val>
                                        </p:tav>
                                      </p:tavLst>
                                    </p:anim>
                                    <p:anim calcmode="lin" valueType="num">
                                      <p:cBhvr>
                                        <p:cTn id="66" dur="500" fill="hold"/>
                                        <p:tgtEl>
                                          <p:spTgt spid="118"/>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21"/>
                                        </p:tgtEl>
                                        <p:attrNameLst>
                                          <p:attrName>style.visibility</p:attrName>
                                        </p:attrNameLst>
                                      </p:cBhvr>
                                      <p:to>
                                        <p:strVal val="visible"/>
                                      </p:to>
                                    </p:set>
                                    <p:anim calcmode="lin" valueType="num">
                                      <p:cBhvr>
                                        <p:cTn id="69" dur="500" fill="hold"/>
                                        <p:tgtEl>
                                          <p:spTgt spid="121"/>
                                        </p:tgtEl>
                                        <p:attrNameLst>
                                          <p:attrName>ppt_w</p:attrName>
                                        </p:attrNameLst>
                                      </p:cBhvr>
                                      <p:tavLst>
                                        <p:tav tm="0">
                                          <p:val>
                                            <p:fltVal val="0"/>
                                          </p:val>
                                        </p:tav>
                                        <p:tav tm="100000">
                                          <p:val>
                                            <p:strVal val="#ppt_w"/>
                                          </p:val>
                                        </p:tav>
                                      </p:tavLst>
                                    </p:anim>
                                    <p:anim calcmode="lin" valueType="num">
                                      <p:cBhvr>
                                        <p:cTn id="70" dur="500" fill="hold"/>
                                        <p:tgtEl>
                                          <p:spTgt spid="121"/>
                                        </p:tgtEl>
                                        <p:attrNameLst>
                                          <p:attrName>ppt_h</p:attrName>
                                        </p:attrNameLst>
                                      </p:cBhvr>
                                      <p:tavLst>
                                        <p:tav tm="0">
                                          <p:val>
                                            <p:fltVal val="0"/>
                                          </p:val>
                                        </p:tav>
                                        <p:tav tm="100000">
                                          <p:val>
                                            <p:strVal val="#ppt_h"/>
                                          </p:val>
                                        </p:tav>
                                      </p:tavLst>
                                    </p:anim>
                                    <p:anim calcmode="lin" valueType="num">
                                      <p:cBhvr>
                                        <p:cTn id="71" dur="500" fill="hold"/>
                                        <p:tgtEl>
                                          <p:spTgt spid="121"/>
                                        </p:tgtEl>
                                        <p:attrNameLst>
                                          <p:attrName>ppt_x</p:attrName>
                                        </p:attrNameLst>
                                      </p:cBhvr>
                                      <p:tavLst>
                                        <p:tav tm="0">
                                          <p:val>
                                            <p:fltVal val="0.5"/>
                                          </p:val>
                                        </p:tav>
                                        <p:tav tm="100000">
                                          <p:val>
                                            <p:strVal val="#ppt_x"/>
                                          </p:val>
                                        </p:tav>
                                      </p:tavLst>
                                    </p:anim>
                                    <p:anim calcmode="lin" valueType="num">
                                      <p:cBhvr>
                                        <p:cTn id="72" dur="500" fill="hold"/>
                                        <p:tgtEl>
                                          <p:spTgt spid="121"/>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3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 calcmode="lin" valueType="num">
                                      <p:cBhvr>
                                        <p:cTn id="77" dur="500" fill="hold"/>
                                        <p:tgtEl>
                                          <p:spTgt spid="124"/>
                                        </p:tgtEl>
                                        <p:attrNameLst>
                                          <p:attrName>ppt_x</p:attrName>
                                        </p:attrNameLst>
                                      </p:cBhvr>
                                      <p:tavLst>
                                        <p:tav tm="0">
                                          <p:val>
                                            <p:fltVal val="0.5"/>
                                          </p:val>
                                        </p:tav>
                                        <p:tav tm="100000">
                                          <p:val>
                                            <p:strVal val="#ppt_x"/>
                                          </p:val>
                                        </p:tav>
                                      </p:tavLst>
                                    </p:anim>
                                    <p:anim calcmode="lin" valueType="num">
                                      <p:cBhvr>
                                        <p:cTn id="78" dur="500" fill="hold"/>
                                        <p:tgtEl>
                                          <p:spTgt spid="124"/>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7"/>
                                        </p:tgtEl>
                                        <p:attrNameLst>
                                          <p:attrName>style.visibility</p:attrName>
                                        </p:attrNameLst>
                                      </p:cBhvr>
                                      <p:to>
                                        <p:strVal val="visible"/>
                                      </p:to>
                                    </p:set>
                                    <p:anim calcmode="lin" valueType="num">
                                      <p:cBhvr>
                                        <p:cTn id="81" dur="500" fill="hold"/>
                                        <p:tgtEl>
                                          <p:spTgt spid="127"/>
                                        </p:tgtEl>
                                        <p:attrNameLst>
                                          <p:attrName>ppt_w</p:attrName>
                                        </p:attrNameLst>
                                      </p:cBhvr>
                                      <p:tavLst>
                                        <p:tav tm="0">
                                          <p:val>
                                            <p:fltVal val="0"/>
                                          </p:val>
                                        </p:tav>
                                        <p:tav tm="100000">
                                          <p:val>
                                            <p:strVal val="#ppt_w"/>
                                          </p:val>
                                        </p:tav>
                                      </p:tavLst>
                                    </p:anim>
                                    <p:anim calcmode="lin" valueType="num">
                                      <p:cBhvr>
                                        <p:cTn id="82" dur="500" fill="hold"/>
                                        <p:tgtEl>
                                          <p:spTgt spid="127"/>
                                        </p:tgtEl>
                                        <p:attrNameLst>
                                          <p:attrName>ppt_h</p:attrName>
                                        </p:attrNameLst>
                                      </p:cBhvr>
                                      <p:tavLst>
                                        <p:tav tm="0">
                                          <p:val>
                                            <p:fltVal val="0"/>
                                          </p:val>
                                        </p:tav>
                                        <p:tav tm="100000">
                                          <p:val>
                                            <p:strVal val="#ppt_h"/>
                                          </p:val>
                                        </p:tav>
                                      </p:tavLst>
                                    </p:anim>
                                    <p:anim calcmode="lin" valueType="num">
                                      <p:cBhvr>
                                        <p:cTn id="83" dur="500" fill="hold"/>
                                        <p:tgtEl>
                                          <p:spTgt spid="127"/>
                                        </p:tgtEl>
                                        <p:attrNameLst>
                                          <p:attrName>ppt_x</p:attrName>
                                        </p:attrNameLst>
                                      </p:cBhvr>
                                      <p:tavLst>
                                        <p:tav tm="0">
                                          <p:val>
                                            <p:fltVal val="0.5"/>
                                          </p:val>
                                        </p:tav>
                                        <p:tav tm="100000">
                                          <p:val>
                                            <p:strVal val="#ppt_x"/>
                                          </p:val>
                                        </p:tav>
                                      </p:tavLst>
                                    </p:anim>
                                    <p:anim calcmode="lin" valueType="num">
                                      <p:cBhvr>
                                        <p:cTn id="84" dur="500" fill="hold"/>
                                        <p:tgtEl>
                                          <p:spTgt spid="127"/>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0"/>
                                        </p:tgtEl>
                                        <p:attrNameLst>
                                          <p:attrName>style.visibility</p:attrName>
                                        </p:attrNameLst>
                                      </p:cBhvr>
                                      <p:to>
                                        <p:strVal val="visible"/>
                                      </p:to>
                                    </p:set>
                                    <p:anim calcmode="lin" valueType="num">
                                      <p:cBhvr>
                                        <p:cTn id="87" dur="500" fill="hold"/>
                                        <p:tgtEl>
                                          <p:spTgt spid="130"/>
                                        </p:tgtEl>
                                        <p:attrNameLst>
                                          <p:attrName>ppt_w</p:attrName>
                                        </p:attrNameLst>
                                      </p:cBhvr>
                                      <p:tavLst>
                                        <p:tav tm="0">
                                          <p:val>
                                            <p:fltVal val="0"/>
                                          </p:val>
                                        </p:tav>
                                        <p:tav tm="100000">
                                          <p:val>
                                            <p:strVal val="#ppt_w"/>
                                          </p:val>
                                        </p:tav>
                                      </p:tavLst>
                                    </p:anim>
                                    <p:anim calcmode="lin" valueType="num">
                                      <p:cBhvr>
                                        <p:cTn id="88" dur="500" fill="hold"/>
                                        <p:tgtEl>
                                          <p:spTgt spid="130"/>
                                        </p:tgtEl>
                                        <p:attrNameLst>
                                          <p:attrName>ppt_h</p:attrName>
                                        </p:attrNameLst>
                                      </p:cBhvr>
                                      <p:tavLst>
                                        <p:tav tm="0">
                                          <p:val>
                                            <p:fltVal val="0"/>
                                          </p:val>
                                        </p:tav>
                                        <p:tav tm="100000">
                                          <p:val>
                                            <p:strVal val="#ppt_h"/>
                                          </p:val>
                                        </p:tav>
                                      </p:tavLst>
                                    </p:anim>
                                    <p:anim calcmode="lin" valueType="num">
                                      <p:cBhvr>
                                        <p:cTn id="89" dur="500" fill="hold"/>
                                        <p:tgtEl>
                                          <p:spTgt spid="130"/>
                                        </p:tgtEl>
                                        <p:attrNameLst>
                                          <p:attrName>ppt_x</p:attrName>
                                        </p:attrNameLst>
                                      </p:cBhvr>
                                      <p:tavLst>
                                        <p:tav tm="0">
                                          <p:val>
                                            <p:fltVal val="0.5"/>
                                          </p:val>
                                        </p:tav>
                                        <p:tav tm="100000">
                                          <p:val>
                                            <p:strVal val="#ppt_x"/>
                                          </p:val>
                                        </p:tav>
                                      </p:tavLst>
                                    </p:anim>
                                    <p:anim calcmode="lin" valueType="num">
                                      <p:cBhvr>
                                        <p:cTn id="90" dur="500" fill="hold"/>
                                        <p:tgtEl>
                                          <p:spTgt spid="130"/>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33"/>
                                        </p:tgtEl>
                                        <p:attrNameLst>
                                          <p:attrName>style.visibility</p:attrName>
                                        </p:attrNameLst>
                                      </p:cBhvr>
                                      <p:to>
                                        <p:strVal val="visible"/>
                                      </p:to>
                                    </p:set>
                                    <p:anim calcmode="lin" valueType="num">
                                      <p:cBhvr>
                                        <p:cTn id="93" dur="500" fill="hold"/>
                                        <p:tgtEl>
                                          <p:spTgt spid="133"/>
                                        </p:tgtEl>
                                        <p:attrNameLst>
                                          <p:attrName>ppt_w</p:attrName>
                                        </p:attrNameLst>
                                      </p:cBhvr>
                                      <p:tavLst>
                                        <p:tav tm="0">
                                          <p:val>
                                            <p:fltVal val="0"/>
                                          </p:val>
                                        </p:tav>
                                        <p:tav tm="100000">
                                          <p:val>
                                            <p:strVal val="#ppt_w"/>
                                          </p:val>
                                        </p:tav>
                                      </p:tavLst>
                                    </p:anim>
                                    <p:anim calcmode="lin" valueType="num">
                                      <p:cBhvr>
                                        <p:cTn id="94" dur="500" fill="hold"/>
                                        <p:tgtEl>
                                          <p:spTgt spid="133"/>
                                        </p:tgtEl>
                                        <p:attrNameLst>
                                          <p:attrName>ppt_h</p:attrName>
                                        </p:attrNameLst>
                                      </p:cBhvr>
                                      <p:tavLst>
                                        <p:tav tm="0">
                                          <p:val>
                                            <p:fltVal val="0"/>
                                          </p:val>
                                        </p:tav>
                                        <p:tav tm="100000">
                                          <p:val>
                                            <p:strVal val="#ppt_h"/>
                                          </p:val>
                                        </p:tav>
                                      </p:tavLst>
                                    </p:anim>
                                    <p:anim calcmode="lin" valueType="num">
                                      <p:cBhvr>
                                        <p:cTn id="95" dur="500" fill="hold"/>
                                        <p:tgtEl>
                                          <p:spTgt spid="133"/>
                                        </p:tgtEl>
                                        <p:attrNameLst>
                                          <p:attrName>ppt_x</p:attrName>
                                        </p:attrNameLst>
                                      </p:cBhvr>
                                      <p:tavLst>
                                        <p:tav tm="0">
                                          <p:val>
                                            <p:fltVal val="0.5"/>
                                          </p:val>
                                        </p:tav>
                                        <p:tav tm="100000">
                                          <p:val>
                                            <p:strVal val="#ppt_x"/>
                                          </p:val>
                                        </p:tav>
                                      </p:tavLst>
                                    </p:anim>
                                    <p:anim calcmode="lin" valueType="num">
                                      <p:cBhvr>
                                        <p:cTn id="96" dur="500" fill="hold"/>
                                        <p:tgtEl>
                                          <p:spTgt spid="133"/>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300"/>
                                  </p:stCondLst>
                                  <p:childTnLst>
                                    <p:set>
                                      <p:cBhvr>
                                        <p:cTn id="98" dur="1" fill="hold">
                                          <p:stCondLst>
                                            <p:cond delay="0"/>
                                          </p:stCondLst>
                                        </p:cTn>
                                        <p:tgtEl>
                                          <p:spTgt spid="136"/>
                                        </p:tgtEl>
                                        <p:attrNameLst>
                                          <p:attrName>style.visibility</p:attrName>
                                        </p:attrNameLst>
                                      </p:cBhvr>
                                      <p:to>
                                        <p:strVal val="visible"/>
                                      </p:to>
                                    </p:set>
                                    <p:anim calcmode="lin" valueType="num">
                                      <p:cBhvr>
                                        <p:cTn id="99" dur="500" fill="hold"/>
                                        <p:tgtEl>
                                          <p:spTgt spid="136"/>
                                        </p:tgtEl>
                                        <p:attrNameLst>
                                          <p:attrName>ppt_w</p:attrName>
                                        </p:attrNameLst>
                                      </p:cBhvr>
                                      <p:tavLst>
                                        <p:tav tm="0">
                                          <p:val>
                                            <p:fltVal val="0"/>
                                          </p:val>
                                        </p:tav>
                                        <p:tav tm="100000">
                                          <p:val>
                                            <p:strVal val="#ppt_w"/>
                                          </p:val>
                                        </p:tav>
                                      </p:tavLst>
                                    </p:anim>
                                    <p:anim calcmode="lin" valueType="num">
                                      <p:cBhvr>
                                        <p:cTn id="100" dur="500" fill="hold"/>
                                        <p:tgtEl>
                                          <p:spTgt spid="136"/>
                                        </p:tgtEl>
                                        <p:attrNameLst>
                                          <p:attrName>ppt_h</p:attrName>
                                        </p:attrNameLst>
                                      </p:cBhvr>
                                      <p:tavLst>
                                        <p:tav tm="0">
                                          <p:val>
                                            <p:fltVal val="0"/>
                                          </p:val>
                                        </p:tav>
                                        <p:tav tm="100000">
                                          <p:val>
                                            <p:strVal val="#ppt_h"/>
                                          </p:val>
                                        </p:tav>
                                      </p:tavLst>
                                    </p:anim>
                                    <p:anim calcmode="lin" valueType="num">
                                      <p:cBhvr>
                                        <p:cTn id="101" dur="500" fill="hold"/>
                                        <p:tgtEl>
                                          <p:spTgt spid="136"/>
                                        </p:tgtEl>
                                        <p:attrNameLst>
                                          <p:attrName>ppt_x</p:attrName>
                                        </p:attrNameLst>
                                      </p:cBhvr>
                                      <p:tavLst>
                                        <p:tav tm="0">
                                          <p:val>
                                            <p:fltVal val="0.5"/>
                                          </p:val>
                                        </p:tav>
                                        <p:tav tm="100000">
                                          <p:val>
                                            <p:strVal val="#ppt_x"/>
                                          </p:val>
                                        </p:tav>
                                      </p:tavLst>
                                    </p:anim>
                                    <p:anim calcmode="lin" valueType="num">
                                      <p:cBhvr>
                                        <p:cTn id="102" dur="500" fill="hold"/>
                                        <p:tgtEl>
                                          <p:spTgt spid="136"/>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139"/>
                                        </p:tgtEl>
                                        <p:attrNameLst>
                                          <p:attrName>style.visibility</p:attrName>
                                        </p:attrNameLst>
                                      </p:cBhvr>
                                      <p:to>
                                        <p:strVal val="visible"/>
                                      </p:to>
                                    </p:set>
                                    <p:anim calcmode="lin" valueType="num">
                                      <p:cBhvr>
                                        <p:cTn id="105" dur="500" fill="hold"/>
                                        <p:tgtEl>
                                          <p:spTgt spid="139"/>
                                        </p:tgtEl>
                                        <p:attrNameLst>
                                          <p:attrName>ppt_w</p:attrName>
                                        </p:attrNameLst>
                                      </p:cBhvr>
                                      <p:tavLst>
                                        <p:tav tm="0">
                                          <p:val>
                                            <p:fltVal val="0"/>
                                          </p:val>
                                        </p:tav>
                                        <p:tav tm="100000">
                                          <p:val>
                                            <p:strVal val="#ppt_w"/>
                                          </p:val>
                                        </p:tav>
                                      </p:tavLst>
                                    </p:anim>
                                    <p:anim calcmode="lin" valueType="num">
                                      <p:cBhvr>
                                        <p:cTn id="106" dur="500" fill="hold"/>
                                        <p:tgtEl>
                                          <p:spTgt spid="139"/>
                                        </p:tgtEl>
                                        <p:attrNameLst>
                                          <p:attrName>ppt_h</p:attrName>
                                        </p:attrNameLst>
                                      </p:cBhvr>
                                      <p:tavLst>
                                        <p:tav tm="0">
                                          <p:val>
                                            <p:fltVal val="0"/>
                                          </p:val>
                                        </p:tav>
                                        <p:tav tm="100000">
                                          <p:val>
                                            <p:strVal val="#ppt_h"/>
                                          </p:val>
                                        </p:tav>
                                      </p:tavLst>
                                    </p:anim>
                                    <p:anim calcmode="lin" valueType="num">
                                      <p:cBhvr>
                                        <p:cTn id="107" dur="500" fill="hold"/>
                                        <p:tgtEl>
                                          <p:spTgt spid="139"/>
                                        </p:tgtEl>
                                        <p:attrNameLst>
                                          <p:attrName>ppt_x</p:attrName>
                                        </p:attrNameLst>
                                      </p:cBhvr>
                                      <p:tavLst>
                                        <p:tav tm="0">
                                          <p:val>
                                            <p:fltVal val="0.5"/>
                                          </p:val>
                                        </p:tav>
                                        <p:tav tm="100000">
                                          <p:val>
                                            <p:strVal val="#ppt_x"/>
                                          </p:val>
                                        </p:tav>
                                      </p:tavLst>
                                    </p:anim>
                                    <p:anim calcmode="lin" valueType="num">
                                      <p:cBhvr>
                                        <p:cTn id="108" dur="500" fill="hold"/>
                                        <p:tgtEl>
                                          <p:spTgt spid="139"/>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600"/>
                                  </p:stCondLst>
                                  <p:childTnLst>
                                    <p:set>
                                      <p:cBhvr>
                                        <p:cTn id="110" dur="1" fill="hold">
                                          <p:stCondLst>
                                            <p:cond delay="0"/>
                                          </p:stCondLst>
                                        </p:cTn>
                                        <p:tgtEl>
                                          <p:spTgt spid="142"/>
                                        </p:tgtEl>
                                        <p:attrNameLst>
                                          <p:attrName>style.visibility</p:attrName>
                                        </p:attrNameLst>
                                      </p:cBhvr>
                                      <p:to>
                                        <p:strVal val="visible"/>
                                      </p:to>
                                    </p:set>
                                    <p:anim calcmode="lin" valueType="num">
                                      <p:cBhvr>
                                        <p:cTn id="111" dur="500" fill="hold"/>
                                        <p:tgtEl>
                                          <p:spTgt spid="142"/>
                                        </p:tgtEl>
                                        <p:attrNameLst>
                                          <p:attrName>ppt_w</p:attrName>
                                        </p:attrNameLst>
                                      </p:cBhvr>
                                      <p:tavLst>
                                        <p:tav tm="0">
                                          <p:val>
                                            <p:fltVal val="0"/>
                                          </p:val>
                                        </p:tav>
                                        <p:tav tm="100000">
                                          <p:val>
                                            <p:strVal val="#ppt_w"/>
                                          </p:val>
                                        </p:tav>
                                      </p:tavLst>
                                    </p:anim>
                                    <p:anim calcmode="lin" valueType="num">
                                      <p:cBhvr>
                                        <p:cTn id="112" dur="500" fill="hold"/>
                                        <p:tgtEl>
                                          <p:spTgt spid="142"/>
                                        </p:tgtEl>
                                        <p:attrNameLst>
                                          <p:attrName>ppt_h</p:attrName>
                                        </p:attrNameLst>
                                      </p:cBhvr>
                                      <p:tavLst>
                                        <p:tav tm="0">
                                          <p:val>
                                            <p:fltVal val="0"/>
                                          </p:val>
                                        </p:tav>
                                        <p:tav tm="100000">
                                          <p:val>
                                            <p:strVal val="#ppt_h"/>
                                          </p:val>
                                        </p:tav>
                                      </p:tavLst>
                                    </p:anim>
                                    <p:anim calcmode="lin" valueType="num">
                                      <p:cBhvr>
                                        <p:cTn id="113" dur="500" fill="hold"/>
                                        <p:tgtEl>
                                          <p:spTgt spid="142"/>
                                        </p:tgtEl>
                                        <p:attrNameLst>
                                          <p:attrName>ppt_x</p:attrName>
                                        </p:attrNameLst>
                                      </p:cBhvr>
                                      <p:tavLst>
                                        <p:tav tm="0">
                                          <p:val>
                                            <p:fltVal val="0.5"/>
                                          </p:val>
                                        </p:tav>
                                        <p:tav tm="100000">
                                          <p:val>
                                            <p:strVal val="#ppt_x"/>
                                          </p:val>
                                        </p:tav>
                                      </p:tavLst>
                                    </p:anim>
                                    <p:anim calcmode="lin" valueType="num">
                                      <p:cBhvr>
                                        <p:cTn id="114" dur="500" fill="hold"/>
                                        <p:tgtEl>
                                          <p:spTgt spid="142"/>
                                        </p:tgtEl>
                                        <p:attrNameLst>
                                          <p:attrName>ppt_y</p:attrName>
                                        </p:attrNameLst>
                                      </p:cBhvr>
                                      <p:tavLst>
                                        <p:tav tm="0">
                                          <p:val>
                                            <p:fltVal val="0.5"/>
                                          </p:val>
                                        </p:tav>
                                        <p:tav tm="100000">
                                          <p:val>
                                            <p:strVal val="#ppt_y"/>
                                          </p:val>
                                        </p:tav>
                                      </p:tavLst>
                                    </p:anim>
                                  </p:childTnLst>
                                </p:cTn>
                              </p:par>
                              <p:par>
                                <p:cTn id="115" presetID="26" presetClass="emph" presetSubtype="0" repeatCount="3000" fill="hold" nodeType="withEffect">
                                  <p:stCondLst>
                                    <p:cond delay="600"/>
                                  </p:stCondLst>
                                  <p:childTnLst>
                                    <p:animEffect transition="out" filter="fade">
                                      <p:cBhvr>
                                        <p:cTn id="116" dur="500" tmFilter="0, 0; .2, .5; .8, .5; 1, 0"/>
                                        <p:tgtEl>
                                          <p:spTgt spid="106"/>
                                        </p:tgtEl>
                                      </p:cBhvr>
                                    </p:animEffect>
                                    <p:animScale>
                                      <p:cBhvr>
                                        <p:cTn id="117" dur="250" autoRev="1" fill="hold"/>
                                        <p:tgtEl>
                                          <p:spTgt spid="106"/>
                                        </p:tgtEl>
                                      </p:cBhvr>
                                      <p:by x="105000" y="105000"/>
                                    </p:animScale>
                                  </p:childTnLst>
                                </p:cTn>
                              </p:par>
                              <p:par>
                                <p:cTn id="118" presetID="26" presetClass="emph" presetSubtype="0" repeatCount="3000" fill="hold" nodeType="withEffect">
                                  <p:stCondLst>
                                    <p:cond delay="710"/>
                                  </p:stCondLst>
                                  <p:childTnLst>
                                    <p:animEffect transition="out" filter="fade">
                                      <p:cBhvr>
                                        <p:cTn id="119" dur="500" tmFilter="0, 0; .2, .5; .8, .5; 1, 0"/>
                                        <p:tgtEl>
                                          <p:spTgt spid="127"/>
                                        </p:tgtEl>
                                      </p:cBhvr>
                                    </p:animEffect>
                                    <p:animScale>
                                      <p:cBhvr>
                                        <p:cTn id="120" dur="250" autoRev="1" fill="hold"/>
                                        <p:tgtEl>
                                          <p:spTgt spid="127"/>
                                        </p:tgtEl>
                                      </p:cBhvr>
                                      <p:by x="105000" y="105000"/>
                                    </p:animScale>
                                  </p:childTnLst>
                                </p:cTn>
                              </p:par>
                              <p:par>
                                <p:cTn id="121" presetID="26" presetClass="emph" presetSubtype="0" repeatCount="3000" fill="hold" nodeType="withEffect">
                                  <p:stCondLst>
                                    <p:cond delay="410"/>
                                  </p:stCondLst>
                                  <p:childTnLst>
                                    <p:animEffect transition="out" filter="fade">
                                      <p:cBhvr>
                                        <p:cTn id="122" dur="500" tmFilter="0, 0; .2, .5; .8, .5; 1, 0"/>
                                        <p:tgtEl>
                                          <p:spTgt spid="133"/>
                                        </p:tgtEl>
                                      </p:cBhvr>
                                    </p:animEffect>
                                    <p:animScale>
                                      <p:cBhvr>
                                        <p:cTn id="123" dur="250" autoRev="1" fill="hold"/>
                                        <p:tgtEl>
                                          <p:spTgt spid="133"/>
                                        </p:tgtEl>
                                      </p:cBhvr>
                                      <p:by x="105000" y="105000"/>
                                    </p:animScale>
                                  </p:childTnLst>
                                </p:cTn>
                              </p:par>
                              <p:par>
                                <p:cTn id="124" presetID="26" presetClass="emph" presetSubtype="0" repeatCount="3000" fill="hold" nodeType="withEffect">
                                  <p:stCondLst>
                                    <p:cond delay="810"/>
                                  </p:stCondLst>
                                  <p:childTnLst>
                                    <p:animEffect transition="out" filter="fade">
                                      <p:cBhvr>
                                        <p:cTn id="125" dur="500" tmFilter="0, 0; .2, .5; .8, .5; 1, 0"/>
                                        <p:tgtEl>
                                          <p:spTgt spid="136"/>
                                        </p:tgtEl>
                                      </p:cBhvr>
                                    </p:animEffect>
                                    <p:animScale>
                                      <p:cBhvr>
                                        <p:cTn id="126" dur="250" autoRev="1" fill="hold"/>
                                        <p:tgtEl>
                                          <p:spTgt spid="136"/>
                                        </p:tgtEl>
                                      </p:cBhvr>
                                      <p:by x="105000" y="105000"/>
                                    </p:animScale>
                                  </p:childTnLst>
                                </p:cTn>
                              </p:par>
                            </p:childTnLst>
                          </p:cTn>
                        </p:par>
                        <p:par>
                          <p:cTn id="127" fill="hold">
                            <p:stCondLst>
                              <p:cond delay="5010"/>
                            </p:stCondLst>
                            <p:childTnLst>
                              <p:par>
                                <p:cTn id="128" presetID="10" presetClass="entr" presetSubtype="0" fill="hold" grpId="0" nodeType="after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fade">
                                      <p:cBhvr>
                                        <p:cTn id="13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99" grpId="0"/>
      <p:bldP spid="104"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38" name="组合 37"/>
          <p:cNvGrpSpPr/>
          <p:nvPr/>
        </p:nvGrpSpPr>
        <p:grpSpPr>
          <a:xfrm>
            <a:off x="1624843" y="2309091"/>
            <a:ext cx="9280624" cy="2399710"/>
            <a:chOff x="1260022" y="2163164"/>
            <a:chExt cx="6960165" cy="1748634"/>
          </a:xfrm>
          <a:noFill/>
          <a:effectLst>
            <a:outerShdw blurRad="76200" dist="38100" dir="5400000" algn="t" rotWithShape="0">
              <a:prstClr val="black">
                <a:alpha val="28000"/>
              </a:prstClr>
            </a:outerShdw>
          </a:effectLst>
        </p:grpSpPr>
        <p:sp>
          <p:nvSpPr>
            <p:cNvPr id="39"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itchFamily="34" charset="-122"/>
                <a:ea typeface="微软雅黑" pitchFamily="34" charset="-122"/>
              </a:endParaRPr>
            </a:p>
          </p:txBody>
        </p:sp>
        <p:sp>
          <p:nvSpPr>
            <p:cNvPr id="40"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itchFamily="34" charset="-122"/>
                <a:ea typeface="微软雅黑" pitchFamily="34" charset="-122"/>
              </a:endParaRPr>
            </a:p>
          </p:txBody>
        </p:sp>
        <p:sp>
          <p:nvSpPr>
            <p:cNvPr id="41"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itchFamily="34" charset="-122"/>
                <a:ea typeface="微软雅黑" pitchFamily="34" charset="-122"/>
              </a:endParaRPr>
            </a:p>
          </p:txBody>
        </p:sp>
        <p:sp>
          <p:nvSpPr>
            <p:cNvPr id="42"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itchFamily="34" charset="-122"/>
                <a:ea typeface="微软雅黑" pitchFamily="34" charset="-122"/>
              </a:endParaRPr>
            </a:p>
          </p:txBody>
        </p:sp>
      </p:grpSp>
      <p:grpSp>
        <p:nvGrpSpPr>
          <p:cNvPr id="43" name="组合 42"/>
          <p:cNvGrpSpPr/>
          <p:nvPr/>
        </p:nvGrpSpPr>
        <p:grpSpPr>
          <a:xfrm>
            <a:off x="1689029" y="1413570"/>
            <a:ext cx="2226148" cy="1155891"/>
            <a:chOff x="6084168" y="1205115"/>
            <a:chExt cx="1669538" cy="842282"/>
          </a:xfrm>
        </p:grpSpPr>
        <p:sp>
          <p:nvSpPr>
            <p:cNvPr id="44" name="TextBox 43"/>
            <p:cNvSpPr txBox="1"/>
            <p:nvPr/>
          </p:nvSpPr>
          <p:spPr>
            <a:xfrm>
              <a:off x="6084168" y="1514664"/>
              <a:ext cx="1669538" cy="532733"/>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您的内容打在这里，或者通过您的内容打在这里，或者您的内容打在这里，</a:t>
              </a:r>
            </a:p>
          </p:txBody>
        </p:sp>
        <p:sp>
          <p:nvSpPr>
            <p:cNvPr id="45" name="TextBox 44"/>
            <p:cNvSpPr txBox="1"/>
            <p:nvPr/>
          </p:nvSpPr>
          <p:spPr>
            <a:xfrm>
              <a:off x="6418456" y="1205115"/>
              <a:ext cx="1008112" cy="336409"/>
            </a:xfrm>
            <a:prstGeom prst="rect">
              <a:avLst/>
            </a:prstGeom>
            <a:noFill/>
          </p:spPr>
          <p:txBody>
            <a:bodyPr wrap="square" lIns="91431" tIns="0" rIns="91431" bIns="0" rtlCol="0" anchor="t">
              <a:spAutoFit/>
            </a:bodyPr>
            <a:lstStyle/>
            <a:p>
              <a:pPr>
                <a:lnSpc>
                  <a:spcPct val="150000"/>
                </a:lnSpc>
              </a:pPr>
              <a:r>
                <a:rPr lang="zh-CN" altLang="en-US" sz="2000" b="1"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46" name="组合 45"/>
          <p:cNvGrpSpPr/>
          <p:nvPr/>
        </p:nvGrpSpPr>
        <p:grpSpPr>
          <a:xfrm>
            <a:off x="4019903" y="4653930"/>
            <a:ext cx="2226148" cy="1129145"/>
            <a:chOff x="6084168" y="1248186"/>
            <a:chExt cx="1669538" cy="822793"/>
          </a:xfrm>
        </p:grpSpPr>
        <p:sp>
          <p:nvSpPr>
            <p:cNvPr id="47" name="TextBox 46"/>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您的内容打在这里，或者通过您的内容打在这里，或者您的内容打在这里，</a:t>
              </a:r>
            </a:p>
          </p:txBody>
        </p:sp>
        <p:sp>
          <p:nvSpPr>
            <p:cNvPr id="48" name="TextBox 47"/>
            <p:cNvSpPr txBox="1"/>
            <p:nvPr/>
          </p:nvSpPr>
          <p:spPr>
            <a:xfrm>
              <a:off x="6419215" y="1248186"/>
              <a:ext cx="1221362" cy="296787"/>
            </a:xfrm>
            <a:prstGeom prst="rect">
              <a:avLst/>
            </a:prstGeom>
            <a:noFill/>
          </p:spPr>
          <p:txBody>
            <a:bodyPr wrap="square" lIns="91431" tIns="0" rIns="91431" bIns="0" rtlCol="0" anchor="t">
              <a:spAutoFit/>
            </a:bodyPr>
            <a:lstStyle/>
            <a:p>
              <a:pPr>
                <a:lnSpc>
                  <a:spcPct val="150000"/>
                </a:lnSpc>
              </a:pPr>
              <a:r>
                <a:rPr lang="zh-CN" altLang="en-US" sz="2000" b="1"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49" name="组合 48"/>
          <p:cNvGrpSpPr/>
          <p:nvPr/>
        </p:nvGrpSpPr>
        <p:grpSpPr>
          <a:xfrm>
            <a:off x="6265152" y="1413571"/>
            <a:ext cx="2226148" cy="1188252"/>
            <a:chOff x="6084168" y="1205116"/>
            <a:chExt cx="1669538" cy="865863"/>
          </a:xfrm>
        </p:grpSpPr>
        <p:sp>
          <p:nvSpPr>
            <p:cNvPr id="50" name="TextBox 49"/>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您的内容打在这里，或者通过您的内容打在这里，或者您的内容打在这里，</a:t>
              </a:r>
            </a:p>
          </p:txBody>
        </p:sp>
        <p:sp>
          <p:nvSpPr>
            <p:cNvPr id="51" name="TextBox 50"/>
            <p:cNvSpPr txBox="1"/>
            <p:nvPr/>
          </p:nvSpPr>
          <p:spPr>
            <a:xfrm>
              <a:off x="6460704" y="1205116"/>
              <a:ext cx="1008112" cy="336409"/>
            </a:xfrm>
            <a:prstGeom prst="rect">
              <a:avLst/>
            </a:prstGeom>
            <a:noFill/>
          </p:spPr>
          <p:txBody>
            <a:bodyPr wrap="square" lIns="91431" tIns="0" rIns="91431" bIns="0" rtlCol="0" anchor="t">
              <a:spAutoFit/>
            </a:bodyPr>
            <a:lstStyle/>
            <a:p>
              <a:pPr>
                <a:lnSpc>
                  <a:spcPct val="150000"/>
                </a:lnSpc>
              </a:pPr>
              <a:r>
                <a:rPr lang="zh-CN" altLang="en-US" sz="2000" b="1"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52" name="组合 51"/>
          <p:cNvGrpSpPr/>
          <p:nvPr/>
        </p:nvGrpSpPr>
        <p:grpSpPr>
          <a:xfrm>
            <a:off x="8683115" y="4606678"/>
            <a:ext cx="2226148" cy="1176399"/>
            <a:chOff x="6084168" y="1213753"/>
            <a:chExt cx="1669538" cy="857225"/>
          </a:xfrm>
        </p:grpSpPr>
        <p:sp>
          <p:nvSpPr>
            <p:cNvPr id="53" name="TextBox 52"/>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您的内容打在这里，或者通过您的内容打在这里，或者您的内容打在这里，</a:t>
              </a:r>
            </a:p>
          </p:txBody>
        </p:sp>
        <p:sp>
          <p:nvSpPr>
            <p:cNvPr id="54" name="TextBox 53"/>
            <p:cNvSpPr txBox="1"/>
            <p:nvPr/>
          </p:nvSpPr>
          <p:spPr>
            <a:xfrm>
              <a:off x="6429431" y="1213753"/>
              <a:ext cx="1008112" cy="336409"/>
            </a:xfrm>
            <a:prstGeom prst="rect">
              <a:avLst/>
            </a:prstGeom>
            <a:noFill/>
          </p:spPr>
          <p:txBody>
            <a:bodyPr wrap="square" lIns="91431" tIns="0" rIns="91431" bIns="0" rtlCol="0" anchor="t">
              <a:spAutoFit/>
            </a:bodyPr>
            <a:lstStyle/>
            <a:p>
              <a:pPr>
                <a:lnSpc>
                  <a:spcPct val="150000"/>
                </a:lnSpc>
              </a:pPr>
              <a:r>
                <a:rPr lang="zh-CN" altLang="en-US" sz="2000" b="1" dirty="0">
                  <a:solidFill>
                    <a:schemeClr val="tx1">
                      <a:lumMod val="75000"/>
                      <a:lumOff val="25000"/>
                    </a:schemeClr>
                  </a:solidFill>
                  <a:latin typeface="微软雅黑" pitchFamily="34" charset="-122"/>
                  <a:ea typeface="微软雅黑" pitchFamily="34" charset="-122"/>
                  <a:cs typeface="华文黑体" pitchFamily="2" charset="-122"/>
                </a:rPr>
                <a:t>添加标题</a:t>
              </a:r>
            </a:p>
          </p:txBody>
        </p:sp>
      </p:grpSp>
      <p:grpSp>
        <p:nvGrpSpPr>
          <p:cNvPr id="55" name="组合 54"/>
          <p:cNvGrpSpPr/>
          <p:nvPr/>
        </p:nvGrpSpPr>
        <p:grpSpPr>
          <a:xfrm>
            <a:off x="2021966" y="2710247"/>
            <a:ext cx="1608865" cy="1609190"/>
            <a:chOff x="2201071" y="3406041"/>
            <a:chExt cx="1805286" cy="1805938"/>
          </a:xfrm>
        </p:grpSpPr>
        <p:grpSp>
          <p:nvGrpSpPr>
            <p:cNvPr id="56" name="组合 55"/>
            <p:cNvGrpSpPr/>
            <p:nvPr/>
          </p:nvGrpSpPr>
          <p:grpSpPr>
            <a:xfrm>
              <a:off x="2201071" y="3406041"/>
              <a:ext cx="1805286" cy="1805938"/>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0"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itchFamily="34" charset="-122"/>
                    <a:ea typeface="微软雅黑" pitchFamily="34" charset="-122"/>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59" name="椭圆 58"/>
              <p:cNvSpPr/>
              <p:nvPr/>
            </p:nvSpPr>
            <p:spPr>
              <a:xfrm>
                <a:off x="4565570" y="2763062"/>
                <a:ext cx="1370298" cy="1370793"/>
              </a:xfrm>
              <a:prstGeom prst="ellipse">
                <a:avLst/>
              </a:prstGeom>
              <a:solidFill>
                <a:srgbClr val="EA61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57" name="TextBox 56"/>
            <p:cNvSpPr txBox="1"/>
            <p:nvPr/>
          </p:nvSpPr>
          <p:spPr>
            <a:xfrm>
              <a:off x="2694008"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p>
          </p:txBody>
        </p:sp>
      </p:grpSp>
      <p:grpSp>
        <p:nvGrpSpPr>
          <p:cNvPr id="62" name="组合 61"/>
          <p:cNvGrpSpPr/>
          <p:nvPr/>
        </p:nvGrpSpPr>
        <p:grpSpPr>
          <a:xfrm>
            <a:off x="6639425" y="2710247"/>
            <a:ext cx="1608865" cy="1609190"/>
            <a:chOff x="7382260" y="3406041"/>
            <a:chExt cx="1805286" cy="1805938"/>
          </a:xfrm>
        </p:grpSpPr>
        <p:grpSp>
          <p:nvGrpSpPr>
            <p:cNvPr id="63" name="组合 62"/>
            <p:cNvGrpSpPr/>
            <p:nvPr/>
          </p:nvGrpSpPr>
          <p:grpSpPr>
            <a:xfrm>
              <a:off x="7382260" y="3406041"/>
              <a:ext cx="1805286" cy="1805938"/>
              <a:chOff x="4345444" y="2542859"/>
              <a:chExt cx="1810550" cy="1811205"/>
            </a:xfrm>
          </p:grpSpPr>
          <p:grpSp>
            <p:nvGrpSpPr>
              <p:cNvPr id="65" name="组合 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itchFamily="34" charset="-122"/>
                    <a:ea typeface="微软雅黑" pitchFamily="34" charset="-122"/>
                  </a:endParaRPr>
                </a:p>
              </p:txBody>
            </p:sp>
            <p:sp>
              <p:nvSpPr>
                <p:cNvPr id="68" name="椭圆 6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66" name="椭圆 65"/>
              <p:cNvSpPr/>
              <p:nvPr/>
            </p:nvSpPr>
            <p:spPr>
              <a:xfrm>
                <a:off x="4565570" y="2763062"/>
                <a:ext cx="1370298" cy="1370793"/>
              </a:xfrm>
              <a:prstGeom prst="ellipse">
                <a:avLst/>
              </a:prstGeom>
              <a:solidFill>
                <a:srgbClr val="EA5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64" name="TextBox 63"/>
            <p:cNvSpPr txBox="1"/>
            <p:nvPr/>
          </p:nvSpPr>
          <p:spPr>
            <a:xfrm>
              <a:off x="7875197"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p>
          </p:txBody>
        </p:sp>
      </p:grpSp>
      <p:grpSp>
        <p:nvGrpSpPr>
          <p:cNvPr id="69" name="组合 68"/>
          <p:cNvGrpSpPr/>
          <p:nvPr/>
        </p:nvGrpSpPr>
        <p:grpSpPr>
          <a:xfrm>
            <a:off x="4348006" y="2710247"/>
            <a:ext cx="1608865" cy="1609190"/>
            <a:chOff x="4811090" y="3406041"/>
            <a:chExt cx="1805286" cy="1805938"/>
          </a:xfrm>
        </p:grpSpPr>
        <p:grpSp>
          <p:nvGrpSpPr>
            <p:cNvPr id="70" name="组合 69"/>
            <p:cNvGrpSpPr/>
            <p:nvPr/>
          </p:nvGrpSpPr>
          <p:grpSpPr>
            <a:xfrm>
              <a:off x="4811090" y="3406041"/>
              <a:ext cx="1805286" cy="1805938"/>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4" name="同心圆 7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itchFamily="34" charset="-122"/>
                    <a:ea typeface="微软雅黑" pitchFamily="34" charset="-122"/>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73" name="椭圆 72"/>
              <p:cNvSpPr/>
              <p:nvPr/>
            </p:nvSpPr>
            <p:spPr>
              <a:xfrm>
                <a:off x="4565570" y="2763062"/>
                <a:ext cx="1370298" cy="1370793"/>
              </a:xfrm>
              <a:prstGeom prst="ellipse">
                <a:avLst/>
              </a:prstGeom>
              <a:solidFill>
                <a:srgbClr val="F6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71" name="TextBox 70"/>
            <p:cNvSpPr txBox="1"/>
            <p:nvPr/>
          </p:nvSpPr>
          <p:spPr>
            <a:xfrm>
              <a:off x="5304027"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p>
          </p:txBody>
        </p:sp>
      </p:grpSp>
      <p:grpSp>
        <p:nvGrpSpPr>
          <p:cNvPr id="76" name="组合 75"/>
          <p:cNvGrpSpPr/>
          <p:nvPr/>
        </p:nvGrpSpPr>
        <p:grpSpPr>
          <a:xfrm>
            <a:off x="8940956" y="2710247"/>
            <a:ext cx="1608865" cy="1609190"/>
            <a:chOff x="9964778" y="3406041"/>
            <a:chExt cx="1805286" cy="1805938"/>
          </a:xfrm>
        </p:grpSpPr>
        <p:grpSp>
          <p:nvGrpSpPr>
            <p:cNvPr id="77" name="组合 76"/>
            <p:cNvGrpSpPr/>
            <p:nvPr/>
          </p:nvGrpSpPr>
          <p:grpSpPr>
            <a:xfrm>
              <a:off x="9964778" y="3406041"/>
              <a:ext cx="1805286" cy="1805938"/>
              <a:chOff x="4345444" y="2542859"/>
              <a:chExt cx="1810550" cy="1811205"/>
            </a:xfrm>
          </p:grpSpPr>
          <p:grpSp>
            <p:nvGrpSpPr>
              <p:cNvPr id="79" name="组合 7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1" name="同心圆 8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itchFamily="34" charset="-122"/>
                    <a:ea typeface="微软雅黑" pitchFamily="34" charset="-122"/>
                  </a:endParaRPr>
                </a:p>
              </p:txBody>
            </p:sp>
            <p:sp>
              <p:nvSpPr>
                <p:cNvPr id="82" name="椭圆 8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80" name="椭圆 79"/>
              <p:cNvSpPr/>
              <p:nvPr/>
            </p:nvSpPr>
            <p:spPr>
              <a:xfrm>
                <a:off x="4565570" y="2763062"/>
                <a:ext cx="1370298" cy="1370793"/>
              </a:xfrm>
              <a:prstGeom prst="ellipse">
                <a:avLst/>
              </a:prstGeom>
              <a:solidFill>
                <a:srgbClr val="0099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sp>
          <p:nvSpPr>
            <p:cNvPr id="78" name="TextBox 77"/>
            <p:cNvSpPr txBox="1"/>
            <p:nvPr/>
          </p:nvSpPr>
          <p:spPr>
            <a:xfrm>
              <a:off x="10457715"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p>
          </p:txBody>
        </p:sp>
      </p:grpSp>
      <p:sp>
        <p:nvSpPr>
          <p:cNvPr id="83" name="TextBox 82"/>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84"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5"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6" name="椭圆 85"/>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88" name="椭圆 87"/>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90" name="椭圆 89"/>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2004740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50000">
                                          <p:cBhvr additive="base">
                                            <p:cTn id="7" dur="1200" fill="hold"/>
                                            <p:tgtEl>
                                              <p:spTgt spid="8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14:bounceEnd="50000">
                                          <p:cBhvr additive="base">
                                            <p:cTn id="11" dur="1200" fill="hold"/>
                                            <p:tgtEl>
                                              <p:spTgt spid="8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8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87"/>
                                            </p:tgtEl>
                                            <p:attrNameLst>
                                              <p:attrName>style.visibility</p:attrName>
                                            </p:attrNameLst>
                                          </p:cBhvr>
                                          <p:to>
                                            <p:strVal val="visible"/>
                                          </p:to>
                                        </p:set>
                                        <p:animEffect transition="in" filter="wipe(left)">
                                          <p:cBhvr>
                                            <p:cTn id="23" dur="500"/>
                                            <p:tgtEl>
                                              <p:spTgt spid="87"/>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500"/>
                                            <p:tgtEl>
                                              <p:spTgt spid="9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left)">
                                          <p:cBhvr>
                                            <p:cTn id="37" dur="500"/>
                                            <p:tgtEl>
                                              <p:spTgt spid="92"/>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87"/>
                                            </p:tgtEl>
                                            <p:attrNameLst>
                                              <p:attrName>style.color</p:attrName>
                                            </p:attrNameLst>
                                          </p:cBhvr>
                                          <p:to>
                                            <p:clrVal>
                                              <a:srgbClr val="EA5E66"/>
                                            </p:clrVal>
                                          </p:to>
                                        </p:set>
                                        <p:set>
                                          <p:cBhvr>
                                            <p:cTn id="41" dur="1000" fill="hold"/>
                                            <p:tgtEl>
                                              <p:spTgt spid="87"/>
                                            </p:tgtEl>
                                            <p:attrNameLst>
                                              <p:attrName>fillcolor</p:attrName>
                                            </p:attrNameLst>
                                          </p:cBhvr>
                                          <p:to>
                                            <p:clrVal>
                                              <a:srgbClr val="EA5E66"/>
                                            </p:clrVal>
                                          </p:to>
                                        </p:set>
                                        <p:set>
                                          <p:cBhvr>
                                            <p:cTn id="42" dur="1000" fill="hold"/>
                                            <p:tgtEl>
                                              <p:spTgt spid="87"/>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par>
                              <p:cTn id="47" fill="hold">
                                <p:stCondLst>
                                  <p:cond delay="482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1000"/>
                                            <p:tgtEl>
                                              <p:spTgt spid="38"/>
                                            </p:tgtEl>
                                          </p:cBhvr>
                                        </p:animEffect>
                                      </p:childTnLst>
                                    </p:cTn>
                                  </p:par>
                                </p:childTnLst>
                              </p:cTn>
                            </p:par>
                            <p:par>
                              <p:cTn id="51" fill="hold">
                                <p:stCondLst>
                                  <p:cond delay="5820"/>
                                </p:stCondLst>
                                <p:childTnLst>
                                  <p:par>
                                    <p:cTn id="52" presetID="2" presetClass="entr" presetSubtype="12" accel="58000" fill="hold" nodeType="afterEffect" p14:presetBounceEnd="58000">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14:bounceEnd="58000">
                                          <p:cBhvr additive="base">
                                            <p:cTn id="54" dur="2000" fill="hold"/>
                                            <p:tgtEl>
                                              <p:spTgt spid="55"/>
                                            </p:tgtEl>
                                            <p:attrNameLst>
                                              <p:attrName>ppt_x</p:attrName>
                                            </p:attrNameLst>
                                          </p:cBhvr>
                                          <p:tavLst>
                                            <p:tav tm="0">
                                              <p:val>
                                                <p:strVal val="0-#ppt_w/2"/>
                                              </p:val>
                                            </p:tav>
                                            <p:tav tm="100000">
                                              <p:val>
                                                <p:strVal val="#ppt_x"/>
                                              </p:val>
                                            </p:tav>
                                          </p:tavLst>
                                        </p:anim>
                                        <p:anim calcmode="lin" valueType="num" p14:bounceEnd="58000">
                                          <p:cBhvr additive="base">
                                            <p:cTn id="55" dur="2000" fill="hold"/>
                                            <p:tgtEl>
                                              <p:spTgt spid="55"/>
                                            </p:tgtEl>
                                            <p:attrNameLst>
                                              <p:attrName>ppt_y</p:attrName>
                                            </p:attrNameLst>
                                          </p:cBhvr>
                                          <p:tavLst>
                                            <p:tav tm="0">
                                              <p:val>
                                                <p:strVal val="1+#ppt_h/2"/>
                                              </p:val>
                                            </p:tav>
                                            <p:tav tm="100000">
                                              <p:val>
                                                <p:strVal val="#ppt_y"/>
                                              </p:val>
                                            </p:tav>
                                          </p:tavLst>
                                        </p:anim>
                                      </p:childTnLst>
                                    </p:cTn>
                                  </p:par>
                                  <p:par>
                                    <p:cTn id="56" presetID="2" presetClass="entr" presetSubtype="3" accel="58000" fill="hold" nodeType="withEffect" p14:presetBounceEnd="58000">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14:bounceEnd="58000">
                                          <p:cBhvr additive="base">
                                            <p:cTn id="58" dur="2000" fill="hold"/>
                                            <p:tgtEl>
                                              <p:spTgt spid="69"/>
                                            </p:tgtEl>
                                            <p:attrNameLst>
                                              <p:attrName>ppt_x</p:attrName>
                                            </p:attrNameLst>
                                          </p:cBhvr>
                                          <p:tavLst>
                                            <p:tav tm="0">
                                              <p:val>
                                                <p:strVal val="1+#ppt_w/2"/>
                                              </p:val>
                                            </p:tav>
                                            <p:tav tm="100000">
                                              <p:val>
                                                <p:strVal val="#ppt_x"/>
                                              </p:val>
                                            </p:tav>
                                          </p:tavLst>
                                        </p:anim>
                                        <p:anim calcmode="lin" valueType="num" p14:bounceEnd="58000">
                                          <p:cBhvr additive="base">
                                            <p:cTn id="59" dur="2000" fill="hold"/>
                                            <p:tgtEl>
                                              <p:spTgt spid="69"/>
                                            </p:tgtEl>
                                            <p:attrNameLst>
                                              <p:attrName>ppt_y</p:attrName>
                                            </p:attrNameLst>
                                          </p:cBhvr>
                                          <p:tavLst>
                                            <p:tav tm="0">
                                              <p:val>
                                                <p:strVal val="0-#ppt_h/2"/>
                                              </p:val>
                                            </p:tav>
                                            <p:tav tm="100000">
                                              <p:val>
                                                <p:strVal val="#ppt_y"/>
                                              </p:val>
                                            </p:tav>
                                          </p:tavLst>
                                        </p:anim>
                                      </p:childTnLst>
                                    </p:cTn>
                                  </p:par>
                                  <p:par>
                                    <p:cTn id="60" presetID="2" presetClass="entr" presetSubtype="12" accel="58000" fill="hold" nodeType="withEffect" p14:presetBounceEnd="58000">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14:bounceEnd="58000">
                                          <p:cBhvr additive="base">
                                            <p:cTn id="62" dur="2000" fill="hold"/>
                                            <p:tgtEl>
                                              <p:spTgt spid="62"/>
                                            </p:tgtEl>
                                            <p:attrNameLst>
                                              <p:attrName>ppt_x</p:attrName>
                                            </p:attrNameLst>
                                          </p:cBhvr>
                                          <p:tavLst>
                                            <p:tav tm="0">
                                              <p:val>
                                                <p:strVal val="0-#ppt_w/2"/>
                                              </p:val>
                                            </p:tav>
                                            <p:tav tm="100000">
                                              <p:val>
                                                <p:strVal val="#ppt_x"/>
                                              </p:val>
                                            </p:tav>
                                          </p:tavLst>
                                        </p:anim>
                                        <p:anim calcmode="lin" valueType="num" p14:bounceEnd="58000">
                                          <p:cBhvr additive="base">
                                            <p:cTn id="63" dur="2000" fill="hold"/>
                                            <p:tgtEl>
                                              <p:spTgt spid="62"/>
                                            </p:tgtEl>
                                            <p:attrNameLst>
                                              <p:attrName>ppt_y</p:attrName>
                                            </p:attrNameLst>
                                          </p:cBhvr>
                                          <p:tavLst>
                                            <p:tav tm="0">
                                              <p:val>
                                                <p:strVal val="1+#ppt_h/2"/>
                                              </p:val>
                                            </p:tav>
                                            <p:tav tm="100000">
                                              <p:val>
                                                <p:strVal val="#ppt_y"/>
                                              </p:val>
                                            </p:tav>
                                          </p:tavLst>
                                        </p:anim>
                                      </p:childTnLst>
                                    </p:cTn>
                                  </p:par>
                                  <p:par>
                                    <p:cTn id="64" presetID="2" presetClass="entr" presetSubtype="3" accel="58000" fill="hold" nodeType="withEffect" p14:presetBounceEnd="58000">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14:bounceEnd="58000">
                                          <p:cBhvr additive="base">
                                            <p:cTn id="66" dur="2000" fill="hold"/>
                                            <p:tgtEl>
                                              <p:spTgt spid="76"/>
                                            </p:tgtEl>
                                            <p:attrNameLst>
                                              <p:attrName>ppt_x</p:attrName>
                                            </p:attrNameLst>
                                          </p:cBhvr>
                                          <p:tavLst>
                                            <p:tav tm="0">
                                              <p:val>
                                                <p:strVal val="1+#ppt_w/2"/>
                                              </p:val>
                                            </p:tav>
                                            <p:tav tm="100000">
                                              <p:val>
                                                <p:strVal val="#ppt_x"/>
                                              </p:val>
                                            </p:tav>
                                          </p:tavLst>
                                        </p:anim>
                                        <p:anim calcmode="lin" valueType="num" p14:bounceEnd="58000">
                                          <p:cBhvr additive="base">
                                            <p:cTn id="67" dur="2000" fill="hold"/>
                                            <p:tgtEl>
                                              <p:spTgt spid="76"/>
                                            </p:tgtEl>
                                            <p:attrNameLst>
                                              <p:attrName>ppt_y</p:attrName>
                                            </p:attrNameLst>
                                          </p:cBhvr>
                                          <p:tavLst>
                                            <p:tav tm="0">
                                              <p:val>
                                                <p:strVal val="0-#ppt_h/2"/>
                                              </p:val>
                                            </p:tav>
                                            <p:tav tm="100000">
                                              <p:val>
                                                <p:strVal val="#ppt_y"/>
                                              </p:val>
                                            </p:tav>
                                          </p:tavLst>
                                        </p:anim>
                                      </p:childTnLst>
                                    </p:cTn>
                                  </p:par>
                                </p:childTnLst>
                              </p:cTn>
                            </p:par>
                            <p:par>
                              <p:cTn id="68" fill="hold">
                                <p:stCondLst>
                                  <p:cond delay="7820"/>
                                </p:stCondLst>
                                <p:childTnLst>
                                  <p:par>
                                    <p:cTn id="69" presetID="42"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1000"/>
                                            <p:tgtEl>
                                              <p:spTgt spid="49"/>
                                            </p:tgtEl>
                                          </p:cBhvr>
                                        </p:animEffect>
                                        <p:anim calcmode="lin" valueType="num">
                                          <p:cBhvr>
                                            <p:cTn id="77" dur="1000" fill="hold"/>
                                            <p:tgtEl>
                                              <p:spTgt spid="49"/>
                                            </p:tgtEl>
                                            <p:attrNameLst>
                                              <p:attrName>ppt_x</p:attrName>
                                            </p:attrNameLst>
                                          </p:cBhvr>
                                          <p:tavLst>
                                            <p:tav tm="0">
                                              <p:val>
                                                <p:strVal val="#ppt_x"/>
                                              </p:val>
                                            </p:tav>
                                            <p:tav tm="100000">
                                              <p:val>
                                                <p:strVal val="#ppt_x"/>
                                              </p:val>
                                            </p:tav>
                                          </p:tavLst>
                                        </p:anim>
                                        <p:anim calcmode="lin" valueType="num">
                                          <p:cBhvr>
                                            <p:cTn id="78" dur="1000" fill="hold"/>
                                            <p:tgtEl>
                                              <p:spTgt spid="49"/>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3" grpId="0"/>
          <p:bldP spid="86" grpId="0" animBg="1"/>
          <p:bldP spid="87" grpId="0"/>
          <p:bldP spid="87" grpId="1"/>
          <p:bldP spid="88" grpId="0" animBg="1"/>
          <p:bldP spid="89" grpId="0"/>
          <p:bldP spid="90" grpId="0" animBg="1"/>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1200" fill="hold"/>
                                            <p:tgtEl>
                                              <p:spTgt spid="84"/>
                                            </p:tgtEl>
                                            <p:attrNameLst>
                                              <p:attrName>ppt_x</p:attrName>
                                            </p:attrNameLst>
                                          </p:cBhvr>
                                          <p:tavLst>
                                            <p:tav tm="0">
                                              <p:val>
                                                <p:strVal val="0-#ppt_w/2"/>
                                              </p:val>
                                            </p:tav>
                                            <p:tav tm="100000">
                                              <p:val>
                                                <p:strVal val="#ppt_x"/>
                                              </p:val>
                                            </p:tav>
                                          </p:tavLst>
                                        </p:anim>
                                        <p:anim calcmode="lin" valueType="num">
                                          <p:cBhvr additive="base">
                                            <p:cTn id="8" dur="12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1200" fill="hold"/>
                                            <p:tgtEl>
                                              <p:spTgt spid="85"/>
                                            </p:tgtEl>
                                            <p:attrNameLst>
                                              <p:attrName>ppt_x</p:attrName>
                                            </p:attrNameLst>
                                          </p:cBhvr>
                                          <p:tavLst>
                                            <p:tav tm="0">
                                              <p:val>
                                                <p:strVal val="#ppt_x"/>
                                              </p:val>
                                            </p:tav>
                                            <p:tav tm="100000">
                                              <p:val>
                                                <p:strVal val="#ppt_x"/>
                                              </p:val>
                                            </p:tav>
                                          </p:tavLst>
                                        </p:anim>
                                        <p:anim calcmode="lin" valueType="num">
                                          <p:cBhvr additive="base">
                                            <p:cTn id="12" dur="1200" fill="hold"/>
                                            <p:tgtEl>
                                              <p:spTgt spid="85"/>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87"/>
                                            </p:tgtEl>
                                            <p:attrNameLst>
                                              <p:attrName>style.visibility</p:attrName>
                                            </p:attrNameLst>
                                          </p:cBhvr>
                                          <p:to>
                                            <p:strVal val="visible"/>
                                          </p:to>
                                        </p:set>
                                        <p:animEffect transition="in" filter="wipe(left)">
                                          <p:cBhvr>
                                            <p:cTn id="23" dur="500"/>
                                            <p:tgtEl>
                                              <p:spTgt spid="87"/>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500"/>
                                            <p:tgtEl>
                                              <p:spTgt spid="9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left)">
                                          <p:cBhvr>
                                            <p:cTn id="37" dur="500"/>
                                            <p:tgtEl>
                                              <p:spTgt spid="92"/>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87"/>
                                            </p:tgtEl>
                                            <p:attrNameLst>
                                              <p:attrName>style.color</p:attrName>
                                            </p:attrNameLst>
                                          </p:cBhvr>
                                          <p:to>
                                            <p:clrVal>
                                              <a:srgbClr val="EA5E66"/>
                                            </p:clrVal>
                                          </p:to>
                                        </p:set>
                                        <p:set>
                                          <p:cBhvr>
                                            <p:cTn id="41" dur="1000" fill="hold"/>
                                            <p:tgtEl>
                                              <p:spTgt spid="87"/>
                                            </p:tgtEl>
                                            <p:attrNameLst>
                                              <p:attrName>fillcolor</p:attrName>
                                            </p:attrNameLst>
                                          </p:cBhvr>
                                          <p:to>
                                            <p:clrVal>
                                              <a:srgbClr val="EA5E66"/>
                                            </p:clrVal>
                                          </p:to>
                                        </p:set>
                                        <p:set>
                                          <p:cBhvr>
                                            <p:cTn id="42" dur="1000" fill="hold"/>
                                            <p:tgtEl>
                                              <p:spTgt spid="87"/>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par>
                              <p:cTn id="47" fill="hold">
                                <p:stCondLst>
                                  <p:cond delay="482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1000"/>
                                            <p:tgtEl>
                                              <p:spTgt spid="38"/>
                                            </p:tgtEl>
                                          </p:cBhvr>
                                        </p:animEffect>
                                      </p:childTnLst>
                                    </p:cTn>
                                  </p:par>
                                </p:childTnLst>
                              </p:cTn>
                            </p:par>
                            <p:par>
                              <p:cTn id="51" fill="hold">
                                <p:stCondLst>
                                  <p:cond delay="5820"/>
                                </p:stCondLst>
                                <p:childTnLst>
                                  <p:par>
                                    <p:cTn id="52" presetID="2" presetClass="entr" presetSubtype="12" accel="5800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2000" fill="hold"/>
                                            <p:tgtEl>
                                              <p:spTgt spid="55"/>
                                            </p:tgtEl>
                                            <p:attrNameLst>
                                              <p:attrName>ppt_x</p:attrName>
                                            </p:attrNameLst>
                                          </p:cBhvr>
                                          <p:tavLst>
                                            <p:tav tm="0">
                                              <p:val>
                                                <p:strVal val="0-#ppt_w/2"/>
                                              </p:val>
                                            </p:tav>
                                            <p:tav tm="100000">
                                              <p:val>
                                                <p:strVal val="#ppt_x"/>
                                              </p:val>
                                            </p:tav>
                                          </p:tavLst>
                                        </p:anim>
                                        <p:anim calcmode="lin" valueType="num">
                                          <p:cBhvr additive="base">
                                            <p:cTn id="55" dur="2000" fill="hold"/>
                                            <p:tgtEl>
                                              <p:spTgt spid="55"/>
                                            </p:tgtEl>
                                            <p:attrNameLst>
                                              <p:attrName>ppt_y</p:attrName>
                                            </p:attrNameLst>
                                          </p:cBhvr>
                                          <p:tavLst>
                                            <p:tav tm="0">
                                              <p:val>
                                                <p:strVal val="1+#ppt_h/2"/>
                                              </p:val>
                                            </p:tav>
                                            <p:tav tm="100000">
                                              <p:val>
                                                <p:strVal val="#ppt_y"/>
                                              </p:val>
                                            </p:tav>
                                          </p:tavLst>
                                        </p:anim>
                                      </p:childTnLst>
                                    </p:cTn>
                                  </p:par>
                                  <p:par>
                                    <p:cTn id="56" presetID="2" presetClass="entr" presetSubtype="3" accel="5800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2000" fill="hold"/>
                                            <p:tgtEl>
                                              <p:spTgt spid="69"/>
                                            </p:tgtEl>
                                            <p:attrNameLst>
                                              <p:attrName>ppt_x</p:attrName>
                                            </p:attrNameLst>
                                          </p:cBhvr>
                                          <p:tavLst>
                                            <p:tav tm="0">
                                              <p:val>
                                                <p:strVal val="1+#ppt_w/2"/>
                                              </p:val>
                                            </p:tav>
                                            <p:tav tm="100000">
                                              <p:val>
                                                <p:strVal val="#ppt_x"/>
                                              </p:val>
                                            </p:tav>
                                          </p:tavLst>
                                        </p:anim>
                                        <p:anim calcmode="lin" valueType="num">
                                          <p:cBhvr additive="base">
                                            <p:cTn id="59" dur="2000" fill="hold"/>
                                            <p:tgtEl>
                                              <p:spTgt spid="69"/>
                                            </p:tgtEl>
                                            <p:attrNameLst>
                                              <p:attrName>ppt_y</p:attrName>
                                            </p:attrNameLst>
                                          </p:cBhvr>
                                          <p:tavLst>
                                            <p:tav tm="0">
                                              <p:val>
                                                <p:strVal val="0-#ppt_h/2"/>
                                              </p:val>
                                            </p:tav>
                                            <p:tav tm="100000">
                                              <p:val>
                                                <p:strVal val="#ppt_y"/>
                                              </p:val>
                                            </p:tav>
                                          </p:tavLst>
                                        </p:anim>
                                      </p:childTnLst>
                                    </p:cTn>
                                  </p:par>
                                  <p:par>
                                    <p:cTn id="60" presetID="2" presetClass="entr" presetSubtype="12" accel="58000"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2000" fill="hold"/>
                                            <p:tgtEl>
                                              <p:spTgt spid="62"/>
                                            </p:tgtEl>
                                            <p:attrNameLst>
                                              <p:attrName>ppt_x</p:attrName>
                                            </p:attrNameLst>
                                          </p:cBhvr>
                                          <p:tavLst>
                                            <p:tav tm="0">
                                              <p:val>
                                                <p:strVal val="0-#ppt_w/2"/>
                                              </p:val>
                                            </p:tav>
                                            <p:tav tm="100000">
                                              <p:val>
                                                <p:strVal val="#ppt_x"/>
                                              </p:val>
                                            </p:tav>
                                          </p:tavLst>
                                        </p:anim>
                                        <p:anim calcmode="lin" valueType="num">
                                          <p:cBhvr additive="base">
                                            <p:cTn id="63" dur="2000" fill="hold"/>
                                            <p:tgtEl>
                                              <p:spTgt spid="62"/>
                                            </p:tgtEl>
                                            <p:attrNameLst>
                                              <p:attrName>ppt_y</p:attrName>
                                            </p:attrNameLst>
                                          </p:cBhvr>
                                          <p:tavLst>
                                            <p:tav tm="0">
                                              <p:val>
                                                <p:strVal val="1+#ppt_h/2"/>
                                              </p:val>
                                            </p:tav>
                                            <p:tav tm="100000">
                                              <p:val>
                                                <p:strVal val="#ppt_y"/>
                                              </p:val>
                                            </p:tav>
                                          </p:tavLst>
                                        </p:anim>
                                      </p:childTnLst>
                                    </p:cTn>
                                  </p:par>
                                  <p:par>
                                    <p:cTn id="64" presetID="2" presetClass="entr" presetSubtype="3" accel="58000"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additive="base">
                                            <p:cTn id="66" dur="2000" fill="hold"/>
                                            <p:tgtEl>
                                              <p:spTgt spid="76"/>
                                            </p:tgtEl>
                                            <p:attrNameLst>
                                              <p:attrName>ppt_x</p:attrName>
                                            </p:attrNameLst>
                                          </p:cBhvr>
                                          <p:tavLst>
                                            <p:tav tm="0">
                                              <p:val>
                                                <p:strVal val="1+#ppt_w/2"/>
                                              </p:val>
                                            </p:tav>
                                            <p:tav tm="100000">
                                              <p:val>
                                                <p:strVal val="#ppt_x"/>
                                              </p:val>
                                            </p:tav>
                                          </p:tavLst>
                                        </p:anim>
                                        <p:anim calcmode="lin" valueType="num">
                                          <p:cBhvr additive="base">
                                            <p:cTn id="67" dur="2000" fill="hold"/>
                                            <p:tgtEl>
                                              <p:spTgt spid="76"/>
                                            </p:tgtEl>
                                            <p:attrNameLst>
                                              <p:attrName>ppt_y</p:attrName>
                                            </p:attrNameLst>
                                          </p:cBhvr>
                                          <p:tavLst>
                                            <p:tav tm="0">
                                              <p:val>
                                                <p:strVal val="0-#ppt_h/2"/>
                                              </p:val>
                                            </p:tav>
                                            <p:tav tm="100000">
                                              <p:val>
                                                <p:strVal val="#ppt_y"/>
                                              </p:val>
                                            </p:tav>
                                          </p:tavLst>
                                        </p:anim>
                                      </p:childTnLst>
                                    </p:cTn>
                                  </p:par>
                                </p:childTnLst>
                              </p:cTn>
                            </p:par>
                            <p:par>
                              <p:cTn id="68" fill="hold">
                                <p:stCondLst>
                                  <p:cond delay="7820"/>
                                </p:stCondLst>
                                <p:childTnLst>
                                  <p:par>
                                    <p:cTn id="69" presetID="42"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1000"/>
                                            <p:tgtEl>
                                              <p:spTgt spid="49"/>
                                            </p:tgtEl>
                                          </p:cBhvr>
                                        </p:animEffect>
                                        <p:anim calcmode="lin" valueType="num">
                                          <p:cBhvr>
                                            <p:cTn id="77" dur="1000" fill="hold"/>
                                            <p:tgtEl>
                                              <p:spTgt spid="49"/>
                                            </p:tgtEl>
                                            <p:attrNameLst>
                                              <p:attrName>ppt_x</p:attrName>
                                            </p:attrNameLst>
                                          </p:cBhvr>
                                          <p:tavLst>
                                            <p:tav tm="0">
                                              <p:val>
                                                <p:strVal val="#ppt_x"/>
                                              </p:val>
                                            </p:tav>
                                            <p:tav tm="100000">
                                              <p:val>
                                                <p:strVal val="#ppt_x"/>
                                              </p:val>
                                            </p:tav>
                                          </p:tavLst>
                                        </p:anim>
                                        <p:anim calcmode="lin" valueType="num">
                                          <p:cBhvr>
                                            <p:cTn id="78" dur="1000" fill="hold"/>
                                            <p:tgtEl>
                                              <p:spTgt spid="49"/>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3" grpId="0"/>
          <p:bldP spid="86" grpId="0" animBg="1"/>
          <p:bldP spid="87" grpId="0"/>
          <p:bldP spid="87" grpId="1"/>
          <p:bldP spid="88" grpId="0" animBg="1"/>
          <p:bldP spid="89" grpId="0"/>
          <p:bldP spid="90" grpId="0" animBg="1"/>
          <p:bldP spid="9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224052" y="1750981"/>
            <a:ext cx="3460748" cy="3460748"/>
            <a:chOff x="4179570" y="1588770"/>
            <a:chExt cx="2735580" cy="2735580"/>
          </a:xfrm>
        </p:grpSpPr>
        <p:sp>
          <p:nvSpPr>
            <p:cNvPr id="26" name="椭圆 25"/>
            <p:cNvSpPr/>
            <p:nvPr/>
          </p:nvSpPr>
          <p:spPr>
            <a:xfrm>
              <a:off x="4179570" y="1588770"/>
              <a:ext cx="2735580" cy="2735580"/>
            </a:xfrm>
            <a:prstGeom prst="ellipse">
              <a:avLst/>
            </a:prstGeom>
            <a:solidFill>
              <a:schemeClr val="bg1">
                <a:lumMod val="95000"/>
              </a:schemeClr>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7" name="椭圆 26"/>
            <p:cNvSpPr/>
            <p:nvPr/>
          </p:nvSpPr>
          <p:spPr>
            <a:xfrm>
              <a:off x="4368226" y="1777427"/>
              <a:ext cx="2358266" cy="2358266"/>
            </a:xfrm>
            <a:prstGeom prst="ellipse">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28" name="组合 27"/>
          <p:cNvGrpSpPr/>
          <p:nvPr/>
        </p:nvGrpSpPr>
        <p:grpSpPr>
          <a:xfrm>
            <a:off x="5371036" y="1170764"/>
            <a:ext cx="1166781" cy="1166781"/>
            <a:chOff x="5512610" y="1118409"/>
            <a:chExt cx="1166781" cy="1166781"/>
          </a:xfrm>
        </p:grpSpPr>
        <p:sp>
          <p:nvSpPr>
            <p:cNvPr id="29" name="椭圆 28"/>
            <p:cNvSpPr/>
            <p:nvPr/>
          </p:nvSpPr>
          <p:spPr>
            <a:xfrm>
              <a:off x="5512610" y="11184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30" name="椭圆 29"/>
            <p:cNvSpPr/>
            <p:nvPr/>
          </p:nvSpPr>
          <p:spPr>
            <a:xfrm>
              <a:off x="5645696" y="1251495"/>
              <a:ext cx="900609" cy="900609"/>
            </a:xfrm>
            <a:prstGeom prst="ellipse">
              <a:avLst/>
            </a:prstGeom>
            <a:solidFill>
              <a:srgbClr val="EA6103"/>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grpSp>
          <p:nvGrpSpPr>
            <p:cNvPr id="31" name="Group 4"/>
            <p:cNvGrpSpPr>
              <a:grpSpLocks noChangeAspect="1"/>
            </p:cNvGrpSpPr>
            <p:nvPr/>
          </p:nvGrpSpPr>
          <p:grpSpPr bwMode="auto">
            <a:xfrm>
              <a:off x="5952367" y="1530305"/>
              <a:ext cx="287266" cy="336642"/>
              <a:chOff x="1776" y="1776"/>
              <a:chExt cx="64" cy="75"/>
            </a:xfrm>
            <a:solidFill>
              <a:schemeClr val="bg1"/>
            </a:solidFill>
            <a:effectLst/>
          </p:grpSpPr>
          <p:sp>
            <p:nvSpPr>
              <p:cNvPr id="32"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3"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4"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35"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grpSp>
      <p:grpSp>
        <p:nvGrpSpPr>
          <p:cNvPr id="36" name="组合 35"/>
          <p:cNvGrpSpPr/>
          <p:nvPr/>
        </p:nvGrpSpPr>
        <p:grpSpPr>
          <a:xfrm>
            <a:off x="7085535" y="2885264"/>
            <a:ext cx="1166781" cy="1166781"/>
            <a:chOff x="7227109" y="2832909"/>
            <a:chExt cx="1166781" cy="1166781"/>
          </a:xfrm>
        </p:grpSpPr>
        <p:sp>
          <p:nvSpPr>
            <p:cNvPr id="37" name="椭圆 36"/>
            <p:cNvSpPr/>
            <p:nvPr/>
          </p:nvSpPr>
          <p:spPr>
            <a:xfrm>
              <a:off x="7227109"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38" name="椭圆 37"/>
            <p:cNvSpPr/>
            <p:nvPr/>
          </p:nvSpPr>
          <p:spPr>
            <a:xfrm>
              <a:off x="7360195" y="2965995"/>
              <a:ext cx="900609" cy="900609"/>
            </a:xfrm>
            <a:prstGeom prst="ellipse">
              <a:avLst/>
            </a:prstGeom>
            <a:solidFill>
              <a:srgbClr val="FFAB3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grpSp>
          <p:nvGrpSpPr>
            <p:cNvPr id="60"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6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5"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grpSp>
      <p:grpSp>
        <p:nvGrpSpPr>
          <p:cNvPr id="66" name="组合 65"/>
          <p:cNvGrpSpPr/>
          <p:nvPr/>
        </p:nvGrpSpPr>
        <p:grpSpPr>
          <a:xfrm>
            <a:off x="3656536" y="2885264"/>
            <a:ext cx="1166781" cy="1166781"/>
            <a:chOff x="3798110" y="2832909"/>
            <a:chExt cx="1166781" cy="1166781"/>
          </a:xfrm>
        </p:grpSpPr>
        <p:sp>
          <p:nvSpPr>
            <p:cNvPr id="67" name="椭圆 66"/>
            <p:cNvSpPr/>
            <p:nvPr/>
          </p:nvSpPr>
          <p:spPr>
            <a:xfrm>
              <a:off x="3798110"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68" name="椭圆 67"/>
            <p:cNvSpPr/>
            <p:nvPr/>
          </p:nvSpPr>
          <p:spPr>
            <a:xfrm>
              <a:off x="3931196" y="2965995"/>
              <a:ext cx="900609" cy="900609"/>
            </a:xfrm>
            <a:prstGeom prst="ellipse">
              <a:avLst/>
            </a:prstGeom>
            <a:solidFill>
              <a:srgbClr val="EA5E66"/>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grpSp>
          <p:nvGrpSpPr>
            <p:cNvPr id="69"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70"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grpSp>
      <p:grpSp>
        <p:nvGrpSpPr>
          <p:cNvPr id="72" name="组合 71"/>
          <p:cNvGrpSpPr/>
          <p:nvPr/>
        </p:nvGrpSpPr>
        <p:grpSpPr>
          <a:xfrm>
            <a:off x="5371036" y="4599765"/>
            <a:ext cx="1166781" cy="1166781"/>
            <a:chOff x="5512610" y="4547410"/>
            <a:chExt cx="1166781" cy="1166781"/>
          </a:xfrm>
        </p:grpSpPr>
        <p:sp>
          <p:nvSpPr>
            <p:cNvPr id="73" name="椭圆 72"/>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74" name="椭圆 73"/>
            <p:cNvSpPr/>
            <p:nvPr/>
          </p:nvSpPr>
          <p:spPr>
            <a:xfrm>
              <a:off x="5645696" y="4680496"/>
              <a:ext cx="900609" cy="900609"/>
            </a:xfrm>
            <a:prstGeom prst="ellipse">
              <a:avLst/>
            </a:prstGeom>
            <a:solidFill>
              <a:srgbClr val="0099A9"/>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grpSp>
          <p:nvGrpSpPr>
            <p:cNvPr id="75" name="组合 74"/>
            <p:cNvGrpSpPr/>
            <p:nvPr/>
          </p:nvGrpSpPr>
          <p:grpSpPr>
            <a:xfrm>
              <a:off x="5930425" y="4950620"/>
              <a:ext cx="331151" cy="360360"/>
              <a:chOff x="4873620" y="1965325"/>
              <a:chExt cx="269882" cy="293688"/>
            </a:xfrm>
            <a:solidFill>
              <a:schemeClr val="bg1"/>
            </a:solidFill>
            <a:effectLst/>
          </p:grpSpPr>
          <p:sp>
            <p:nvSpPr>
              <p:cNvPr id="76" name="Freeform 502"/>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77" name="Freeform 503"/>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78" name="Freeform 504"/>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79"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grpSp>
      <p:grpSp>
        <p:nvGrpSpPr>
          <p:cNvPr id="80" name="组合 79"/>
          <p:cNvGrpSpPr/>
          <p:nvPr/>
        </p:nvGrpSpPr>
        <p:grpSpPr>
          <a:xfrm>
            <a:off x="2203289" y="4050133"/>
            <a:ext cx="2259429" cy="1046359"/>
            <a:chOff x="1258030" y="3593783"/>
            <a:chExt cx="2259429" cy="1046359"/>
          </a:xfrm>
        </p:grpSpPr>
        <p:sp>
          <p:nvSpPr>
            <p:cNvPr id="81" name="文本框 45"/>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EA5E66"/>
                  </a:solidFill>
                  <a:latin typeface="微软雅黑" pitchFamily="34" charset="-122"/>
                  <a:ea typeface="微软雅黑" pitchFamily="34" charset="-122"/>
                </a:rPr>
                <a:t>04</a:t>
              </a:r>
              <a:endParaRPr lang="zh-CN" altLang="en-US" sz="2800" b="1" dirty="0">
                <a:solidFill>
                  <a:srgbClr val="EA5E66"/>
                </a:solidFill>
                <a:latin typeface="微软雅黑" pitchFamily="34" charset="-122"/>
                <a:ea typeface="微软雅黑" pitchFamily="34" charset="-122"/>
              </a:endParaRPr>
            </a:p>
          </p:txBody>
        </p:sp>
        <p:sp>
          <p:nvSpPr>
            <p:cNvPr id="82" name="文本框 46"/>
            <p:cNvSpPr txBox="1"/>
            <p:nvPr/>
          </p:nvSpPr>
          <p:spPr>
            <a:xfrm>
              <a:off x="1799069" y="3696239"/>
              <a:ext cx="1718390"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EA5E66"/>
                  </a:solidFill>
                  <a:uFill>
                    <a:solidFill>
                      <a:srgbClr val="595959"/>
                    </a:solidFill>
                  </a:uFill>
                  <a:latin typeface="微软雅黑" pitchFamily="34" charset="-122"/>
                  <a:ea typeface="微软雅黑" pitchFamily="34" charset="-122"/>
                  <a:cs typeface="+mn-ea"/>
                  <a:sym typeface="+mn-lt"/>
                </a:rPr>
                <a:t> 添加标题</a:t>
              </a:r>
            </a:p>
          </p:txBody>
        </p:sp>
        <p:sp>
          <p:nvSpPr>
            <p:cNvPr id="83" name="文本框 47"/>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itchFamily="34" charset="-122"/>
                  <a:ea typeface="微软雅黑" pitchFamily="34" charset="-122"/>
                </a:rPr>
                <a:t>点击输入简要文字内容，文字内容任意编辑，图片可替换</a:t>
              </a:r>
            </a:p>
          </p:txBody>
        </p:sp>
      </p:grpSp>
      <p:grpSp>
        <p:nvGrpSpPr>
          <p:cNvPr id="84" name="组合 83"/>
          <p:cNvGrpSpPr/>
          <p:nvPr/>
        </p:nvGrpSpPr>
        <p:grpSpPr>
          <a:xfrm>
            <a:off x="7791585" y="1838945"/>
            <a:ext cx="2275929" cy="1046359"/>
            <a:chOff x="1258030" y="3593783"/>
            <a:chExt cx="2275929" cy="1046359"/>
          </a:xfrm>
        </p:grpSpPr>
        <p:sp>
          <p:nvSpPr>
            <p:cNvPr id="85" name="文本框 49"/>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FFAB3F"/>
                  </a:solidFill>
                  <a:latin typeface="微软雅黑" pitchFamily="34" charset="-122"/>
                  <a:ea typeface="微软雅黑" pitchFamily="34" charset="-122"/>
                </a:rPr>
                <a:t>02</a:t>
              </a:r>
              <a:endParaRPr lang="zh-CN" altLang="en-US" sz="2800" b="1" dirty="0">
                <a:solidFill>
                  <a:srgbClr val="FFAB3F"/>
                </a:solidFill>
                <a:latin typeface="微软雅黑" pitchFamily="34" charset="-122"/>
                <a:ea typeface="微软雅黑" pitchFamily="34" charset="-122"/>
              </a:endParaRPr>
            </a:p>
          </p:txBody>
        </p:sp>
        <p:sp>
          <p:nvSpPr>
            <p:cNvPr id="86" name="文本框 50"/>
            <p:cNvSpPr txBox="1"/>
            <p:nvPr/>
          </p:nvSpPr>
          <p:spPr>
            <a:xfrm>
              <a:off x="1799068" y="3696239"/>
              <a:ext cx="1734891"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FFAB3F"/>
                  </a:solidFill>
                  <a:uFill>
                    <a:solidFill>
                      <a:srgbClr val="595959"/>
                    </a:solidFill>
                  </a:uFill>
                  <a:latin typeface="微软雅黑" pitchFamily="34" charset="-122"/>
                  <a:ea typeface="微软雅黑" pitchFamily="34" charset="-122"/>
                  <a:cs typeface="+mn-ea"/>
                  <a:sym typeface="+mn-lt"/>
                </a:rPr>
                <a:t> 添加标题</a:t>
              </a:r>
            </a:p>
          </p:txBody>
        </p:sp>
        <p:sp>
          <p:nvSpPr>
            <p:cNvPr id="87" name="文本框 51"/>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itchFamily="34" charset="-122"/>
                  <a:ea typeface="微软雅黑" pitchFamily="34" charset="-122"/>
                </a:rPr>
                <a:t>点击输入简要文字内容，文字内容任意编辑，图片可替换</a:t>
              </a:r>
            </a:p>
          </p:txBody>
        </p:sp>
      </p:grpSp>
      <p:grpSp>
        <p:nvGrpSpPr>
          <p:cNvPr id="88" name="组合 87"/>
          <p:cNvGrpSpPr/>
          <p:nvPr/>
        </p:nvGrpSpPr>
        <p:grpSpPr>
          <a:xfrm>
            <a:off x="2936988" y="1125538"/>
            <a:ext cx="2434048" cy="1046359"/>
            <a:chOff x="1258030" y="3593783"/>
            <a:chExt cx="2434048" cy="1046359"/>
          </a:xfrm>
        </p:grpSpPr>
        <p:sp>
          <p:nvSpPr>
            <p:cNvPr id="89" name="文本框 53"/>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EA6103"/>
                  </a:solidFill>
                  <a:latin typeface="微软雅黑" pitchFamily="34" charset="-122"/>
                  <a:ea typeface="微软雅黑" pitchFamily="34" charset="-122"/>
                </a:rPr>
                <a:t>01</a:t>
              </a:r>
              <a:endParaRPr lang="zh-CN" altLang="en-US" sz="2800" b="1" dirty="0">
                <a:solidFill>
                  <a:srgbClr val="EA6103"/>
                </a:solidFill>
                <a:latin typeface="微软雅黑" pitchFamily="34" charset="-122"/>
                <a:ea typeface="微软雅黑" pitchFamily="34" charset="-122"/>
              </a:endParaRPr>
            </a:p>
          </p:txBody>
        </p:sp>
        <p:sp>
          <p:nvSpPr>
            <p:cNvPr id="90" name="文本框 54"/>
            <p:cNvSpPr txBox="1"/>
            <p:nvPr/>
          </p:nvSpPr>
          <p:spPr>
            <a:xfrm>
              <a:off x="1799068" y="3696239"/>
              <a:ext cx="1893010"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EA6103"/>
                  </a:solidFill>
                  <a:uFill>
                    <a:solidFill>
                      <a:srgbClr val="595959"/>
                    </a:solidFill>
                  </a:uFill>
                  <a:latin typeface="微软雅黑" pitchFamily="34" charset="-122"/>
                  <a:ea typeface="微软雅黑" pitchFamily="34" charset="-122"/>
                  <a:cs typeface="+mn-ea"/>
                  <a:sym typeface="+mn-lt"/>
                </a:rPr>
                <a:t> 添加标题</a:t>
              </a:r>
            </a:p>
          </p:txBody>
        </p:sp>
        <p:sp>
          <p:nvSpPr>
            <p:cNvPr id="91" name="文本框 55"/>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itchFamily="34" charset="-122"/>
                  <a:ea typeface="微软雅黑" pitchFamily="34" charset="-122"/>
                </a:rPr>
                <a:t>点击输入简要文字内容，文字内容任意编辑，图片可替换</a:t>
              </a:r>
            </a:p>
          </p:txBody>
        </p:sp>
      </p:grpSp>
      <p:grpSp>
        <p:nvGrpSpPr>
          <p:cNvPr id="92" name="组合 91"/>
          <p:cNvGrpSpPr/>
          <p:nvPr/>
        </p:nvGrpSpPr>
        <p:grpSpPr>
          <a:xfrm>
            <a:off x="6865685" y="4705046"/>
            <a:ext cx="2139699" cy="1046359"/>
            <a:chOff x="1258030" y="3593783"/>
            <a:chExt cx="2139699" cy="1046359"/>
          </a:xfrm>
        </p:grpSpPr>
        <p:sp>
          <p:nvSpPr>
            <p:cNvPr id="93" name="文本框 57"/>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99A9"/>
                  </a:solidFill>
                  <a:latin typeface="微软雅黑" pitchFamily="34" charset="-122"/>
                  <a:ea typeface="微软雅黑" pitchFamily="34" charset="-122"/>
                </a:rPr>
                <a:t>03</a:t>
              </a:r>
              <a:endParaRPr lang="zh-CN" altLang="en-US" sz="2800" b="1" dirty="0">
                <a:solidFill>
                  <a:srgbClr val="0099A9"/>
                </a:solidFill>
                <a:latin typeface="微软雅黑" pitchFamily="34" charset="-122"/>
                <a:ea typeface="微软雅黑" pitchFamily="34" charset="-122"/>
              </a:endParaRPr>
            </a:p>
          </p:txBody>
        </p:sp>
        <p:sp>
          <p:nvSpPr>
            <p:cNvPr id="94" name="文本框 58"/>
            <p:cNvSpPr txBox="1"/>
            <p:nvPr/>
          </p:nvSpPr>
          <p:spPr>
            <a:xfrm>
              <a:off x="1799069" y="3696239"/>
              <a:ext cx="1598660"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0099A9"/>
                  </a:solidFill>
                  <a:uFill>
                    <a:solidFill>
                      <a:srgbClr val="595959"/>
                    </a:solidFill>
                  </a:uFill>
                  <a:latin typeface="微软雅黑" pitchFamily="34" charset="-122"/>
                  <a:ea typeface="微软雅黑" pitchFamily="34" charset="-122"/>
                  <a:cs typeface="+mn-ea"/>
                  <a:sym typeface="+mn-lt"/>
                </a:rPr>
                <a:t> 添加标题</a:t>
              </a:r>
            </a:p>
          </p:txBody>
        </p:sp>
        <p:sp>
          <p:nvSpPr>
            <p:cNvPr id="95" name="文本框 59"/>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itchFamily="34" charset="-122"/>
                  <a:ea typeface="微软雅黑" pitchFamily="34" charset="-122"/>
                </a:rPr>
                <a:t>点击输入简要文字内容，文字内容任意编辑，图片可替换</a:t>
              </a:r>
            </a:p>
          </p:txBody>
        </p:sp>
      </p:grpSp>
      <p:grpSp>
        <p:nvGrpSpPr>
          <p:cNvPr id="96" name="组合 95"/>
          <p:cNvGrpSpPr/>
          <p:nvPr/>
        </p:nvGrpSpPr>
        <p:grpSpPr>
          <a:xfrm>
            <a:off x="4708986" y="2775801"/>
            <a:ext cx="2490880" cy="1031825"/>
            <a:chOff x="4850560" y="2723446"/>
            <a:chExt cx="2490880" cy="1031825"/>
          </a:xfrm>
        </p:grpSpPr>
        <p:sp>
          <p:nvSpPr>
            <p:cNvPr id="97" name="文本框 60"/>
            <p:cNvSpPr txBox="1"/>
            <p:nvPr/>
          </p:nvSpPr>
          <p:spPr>
            <a:xfrm>
              <a:off x="4850560" y="3324384"/>
              <a:ext cx="2490880" cy="430887"/>
            </a:xfrm>
            <a:prstGeom prst="rect">
              <a:avLst/>
            </a:prstGeom>
            <a:noFill/>
          </p:spPr>
          <p:txBody>
            <a:bodyPr wrap="square" rtlCol="0">
              <a:spAutoFit/>
            </a:bodyPr>
            <a:lstStyle/>
            <a:p>
              <a:pPr algn="ctr"/>
              <a:r>
                <a:rPr lang="zh-CN" altLang="en-US" sz="2200" u="sng" dirty="0">
                  <a:solidFill>
                    <a:schemeClr val="tx1">
                      <a:lumMod val="50000"/>
                      <a:lumOff val="50000"/>
                    </a:schemeClr>
                  </a:solidFill>
                  <a:effectLst>
                    <a:innerShdw blurRad="63500" dist="50800" dir="13500000">
                      <a:prstClr val="black">
                        <a:alpha val="50000"/>
                      </a:prstClr>
                    </a:innerShdw>
                  </a:effectLst>
                  <a:latin typeface="微软雅黑" pitchFamily="34" charset="-122"/>
                  <a:ea typeface="微软雅黑" pitchFamily="34" charset="-122"/>
                </a:rPr>
                <a:t>添加标题</a:t>
              </a:r>
            </a:p>
          </p:txBody>
        </p:sp>
        <p:sp>
          <p:nvSpPr>
            <p:cNvPr id="98" name="Freeform 48"/>
            <p:cNvSpPr>
              <a:spLocks noEditPoints="1"/>
            </p:cNvSpPr>
            <p:nvPr/>
          </p:nvSpPr>
          <p:spPr bwMode="auto">
            <a:xfrm>
              <a:off x="5829190" y="2723446"/>
              <a:ext cx="547085" cy="59501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sp>
        <p:nvSpPr>
          <p:cNvPr id="99" name="TextBox 9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57" name="TextBox 56"/>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58"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9"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00" name="椭圆 99"/>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00"/>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102" name="椭圆 101"/>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104" name="椭圆 103"/>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04"/>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2773360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50000">
                                          <p:cBhvr additive="base">
                                            <p:cTn id="7" dur="12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14:bounceEnd="50000">
                                          <p:cBhvr additive="base">
                                            <p:cTn id="11" dur="12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left)">
                                          <p:cBhvr>
                                            <p:cTn id="30" dur="500"/>
                                            <p:tgtEl>
                                              <p:spTgt spid="10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left)">
                                          <p:cBhvr>
                                            <p:cTn id="37" dur="500"/>
                                            <p:tgtEl>
                                              <p:spTgt spid="105"/>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101"/>
                                            </p:tgtEl>
                                            <p:attrNameLst>
                                              <p:attrName>style.color</p:attrName>
                                            </p:attrNameLst>
                                          </p:cBhvr>
                                          <p:to>
                                            <p:clrVal>
                                              <a:srgbClr val="EA5E66"/>
                                            </p:clrVal>
                                          </p:to>
                                        </p:set>
                                        <p:set>
                                          <p:cBhvr>
                                            <p:cTn id="41" dur="1000" fill="hold"/>
                                            <p:tgtEl>
                                              <p:spTgt spid="101"/>
                                            </p:tgtEl>
                                            <p:attrNameLst>
                                              <p:attrName>fillcolor</p:attrName>
                                            </p:attrNameLst>
                                          </p:cBhvr>
                                          <p:to>
                                            <p:clrVal>
                                              <a:srgbClr val="EA5E66"/>
                                            </p:clrVal>
                                          </p:to>
                                        </p:set>
                                        <p:set>
                                          <p:cBhvr>
                                            <p:cTn id="42" dur="1000" fill="hold"/>
                                            <p:tgtEl>
                                              <p:spTgt spid="101"/>
                                            </p:tgtEl>
                                            <p:attrNameLst>
                                              <p:attrName>fill.type</p:attrName>
                                            </p:attrNameLst>
                                          </p:cBhvr>
                                          <p:to>
                                            <p:strVal val="solid"/>
                                          </p:to>
                                        </p:set>
                                      </p:childTnLst>
                                    </p:cTn>
                                  </p:par>
                                </p:childTnLst>
                              </p:cTn>
                            </p:par>
                            <p:par>
                              <p:cTn id="43" fill="hold">
                                <p:stCondLst>
                                  <p:cond delay="4320"/>
                                </p:stCondLst>
                                <p:childTnLst>
                                  <p:par>
                                    <p:cTn id="44" presetID="21" presetClass="entr" presetSubtype="1"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300"/>
                                            <p:tgtEl>
                                              <p:spTgt spid="25"/>
                                            </p:tgtEl>
                                          </p:cBhvr>
                                        </p:animEffect>
                                      </p:childTnLst>
                                    </p:cTn>
                                  </p:par>
                                  <p:par>
                                    <p:cTn id="47" presetID="10" presetClass="entr" presetSubtype="0" fill="hold" nodeType="withEffect">
                                      <p:stCondLst>
                                        <p:cond delay="110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par>
                              <p:cTn id="50" fill="hold">
                                <p:stCondLst>
                                  <p:cond delay="5920"/>
                                </p:stCondLst>
                                <p:childTnLst>
                                  <p:par>
                                    <p:cTn id="51" presetID="2" presetClass="entr" presetSubtype="4" accel="70000" fill="hold" nodeType="afterEffect" p14:presetBounceEnd="40000">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14:bounceEnd="40000">
                                          <p:cBhvr additive="base">
                                            <p:cTn id="53"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14:presetBounceEnd="40000">
                                      <p:stCondLst>
                                        <p:cond delay="300"/>
                                      </p:stCondLst>
                                      <p:childTnLst>
                                        <p:set>
                                          <p:cBhvr>
                                            <p:cTn id="56" dur="1" fill="hold">
                                              <p:stCondLst>
                                                <p:cond delay="0"/>
                                              </p:stCondLst>
                                            </p:cTn>
                                            <p:tgtEl>
                                              <p:spTgt spid="66"/>
                                            </p:tgtEl>
                                            <p:attrNameLst>
                                              <p:attrName>style.visibility</p:attrName>
                                            </p:attrNameLst>
                                          </p:cBhvr>
                                          <p:to>
                                            <p:strVal val="visible"/>
                                          </p:to>
                                        </p:set>
                                        <p:anim calcmode="lin" valueType="num" p14:bounceEnd="40000">
                                          <p:cBhvr additive="base">
                                            <p:cTn id="57" dur="50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66"/>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14:presetBounceEnd="40000">
                                      <p:stCondLst>
                                        <p:cond delay="600"/>
                                      </p:stCondLst>
                                      <p:childTnLst>
                                        <p:set>
                                          <p:cBhvr>
                                            <p:cTn id="60" dur="1" fill="hold">
                                              <p:stCondLst>
                                                <p:cond delay="0"/>
                                              </p:stCondLst>
                                            </p:cTn>
                                            <p:tgtEl>
                                              <p:spTgt spid="36"/>
                                            </p:tgtEl>
                                            <p:attrNameLst>
                                              <p:attrName>style.visibility</p:attrName>
                                            </p:attrNameLst>
                                          </p:cBhvr>
                                          <p:to>
                                            <p:strVal val="visible"/>
                                          </p:to>
                                        </p:set>
                                        <p:anim calcmode="lin" valueType="num" p14:bounceEnd="40000">
                                          <p:cBhvr additive="base">
                                            <p:cTn id="61" dur="5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accel="70000" fill="hold" nodeType="withEffect" p14:presetBounceEnd="40000">
                                      <p:stCondLst>
                                        <p:cond delay="900"/>
                                      </p:stCondLst>
                                      <p:childTnLst>
                                        <p:set>
                                          <p:cBhvr>
                                            <p:cTn id="64" dur="1" fill="hold">
                                              <p:stCondLst>
                                                <p:cond delay="0"/>
                                              </p:stCondLst>
                                            </p:cTn>
                                            <p:tgtEl>
                                              <p:spTgt spid="72"/>
                                            </p:tgtEl>
                                            <p:attrNameLst>
                                              <p:attrName>style.visibility</p:attrName>
                                            </p:attrNameLst>
                                          </p:cBhvr>
                                          <p:to>
                                            <p:strVal val="visible"/>
                                          </p:to>
                                        </p:set>
                                        <p:anim calcmode="lin" valueType="num" p14:bounceEnd="40000">
                                          <p:cBhvr additive="base">
                                            <p:cTn id="65" dur="500" fill="hold"/>
                                            <p:tgtEl>
                                              <p:spTgt spid="72"/>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72"/>
                                            </p:tgtEl>
                                            <p:attrNameLst>
                                              <p:attrName>ppt_y</p:attrName>
                                            </p:attrNameLst>
                                          </p:cBhvr>
                                          <p:tavLst>
                                            <p:tav tm="0">
                                              <p:val>
                                                <p:strVal val="1+#ppt_h/2"/>
                                              </p:val>
                                            </p:tav>
                                            <p:tav tm="100000">
                                              <p:val>
                                                <p:strVal val="#ppt_y"/>
                                              </p:val>
                                            </p:tav>
                                          </p:tavLst>
                                        </p:anim>
                                      </p:childTnLst>
                                    </p:cTn>
                                  </p:par>
                                </p:childTnLst>
                              </p:cTn>
                            </p:par>
                            <p:par>
                              <p:cTn id="67" fill="hold">
                                <p:stCondLst>
                                  <p:cond delay="7320"/>
                                </p:stCondLst>
                                <p:childTnLst>
                                  <p:par>
                                    <p:cTn id="68" presetID="16" presetClass="entr" presetSubtype="37"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barn(outVertical)">
                                          <p:cBhvr>
                                            <p:cTn id="70" dur="500"/>
                                            <p:tgtEl>
                                              <p:spTgt spid="88"/>
                                            </p:tgtEl>
                                          </p:cBhvr>
                                        </p:animEffect>
                                      </p:childTnLst>
                                    </p:cTn>
                                  </p:par>
                                  <p:par>
                                    <p:cTn id="71" presetID="16" presetClass="entr" presetSubtype="37"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barn(outVertical)">
                                          <p:cBhvr>
                                            <p:cTn id="73" dur="500"/>
                                            <p:tgtEl>
                                              <p:spTgt spid="84"/>
                                            </p:tgtEl>
                                          </p:cBhvr>
                                        </p:animEffect>
                                      </p:childTnLst>
                                    </p:cTn>
                                  </p:par>
                                  <p:par>
                                    <p:cTn id="74" presetID="16" presetClass="entr" presetSubtype="37"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arn(outVertical)">
                                          <p:cBhvr>
                                            <p:cTn id="76" dur="500"/>
                                            <p:tgtEl>
                                              <p:spTgt spid="80"/>
                                            </p:tgtEl>
                                          </p:cBhvr>
                                        </p:animEffect>
                                      </p:childTnLst>
                                    </p:cTn>
                                  </p:par>
                                  <p:par>
                                    <p:cTn id="77" presetID="16" presetClass="entr" presetSubtype="37" fill="hold"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barn(outVertical)">
                                          <p:cBhvr>
                                            <p:cTn id="79" dur="500"/>
                                            <p:tgtEl>
                                              <p:spTgt spid="92"/>
                                            </p:tgtEl>
                                          </p:cBhvr>
                                        </p:animEffect>
                                      </p:childTnLst>
                                    </p:cTn>
                                  </p:par>
                                </p:childTnLst>
                              </p:cTn>
                            </p:par>
                            <p:par>
                              <p:cTn id="80" fill="hold">
                                <p:stCondLst>
                                  <p:cond delay="7820"/>
                                </p:stCondLst>
                                <p:childTnLst>
                                  <p:par>
                                    <p:cTn id="81" presetID="10" presetClass="entr" presetSubtype="0"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fade">
                                          <p:cBhvr>
                                            <p:cTn id="8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57" grpId="0"/>
          <p:bldP spid="100" grpId="0" animBg="1"/>
          <p:bldP spid="101" grpId="0"/>
          <p:bldP spid="101" grpId="1"/>
          <p:bldP spid="102" grpId="0" animBg="1"/>
          <p:bldP spid="103" grpId="0"/>
          <p:bldP spid="104" grpId="0" animBg="1"/>
          <p:bldP spid="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200" fill="hold"/>
                                            <p:tgtEl>
                                              <p:spTgt spid="58"/>
                                            </p:tgtEl>
                                            <p:attrNameLst>
                                              <p:attrName>ppt_x</p:attrName>
                                            </p:attrNameLst>
                                          </p:cBhvr>
                                          <p:tavLst>
                                            <p:tav tm="0">
                                              <p:val>
                                                <p:strVal val="0-#ppt_w/2"/>
                                              </p:val>
                                            </p:tav>
                                            <p:tav tm="100000">
                                              <p:val>
                                                <p:strVal val="#ppt_x"/>
                                              </p:val>
                                            </p:tav>
                                          </p:tavLst>
                                        </p:anim>
                                        <p:anim calcmode="lin" valueType="num">
                                          <p:cBhvr additive="base">
                                            <p:cTn id="8" dur="12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200" fill="hold"/>
                                            <p:tgtEl>
                                              <p:spTgt spid="59"/>
                                            </p:tgtEl>
                                            <p:attrNameLst>
                                              <p:attrName>ppt_x</p:attrName>
                                            </p:attrNameLst>
                                          </p:cBhvr>
                                          <p:tavLst>
                                            <p:tav tm="0">
                                              <p:val>
                                                <p:strVal val="#ppt_x"/>
                                              </p:val>
                                            </p:tav>
                                            <p:tav tm="100000">
                                              <p:val>
                                                <p:strVal val="#ppt_x"/>
                                              </p:val>
                                            </p:tav>
                                          </p:tavLst>
                                        </p:anim>
                                        <p:anim calcmode="lin" valueType="num">
                                          <p:cBhvr additive="base">
                                            <p:cTn id="12" dur="1200" fill="hold"/>
                                            <p:tgtEl>
                                              <p:spTgt spid="5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left)">
                                          <p:cBhvr>
                                            <p:cTn id="30" dur="500"/>
                                            <p:tgtEl>
                                              <p:spTgt spid="10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left)">
                                          <p:cBhvr>
                                            <p:cTn id="37" dur="500"/>
                                            <p:tgtEl>
                                              <p:spTgt spid="105"/>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101"/>
                                            </p:tgtEl>
                                            <p:attrNameLst>
                                              <p:attrName>style.color</p:attrName>
                                            </p:attrNameLst>
                                          </p:cBhvr>
                                          <p:to>
                                            <p:clrVal>
                                              <a:srgbClr val="EA5E66"/>
                                            </p:clrVal>
                                          </p:to>
                                        </p:set>
                                        <p:set>
                                          <p:cBhvr>
                                            <p:cTn id="41" dur="1000" fill="hold"/>
                                            <p:tgtEl>
                                              <p:spTgt spid="101"/>
                                            </p:tgtEl>
                                            <p:attrNameLst>
                                              <p:attrName>fillcolor</p:attrName>
                                            </p:attrNameLst>
                                          </p:cBhvr>
                                          <p:to>
                                            <p:clrVal>
                                              <a:srgbClr val="EA5E66"/>
                                            </p:clrVal>
                                          </p:to>
                                        </p:set>
                                        <p:set>
                                          <p:cBhvr>
                                            <p:cTn id="42" dur="1000" fill="hold"/>
                                            <p:tgtEl>
                                              <p:spTgt spid="101"/>
                                            </p:tgtEl>
                                            <p:attrNameLst>
                                              <p:attrName>fill.type</p:attrName>
                                            </p:attrNameLst>
                                          </p:cBhvr>
                                          <p:to>
                                            <p:strVal val="solid"/>
                                          </p:to>
                                        </p:set>
                                      </p:childTnLst>
                                    </p:cTn>
                                  </p:par>
                                </p:childTnLst>
                              </p:cTn>
                            </p:par>
                            <p:par>
                              <p:cTn id="43" fill="hold">
                                <p:stCondLst>
                                  <p:cond delay="4320"/>
                                </p:stCondLst>
                                <p:childTnLst>
                                  <p:par>
                                    <p:cTn id="44" presetID="21" presetClass="entr" presetSubtype="1"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300"/>
                                            <p:tgtEl>
                                              <p:spTgt spid="25"/>
                                            </p:tgtEl>
                                          </p:cBhvr>
                                        </p:animEffect>
                                      </p:childTnLst>
                                    </p:cTn>
                                  </p:par>
                                  <p:par>
                                    <p:cTn id="47" presetID="10" presetClass="entr" presetSubtype="0" fill="hold" nodeType="withEffect">
                                      <p:stCondLst>
                                        <p:cond delay="110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par>
                              <p:cTn id="50" fill="hold">
                                <p:stCondLst>
                                  <p:cond delay="5920"/>
                                </p:stCondLst>
                                <p:childTnLst>
                                  <p:par>
                                    <p:cTn id="51" presetID="2" presetClass="entr" presetSubtype="4" accel="7000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stCondLst>
                                        <p:cond delay="30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ppt_x"/>
                                              </p:val>
                                            </p:tav>
                                            <p:tav tm="100000">
                                              <p:val>
                                                <p:strVal val="#ppt_x"/>
                                              </p:val>
                                            </p:tav>
                                          </p:tavLst>
                                        </p:anim>
                                        <p:anim calcmode="lin" valueType="num">
                                          <p:cBhvr additive="base">
                                            <p:cTn id="58" dur="500" fill="hold"/>
                                            <p:tgtEl>
                                              <p:spTgt spid="66"/>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stCondLst>
                                        <p:cond delay="60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accel="70000" fill="hold" nodeType="withEffect">
                                      <p:stCondLst>
                                        <p:cond delay="90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ppt_x"/>
                                              </p:val>
                                            </p:tav>
                                            <p:tav tm="100000">
                                              <p:val>
                                                <p:strVal val="#ppt_x"/>
                                              </p:val>
                                            </p:tav>
                                          </p:tavLst>
                                        </p:anim>
                                        <p:anim calcmode="lin" valueType="num">
                                          <p:cBhvr additive="base">
                                            <p:cTn id="66" dur="500" fill="hold"/>
                                            <p:tgtEl>
                                              <p:spTgt spid="72"/>
                                            </p:tgtEl>
                                            <p:attrNameLst>
                                              <p:attrName>ppt_y</p:attrName>
                                            </p:attrNameLst>
                                          </p:cBhvr>
                                          <p:tavLst>
                                            <p:tav tm="0">
                                              <p:val>
                                                <p:strVal val="1+#ppt_h/2"/>
                                              </p:val>
                                            </p:tav>
                                            <p:tav tm="100000">
                                              <p:val>
                                                <p:strVal val="#ppt_y"/>
                                              </p:val>
                                            </p:tav>
                                          </p:tavLst>
                                        </p:anim>
                                      </p:childTnLst>
                                    </p:cTn>
                                  </p:par>
                                </p:childTnLst>
                              </p:cTn>
                            </p:par>
                            <p:par>
                              <p:cTn id="67" fill="hold">
                                <p:stCondLst>
                                  <p:cond delay="7320"/>
                                </p:stCondLst>
                                <p:childTnLst>
                                  <p:par>
                                    <p:cTn id="68" presetID="16" presetClass="entr" presetSubtype="37"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barn(outVertical)">
                                          <p:cBhvr>
                                            <p:cTn id="70" dur="500"/>
                                            <p:tgtEl>
                                              <p:spTgt spid="88"/>
                                            </p:tgtEl>
                                          </p:cBhvr>
                                        </p:animEffect>
                                      </p:childTnLst>
                                    </p:cTn>
                                  </p:par>
                                  <p:par>
                                    <p:cTn id="71" presetID="16" presetClass="entr" presetSubtype="37"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barn(outVertical)">
                                          <p:cBhvr>
                                            <p:cTn id="73" dur="500"/>
                                            <p:tgtEl>
                                              <p:spTgt spid="84"/>
                                            </p:tgtEl>
                                          </p:cBhvr>
                                        </p:animEffect>
                                      </p:childTnLst>
                                    </p:cTn>
                                  </p:par>
                                  <p:par>
                                    <p:cTn id="74" presetID="16" presetClass="entr" presetSubtype="37"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arn(outVertical)">
                                          <p:cBhvr>
                                            <p:cTn id="76" dur="500"/>
                                            <p:tgtEl>
                                              <p:spTgt spid="80"/>
                                            </p:tgtEl>
                                          </p:cBhvr>
                                        </p:animEffect>
                                      </p:childTnLst>
                                    </p:cTn>
                                  </p:par>
                                  <p:par>
                                    <p:cTn id="77" presetID="16" presetClass="entr" presetSubtype="37" fill="hold"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barn(outVertical)">
                                          <p:cBhvr>
                                            <p:cTn id="79" dur="500"/>
                                            <p:tgtEl>
                                              <p:spTgt spid="92"/>
                                            </p:tgtEl>
                                          </p:cBhvr>
                                        </p:animEffect>
                                      </p:childTnLst>
                                    </p:cTn>
                                  </p:par>
                                </p:childTnLst>
                              </p:cTn>
                            </p:par>
                            <p:par>
                              <p:cTn id="80" fill="hold">
                                <p:stCondLst>
                                  <p:cond delay="7820"/>
                                </p:stCondLst>
                                <p:childTnLst>
                                  <p:par>
                                    <p:cTn id="81" presetID="10" presetClass="entr" presetSubtype="0"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fade">
                                          <p:cBhvr>
                                            <p:cTn id="8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57" grpId="0"/>
          <p:bldP spid="100" grpId="0" animBg="1"/>
          <p:bldP spid="101" grpId="0"/>
          <p:bldP spid="101" grpId="1"/>
          <p:bldP spid="102" grpId="0" animBg="1"/>
          <p:bldP spid="103" grpId="0"/>
          <p:bldP spid="104" grpId="0" animBg="1"/>
          <p:bldP spid="10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 name="六边形 3"/>
          <p:cNvSpPr/>
          <p:nvPr/>
        </p:nvSpPr>
        <p:spPr>
          <a:xfrm>
            <a:off x="5128162" y="3136333"/>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5" name="六边形 4"/>
          <p:cNvSpPr/>
          <p:nvPr/>
        </p:nvSpPr>
        <p:spPr>
          <a:xfrm>
            <a:off x="6781303" y="2311093"/>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6" name="六边形 5"/>
          <p:cNvSpPr/>
          <p:nvPr/>
        </p:nvSpPr>
        <p:spPr>
          <a:xfrm>
            <a:off x="8429121" y="3136333"/>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8" name="六边形 7"/>
          <p:cNvSpPr/>
          <p:nvPr/>
        </p:nvSpPr>
        <p:spPr>
          <a:xfrm>
            <a:off x="3480344" y="2311093"/>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9" name="六边形 8"/>
          <p:cNvSpPr/>
          <p:nvPr/>
        </p:nvSpPr>
        <p:spPr>
          <a:xfrm>
            <a:off x="1832525" y="3136334"/>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endParaRPr>
          </a:p>
        </p:txBody>
      </p:sp>
      <p:sp>
        <p:nvSpPr>
          <p:cNvPr id="10" name="文本框 13"/>
          <p:cNvSpPr txBox="1"/>
          <p:nvPr/>
        </p:nvSpPr>
        <p:spPr>
          <a:xfrm>
            <a:off x="2104787" y="3746131"/>
            <a:ext cx="1370032" cy="430887"/>
          </a:xfrm>
          <a:prstGeom prst="rect">
            <a:avLst/>
          </a:prstGeom>
          <a:noFill/>
        </p:spPr>
        <p:txBody>
          <a:bodyPr>
            <a:spAutoFit/>
          </a:bodyPr>
          <a:lstStyle/>
          <a:p>
            <a:pPr algn="ctr" fontAlgn="auto">
              <a:spcBef>
                <a:spcPts val="0"/>
              </a:spcBef>
              <a:spcAft>
                <a:spcPts val="0"/>
              </a:spcAft>
              <a:defRPr/>
            </a:pPr>
            <a:r>
              <a:rPr lang="zh-CN" altLang="en-US" sz="2200" b="1" dirty="0">
                <a:solidFill>
                  <a:srgbClr val="EA6103"/>
                </a:solidFill>
                <a:latin typeface="微软雅黑" pitchFamily="34" charset="-122"/>
                <a:ea typeface="微软雅黑" pitchFamily="34" charset="-122"/>
              </a:rPr>
              <a:t>实施一</a:t>
            </a:r>
          </a:p>
        </p:txBody>
      </p:sp>
      <p:sp>
        <p:nvSpPr>
          <p:cNvPr id="11" name="文本框 14"/>
          <p:cNvSpPr txBox="1"/>
          <p:nvPr/>
        </p:nvSpPr>
        <p:spPr>
          <a:xfrm>
            <a:off x="3752606" y="2920890"/>
            <a:ext cx="1370032" cy="430887"/>
          </a:xfrm>
          <a:prstGeom prst="rect">
            <a:avLst/>
          </a:prstGeom>
          <a:noFill/>
        </p:spPr>
        <p:txBody>
          <a:bodyPr>
            <a:spAutoFit/>
          </a:bodyPr>
          <a:lstStyle/>
          <a:p>
            <a:pPr algn="ctr" fontAlgn="auto">
              <a:spcBef>
                <a:spcPts val="0"/>
              </a:spcBef>
              <a:spcAft>
                <a:spcPts val="0"/>
              </a:spcAft>
              <a:defRPr/>
            </a:pPr>
            <a:r>
              <a:rPr lang="zh-CN" altLang="en-US" sz="2200" b="1" dirty="0">
                <a:solidFill>
                  <a:srgbClr val="EA5E66"/>
                </a:solidFill>
                <a:latin typeface="微软雅黑" pitchFamily="34" charset="-122"/>
                <a:ea typeface="微软雅黑" pitchFamily="34" charset="-122"/>
              </a:rPr>
              <a:t>实施二</a:t>
            </a:r>
          </a:p>
        </p:txBody>
      </p:sp>
      <p:sp>
        <p:nvSpPr>
          <p:cNvPr id="12" name="文本框 15"/>
          <p:cNvSpPr txBox="1"/>
          <p:nvPr/>
        </p:nvSpPr>
        <p:spPr>
          <a:xfrm>
            <a:off x="5403085" y="3746129"/>
            <a:ext cx="1370032" cy="430887"/>
          </a:xfrm>
          <a:prstGeom prst="rect">
            <a:avLst/>
          </a:prstGeom>
          <a:noFill/>
        </p:spPr>
        <p:txBody>
          <a:bodyPr>
            <a:spAutoFit/>
          </a:bodyPr>
          <a:lstStyle/>
          <a:p>
            <a:pPr algn="ctr" fontAlgn="auto">
              <a:spcBef>
                <a:spcPts val="0"/>
              </a:spcBef>
              <a:spcAft>
                <a:spcPts val="0"/>
              </a:spcAft>
              <a:defRPr/>
            </a:pPr>
            <a:r>
              <a:rPr lang="zh-CN" altLang="en-US" sz="2200" b="1" dirty="0">
                <a:solidFill>
                  <a:srgbClr val="0099A9"/>
                </a:solidFill>
                <a:latin typeface="微软雅黑" pitchFamily="34" charset="-122"/>
                <a:ea typeface="微软雅黑" pitchFamily="34" charset="-122"/>
              </a:rPr>
              <a:t>实施三</a:t>
            </a:r>
          </a:p>
        </p:txBody>
      </p:sp>
      <p:sp>
        <p:nvSpPr>
          <p:cNvPr id="13" name="文本框 16"/>
          <p:cNvSpPr txBox="1"/>
          <p:nvPr/>
        </p:nvSpPr>
        <p:spPr>
          <a:xfrm>
            <a:off x="7053565" y="2920890"/>
            <a:ext cx="1370032" cy="430887"/>
          </a:xfrm>
          <a:prstGeom prst="rect">
            <a:avLst/>
          </a:prstGeom>
          <a:noFill/>
        </p:spPr>
        <p:txBody>
          <a:bodyPr>
            <a:spAutoFit/>
          </a:bodyPr>
          <a:lstStyle/>
          <a:p>
            <a:pPr algn="ctr" fontAlgn="auto">
              <a:spcBef>
                <a:spcPts val="0"/>
              </a:spcBef>
              <a:spcAft>
                <a:spcPts val="0"/>
              </a:spcAft>
              <a:defRPr/>
            </a:pPr>
            <a:r>
              <a:rPr lang="zh-CN" altLang="en-US" sz="2200" b="1" dirty="0">
                <a:solidFill>
                  <a:srgbClr val="0070C0"/>
                </a:solidFill>
                <a:latin typeface="微软雅黑" pitchFamily="34" charset="-122"/>
                <a:ea typeface="微软雅黑" pitchFamily="34" charset="-122"/>
              </a:rPr>
              <a:t>实施四</a:t>
            </a:r>
          </a:p>
        </p:txBody>
      </p:sp>
      <p:sp>
        <p:nvSpPr>
          <p:cNvPr id="15" name="文本框 18"/>
          <p:cNvSpPr txBox="1"/>
          <p:nvPr/>
        </p:nvSpPr>
        <p:spPr>
          <a:xfrm>
            <a:off x="8701383" y="3746130"/>
            <a:ext cx="1370032" cy="430887"/>
          </a:xfrm>
          <a:prstGeom prst="rect">
            <a:avLst/>
          </a:prstGeom>
          <a:noFill/>
        </p:spPr>
        <p:txBody>
          <a:bodyPr>
            <a:spAutoFit/>
          </a:bodyPr>
          <a:lstStyle/>
          <a:p>
            <a:pPr algn="ctr" fontAlgn="auto">
              <a:spcBef>
                <a:spcPts val="0"/>
              </a:spcBef>
              <a:spcAft>
                <a:spcPts val="0"/>
              </a:spcAft>
              <a:defRPr/>
            </a:pPr>
            <a:r>
              <a:rPr lang="zh-CN" altLang="en-US" sz="2200" b="1" dirty="0">
                <a:solidFill>
                  <a:srgbClr val="EA6103"/>
                </a:solidFill>
                <a:latin typeface="微软雅黑" pitchFamily="34" charset="-122"/>
                <a:ea typeface="微软雅黑" pitchFamily="34" charset="-122"/>
              </a:rPr>
              <a:t>结论</a:t>
            </a:r>
          </a:p>
        </p:txBody>
      </p:sp>
      <p:sp>
        <p:nvSpPr>
          <p:cNvPr id="16" name="矩形 19"/>
          <p:cNvSpPr>
            <a:spLocks noChangeArrowheads="1"/>
          </p:cNvSpPr>
          <p:nvPr/>
        </p:nvSpPr>
        <p:spPr bwMode="auto">
          <a:xfrm>
            <a:off x="1846734" y="1557586"/>
            <a:ext cx="1884806" cy="683264"/>
          </a:xfrm>
          <a:prstGeom prst="rect">
            <a:avLst/>
          </a:prstGeom>
          <a:noFill/>
          <a:ln w="9525">
            <a:noFill/>
            <a:miter lim="800000"/>
            <a:headEnd/>
            <a:tailEnd/>
          </a:ln>
        </p:spPr>
        <p:txBody>
          <a:bodyPr wrap="square">
            <a:spAutoFit/>
          </a:bodyPr>
          <a:lstStyle/>
          <a:p>
            <a:pPr algn="ctr" defTabSz="1218895">
              <a:lnSpc>
                <a:spcPct val="120000"/>
              </a:lnSpc>
              <a:defRPr/>
            </a:pPr>
            <a:r>
              <a:rPr lang="zh-CN" altLang="en-US" sz="1600" dirty="0">
                <a:latin typeface="微软雅黑" pitchFamily="34" charset="-122"/>
                <a:ea typeface="微软雅黑" pitchFamily="34" charset="-122"/>
              </a:rPr>
              <a:t>在此录入上述图表的综合描述说明。</a:t>
            </a:r>
            <a:endParaRPr lang="zh-CN" altLang="zh-CN" sz="1600" dirty="0">
              <a:latin typeface="微软雅黑" pitchFamily="34" charset="-122"/>
              <a:ea typeface="微软雅黑" pitchFamily="34" charset="-122"/>
            </a:endParaRPr>
          </a:p>
        </p:txBody>
      </p:sp>
      <p:sp>
        <p:nvSpPr>
          <p:cNvPr id="17" name="矩形 20"/>
          <p:cNvSpPr>
            <a:spLocks noChangeArrowheads="1"/>
          </p:cNvSpPr>
          <p:nvPr/>
        </p:nvSpPr>
        <p:spPr bwMode="auto">
          <a:xfrm>
            <a:off x="3494559" y="4905146"/>
            <a:ext cx="1884806" cy="683264"/>
          </a:xfrm>
          <a:prstGeom prst="rect">
            <a:avLst/>
          </a:prstGeom>
          <a:noFill/>
          <a:ln w="9525">
            <a:noFill/>
            <a:miter lim="800000"/>
            <a:headEnd/>
            <a:tailEnd/>
          </a:ln>
        </p:spPr>
        <p:txBody>
          <a:bodyPr wrap="square">
            <a:spAutoFit/>
          </a:bodyPr>
          <a:lstStyle/>
          <a:p>
            <a:pPr algn="ctr" defTabSz="1218895">
              <a:lnSpc>
                <a:spcPct val="120000"/>
              </a:lnSpc>
              <a:defRPr/>
            </a:pPr>
            <a:r>
              <a:rPr lang="zh-CN" altLang="en-US" sz="1600" dirty="0">
                <a:latin typeface="微软雅黑" pitchFamily="34" charset="-122"/>
                <a:ea typeface="微软雅黑" pitchFamily="34" charset="-122"/>
              </a:rPr>
              <a:t>在此录入上述图表的综合描述说明。</a:t>
            </a:r>
            <a:endParaRPr lang="zh-CN" altLang="zh-CN" sz="1600" dirty="0">
              <a:latin typeface="微软雅黑" pitchFamily="34" charset="-122"/>
              <a:ea typeface="微软雅黑" pitchFamily="34" charset="-122"/>
            </a:endParaRPr>
          </a:p>
        </p:txBody>
      </p:sp>
      <p:sp>
        <p:nvSpPr>
          <p:cNvPr id="18" name="上箭头标注 17"/>
          <p:cNvSpPr/>
          <p:nvPr/>
        </p:nvSpPr>
        <p:spPr>
          <a:xfrm>
            <a:off x="2251625" y="2383229"/>
            <a:ext cx="1076325" cy="665162"/>
          </a:xfrm>
          <a:prstGeom prst="upArrowCallout">
            <a:avLst>
              <a:gd name="adj1" fmla="val 12572"/>
              <a:gd name="adj2" fmla="val 12572"/>
              <a:gd name="adj3" fmla="val 25000"/>
              <a:gd name="adj4" fmla="val 11537"/>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latin typeface="微软雅黑" pitchFamily="34" charset="-122"/>
              <a:ea typeface="微软雅黑" pitchFamily="34" charset="-122"/>
            </a:endParaRPr>
          </a:p>
        </p:txBody>
      </p:sp>
      <p:sp>
        <p:nvSpPr>
          <p:cNvPr id="19" name="上箭头标注 18"/>
          <p:cNvSpPr/>
          <p:nvPr/>
        </p:nvSpPr>
        <p:spPr>
          <a:xfrm>
            <a:off x="5545687" y="2383229"/>
            <a:ext cx="1074738" cy="665162"/>
          </a:xfrm>
          <a:prstGeom prst="upArrowCallout">
            <a:avLst>
              <a:gd name="adj1" fmla="val 12572"/>
              <a:gd name="adj2" fmla="val 12572"/>
              <a:gd name="adj3" fmla="val 25000"/>
              <a:gd name="adj4" fmla="val 11537"/>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latin typeface="微软雅黑" pitchFamily="34" charset="-122"/>
              <a:ea typeface="微软雅黑" pitchFamily="34" charset="-122"/>
            </a:endParaRPr>
          </a:p>
        </p:txBody>
      </p:sp>
      <p:sp>
        <p:nvSpPr>
          <p:cNvPr id="20" name="上箭头标注 19"/>
          <p:cNvSpPr/>
          <p:nvPr/>
        </p:nvSpPr>
        <p:spPr>
          <a:xfrm>
            <a:off x="8849275" y="2383229"/>
            <a:ext cx="1074737" cy="665162"/>
          </a:xfrm>
          <a:prstGeom prst="upArrowCallout">
            <a:avLst>
              <a:gd name="adj1" fmla="val 12572"/>
              <a:gd name="adj2" fmla="val 12572"/>
              <a:gd name="adj3" fmla="val 25000"/>
              <a:gd name="adj4" fmla="val 11537"/>
            </a:avLst>
          </a:prstGeom>
          <a:solidFill>
            <a:srgbClr val="EA6103"/>
          </a:solidFill>
          <a:ln>
            <a:solidFill>
              <a:srgbClr val="EA6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chemeClr val="tx1"/>
              </a:solidFill>
              <a:latin typeface="微软雅黑" pitchFamily="34" charset="-122"/>
              <a:ea typeface="微软雅黑" pitchFamily="34" charset="-122"/>
            </a:endParaRPr>
          </a:p>
        </p:txBody>
      </p:sp>
      <p:sp>
        <p:nvSpPr>
          <p:cNvPr id="21" name="上箭头标注 20"/>
          <p:cNvSpPr/>
          <p:nvPr/>
        </p:nvSpPr>
        <p:spPr>
          <a:xfrm flipV="1">
            <a:off x="3899450" y="4031054"/>
            <a:ext cx="1076325" cy="665162"/>
          </a:xfrm>
          <a:prstGeom prst="upArrowCallout">
            <a:avLst>
              <a:gd name="adj1" fmla="val 12572"/>
              <a:gd name="adj2" fmla="val 12572"/>
              <a:gd name="adj3" fmla="val 25000"/>
              <a:gd name="adj4" fmla="val 11537"/>
            </a:avLst>
          </a:prstGeom>
          <a:solidFill>
            <a:srgbClr val="EA5E66"/>
          </a:solidFill>
          <a:ln>
            <a:solidFill>
              <a:srgbClr val="EA5E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方正中等线简体" panose="03000509000000000000" pitchFamily="65" charset="-122"/>
              <a:ea typeface="方正中等线简体" panose="03000509000000000000" pitchFamily="65" charset="-122"/>
            </a:endParaRPr>
          </a:p>
        </p:txBody>
      </p:sp>
      <p:sp>
        <p:nvSpPr>
          <p:cNvPr id="22" name="上箭头标注 21"/>
          <p:cNvSpPr/>
          <p:nvPr/>
        </p:nvSpPr>
        <p:spPr>
          <a:xfrm flipV="1">
            <a:off x="7201450" y="4031054"/>
            <a:ext cx="1074737" cy="665162"/>
          </a:xfrm>
          <a:prstGeom prst="upArrowCallout">
            <a:avLst>
              <a:gd name="adj1" fmla="val 12572"/>
              <a:gd name="adj2" fmla="val 12572"/>
              <a:gd name="adj3" fmla="val 25000"/>
              <a:gd name="adj4" fmla="val 1153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方正中等线简体" panose="03000509000000000000" pitchFamily="65" charset="-122"/>
              <a:ea typeface="方正中等线简体" panose="03000509000000000000" pitchFamily="65" charset="-122"/>
            </a:endParaRPr>
          </a:p>
        </p:txBody>
      </p:sp>
      <p:sp>
        <p:nvSpPr>
          <p:cNvPr id="25" name="矩形 27"/>
          <p:cNvSpPr>
            <a:spLocks noChangeArrowheads="1"/>
          </p:cNvSpPr>
          <p:nvPr/>
        </p:nvSpPr>
        <p:spPr bwMode="auto">
          <a:xfrm>
            <a:off x="5140795" y="1557586"/>
            <a:ext cx="1882895" cy="683264"/>
          </a:xfrm>
          <a:prstGeom prst="rect">
            <a:avLst/>
          </a:prstGeom>
          <a:noFill/>
          <a:ln w="9525">
            <a:noFill/>
            <a:miter lim="800000"/>
            <a:headEnd/>
            <a:tailEnd/>
          </a:ln>
        </p:spPr>
        <p:txBody>
          <a:bodyPr wrap="square">
            <a:spAutoFit/>
          </a:bodyPr>
          <a:lstStyle/>
          <a:p>
            <a:pPr algn="ctr" defTabSz="1218895">
              <a:lnSpc>
                <a:spcPct val="120000"/>
              </a:lnSpc>
              <a:defRPr/>
            </a:pPr>
            <a:r>
              <a:rPr lang="zh-CN" altLang="en-US" sz="1600" dirty="0">
                <a:latin typeface="微软雅黑" pitchFamily="34" charset="-122"/>
                <a:ea typeface="微软雅黑" pitchFamily="34" charset="-122"/>
              </a:rPr>
              <a:t>在此录入上述图表的综合描述说明。</a:t>
            </a:r>
            <a:endParaRPr lang="zh-CN" altLang="zh-CN" sz="1600" dirty="0">
              <a:latin typeface="微软雅黑" pitchFamily="34" charset="-122"/>
              <a:ea typeface="微软雅黑" pitchFamily="34" charset="-122"/>
            </a:endParaRPr>
          </a:p>
        </p:txBody>
      </p:sp>
      <p:sp>
        <p:nvSpPr>
          <p:cNvPr id="26" name="矩形 28"/>
          <p:cNvSpPr>
            <a:spLocks noChangeArrowheads="1"/>
          </p:cNvSpPr>
          <p:nvPr/>
        </p:nvSpPr>
        <p:spPr bwMode="auto">
          <a:xfrm>
            <a:off x="8388272" y="1557586"/>
            <a:ext cx="1882894" cy="683264"/>
          </a:xfrm>
          <a:prstGeom prst="rect">
            <a:avLst/>
          </a:prstGeom>
          <a:noFill/>
          <a:ln w="9525">
            <a:noFill/>
            <a:miter lim="800000"/>
            <a:headEnd/>
            <a:tailEnd/>
          </a:ln>
        </p:spPr>
        <p:txBody>
          <a:bodyPr wrap="square">
            <a:spAutoFit/>
          </a:bodyPr>
          <a:lstStyle/>
          <a:p>
            <a:pPr algn="ctr" defTabSz="1218895">
              <a:lnSpc>
                <a:spcPct val="120000"/>
              </a:lnSpc>
              <a:defRPr/>
            </a:pPr>
            <a:r>
              <a:rPr lang="zh-CN" altLang="en-US" sz="1600" dirty="0">
                <a:latin typeface="微软雅黑" pitchFamily="34" charset="-122"/>
                <a:ea typeface="微软雅黑" pitchFamily="34" charset="-122"/>
              </a:rPr>
              <a:t>在此录入上述图表的综合描述说明。</a:t>
            </a:r>
            <a:endParaRPr lang="zh-CN" altLang="zh-CN" sz="1600" dirty="0">
              <a:latin typeface="微软雅黑" pitchFamily="34" charset="-122"/>
              <a:ea typeface="微软雅黑" pitchFamily="34" charset="-122"/>
            </a:endParaRPr>
          </a:p>
        </p:txBody>
      </p:sp>
      <p:sp>
        <p:nvSpPr>
          <p:cNvPr id="27" name="矩形 29"/>
          <p:cNvSpPr>
            <a:spLocks noChangeArrowheads="1"/>
          </p:cNvSpPr>
          <p:nvPr/>
        </p:nvSpPr>
        <p:spPr bwMode="auto">
          <a:xfrm>
            <a:off x="6740447" y="4905146"/>
            <a:ext cx="1882894" cy="683264"/>
          </a:xfrm>
          <a:prstGeom prst="rect">
            <a:avLst/>
          </a:prstGeom>
          <a:noFill/>
          <a:ln w="9525">
            <a:noFill/>
            <a:miter lim="800000"/>
            <a:headEnd/>
            <a:tailEnd/>
          </a:ln>
        </p:spPr>
        <p:txBody>
          <a:bodyPr wrap="square">
            <a:spAutoFit/>
          </a:bodyPr>
          <a:lstStyle/>
          <a:p>
            <a:pPr algn="ctr" defTabSz="1218895">
              <a:lnSpc>
                <a:spcPct val="120000"/>
              </a:lnSpc>
              <a:defRPr/>
            </a:pPr>
            <a:r>
              <a:rPr lang="zh-CN" altLang="en-US" sz="1600" dirty="0">
                <a:latin typeface="微软雅黑" pitchFamily="34" charset="-122"/>
                <a:ea typeface="微软雅黑" pitchFamily="34" charset="-122"/>
              </a:rPr>
              <a:t>在此录入上述图表的综合描述说明。</a:t>
            </a:r>
            <a:endParaRPr lang="zh-CN" altLang="zh-CN" sz="1600" dirty="0">
              <a:latin typeface="微软雅黑" pitchFamily="34" charset="-122"/>
              <a:ea typeface="微软雅黑" pitchFamily="34" charset="-122"/>
            </a:endParaRPr>
          </a:p>
        </p:txBody>
      </p:sp>
      <p:sp>
        <p:nvSpPr>
          <p:cNvPr id="29" name="TextBox 28"/>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30"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1"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椭圆 31"/>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34" name="椭圆 33"/>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36" name="椭圆 35"/>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286325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50000">
                                          <p:cBhvr additive="base">
                                            <p:cTn id="7" dur="12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2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32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3700"/>
                                </p:stCondLst>
                                <p:childTnLst>
                                  <p:par>
                                    <p:cTn id="43" presetID="16" presetClass="emph" presetSubtype="0" fill="hold" grpId="1" nodeType="afterEffect">
                                      <p:stCondLst>
                                        <p:cond delay="0"/>
                                      </p:stCondLst>
                                      <p:iterate type="lt">
                                        <p:tmPct val="4000"/>
                                      </p:iterate>
                                      <p:childTnLst>
                                        <p:set>
                                          <p:cBhvr override="childStyle">
                                            <p:cTn id="44" dur="1000" fill="hold"/>
                                            <p:tgtEl>
                                              <p:spTgt spid="35"/>
                                            </p:tgtEl>
                                            <p:attrNameLst>
                                              <p:attrName>style.color</p:attrName>
                                            </p:attrNameLst>
                                          </p:cBhvr>
                                          <p:to>
                                            <p:clrVal>
                                              <a:schemeClr val="accent2"/>
                                            </p:clrVal>
                                          </p:to>
                                        </p:set>
                                        <p:set>
                                          <p:cBhvr>
                                            <p:cTn id="45" dur="1000" fill="hold"/>
                                            <p:tgtEl>
                                              <p:spTgt spid="35"/>
                                            </p:tgtEl>
                                            <p:attrNameLst>
                                              <p:attrName>fillcolor</p:attrName>
                                            </p:attrNameLst>
                                          </p:cBhvr>
                                          <p:to>
                                            <p:clrVal>
                                              <a:schemeClr val="accent2"/>
                                            </p:clrVal>
                                          </p:to>
                                        </p:set>
                                        <p:set>
                                          <p:cBhvr>
                                            <p:cTn id="46" dur="1000" fill="hold"/>
                                            <p:tgtEl>
                                              <p:spTgt spid="35"/>
                                            </p:tgtEl>
                                            <p:attrNameLst>
                                              <p:attrName>fill.type</p:attrName>
                                            </p:attrNameLst>
                                          </p:cBhvr>
                                          <p:to>
                                            <p:strVal val="solid"/>
                                          </p:to>
                                        </p:set>
                                      </p:childTnLst>
                                    </p:cTn>
                                  </p:par>
                                </p:childTnLst>
                              </p:cTn>
                            </p:par>
                            <p:par>
                              <p:cTn id="47" fill="hold">
                                <p:stCondLst>
                                  <p:cond delay="4820"/>
                                </p:stCondLst>
                                <p:childTnLst>
                                  <p:par>
                                    <p:cTn id="48" presetID="53" presetClass="entr" presetSubtype="52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anim calcmode="lin" valueType="num">
                                          <p:cBhvr>
                                            <p:cTn id="53" dur="500" fill="hold"/>
                                            <p:tgtEl>
                                              <p:spTgt spid="9"/>
                                            </p:tgtEl>
                                            <p:attrNameLst>
                                              <p:attrName>ppt_x</p:attrName>
                                            </p:attrNameLst>
                                          </p:cBhvr>
                                          <p:tavLst>
                                            <p:tav tm="0">
                                              <p:val>
                                                <p:fltVal val="0.5"/>
                                              </p:val>
                                            </p:tav>
                                            <p:tav tm="100000">
                                              <p:val>
                                                <p:strVal val="#ppt_x"/>
                                              </p:val>
                                            </p:tav>
                                          </p:tavLst>
                                        </p:anim>
                                        <p:anim calcmode="lin" valueType="num">
                                          <p:cBhvr>
                                            <p:cTn id="54" dur="500" fill="hold"/>
                                            <p:tgtEl>
                                              <p:spTgt spid="9"/>
                                            </p:tgtEl>
                                            <p:attrNameLst>
                                              <p:attrName>ppt_y</p:attrName>
                                            </p:attrNameLst>
                                          </p:cBhvr>
                                          <p:tavLst>
                                            <p:tav tm="0">
                                              <p:val>
                                                <p:fltVal val="0.5"/>
                                              </p:val>
                                            </p:tav>
                                            <p:tav tm="100000">
                                              <p:val>
                                                <p:strVal val="#ppt_y"/>
                                              </p:val>
                                            </p:tav>
                                          </p:tavLst>
                                        </p:anim>
                                      </p:childTnLst>
                                    </p:cTn>
                                  </p:par>
                                </p:childTnLst>
                              </p:cTn>
                            </p:par>
                            <p:par>
                              <p:cTn id="55" fill="hold">
                                <p:stCondLst>
                                  <p:cond delay="5320"/>
                                </p:stCondLst>
                                <p:childTnLst>
                                  <p:par>
                                    <p:cTn id="56" presetID="53" presetClass="entr" presetSubtype="52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anim calcmode="lin" valueType="num">
                                          <p:cBhvr>
                                            <p:cTn id="61" dur="500" fill="hold"/>
                                            <p:tgtEl>
                                              <p:spTgt spid="8"/>
                                            </p:tgtEl>
                                            <p:attrNameLst>
                                              <p:attrName>ppt_x</p:attrName>
                                            </p:attrNameLst>
                                          </p:cBhvr>
                                          <p:tavLst>
                                            <p:tav tm="0">
                                              <p:val>
                                                <p:fltVal val="0.5"/>
                                              </p:val>
                                            </p:tav>
                                            <p:tav tm="100000">
                                              <p:val>
                                                <p:strVal val="#ppt_x"/>
                                              </p:val>
                                            </p:tav>
                                          </p:tavLst>
                                        </p:anim>
                                        <p:anim calcmode="lin" valueType="num">
                                          <p:cBhvr>
                                            <p:cTn id="62" dur="500" fill="hold"/>
                                            <p:tgtEl>
                                              <p:spTgt spid="8"/>
                                            </p:tgtEl>
                                            <p:attrNameLst>
                                              <p:attrName>ppt_y</p:attrName>
                                            </p:attrNameLst>
                                          </p:cBhvr>
                                          <p:tavLst>
                                            <p:tav tm="0">
                                              <p:val>
                                                <p:fltVal val="0.5"/>
                                              </p:val>
                                            </p:tav>
                                            <p:tav tm="100000">
                                              <p:val>
                                                <p:strVal val="#ppt_y"/>
                                              </p:val>
                                            </p:tav>
                                          </p:tavLst>
                                        </p:anim>
                                      </p:childTnLst>
                                    </p:cTn>
                                  </p:par>
                                </p:childTnLst>
                              </p:cTn>
                            </p:par>
                            <p:par>
                              <p:cTn id="63" fill="hold">
                                <p:stCondLst>
                                  <p:cond delay="5820"/>
                                </p:stCondLst>
                                <p:childTnLst>
                                  <p:par>
                                    <p:cTn id="64" presetID="53" presetClass="entr" presetSubtype="528"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anim calcmode="lin" valueType="num">
                                          <p:cBhvr>
                                            <p:cTn id="69" dur="500" fill="hold"/>
                                            <p:tgtEl>
                                              <p:spTgt spid="4"/>
                                            </p:tgtEl>
                                            <p:attrNameLst>
                                              <p:attrName>ppt_x</p:attrName>
                                            </p:attrNameLst>
                                          </p:cBhvr>
                                          <p:tavLst>
                                            <p:tav tm="0">
                                              <p:val>
                                                <p:fltVal val="0.5"/>
                                              </p:val>
                                            </p:tav>
                                            <p:tav tm="100000">
                                              <p:val>
                                                <p:strVal val="#ppt_x"/>
                                              </p:val>
                                            </p:tav>
                                          </p:tavLst>
                                        </p:anim>
                                        <p:anim calcmode="lin" valueType="num">
                                          <p:cBhvr>
                                            <p:cTn id="70" dur="500" fill="hold"/>
                                            <p:tgtEl>
                                              <p:spTgt spid="4"/>
                                            </p:tgtEl>
                                            <p:attrNameLst>
                                              <p:attrName>ppt_y</p:attrName>
                                            </p:attrNameLst>
                                          </p:cBhvr>
                                          <p:tavLst>
                                            <p:tav tm="0">
                                              <p:val>
                                                <p:fltVal val="0.5"/>
                                              </p:val>
                                            </p:tav>
                                            <p:tav tm="100000">
                                              <p:val>
                                                <p:strVal val="#ppt_y"/>
                                              </p:val>
                                            </p:tav>
                                          </p:tavLst>
                                        </p:anim>
                                      </p:childTnLst>
                                    </p:cTn>
                                  </p:par>
                                </p:childTnLst>
                              </p:cTn>
                            </p:par>
                            <p:par>
                              <p:cTn id="71" fill="hold">
                                <p:stCondLst>
                                  <p:cond delay="6320"/>
                                </p:stCondLst>
                                <p:childTnLst>
                                  <p:par>
                                    <p:cTn id="72" presetID="53" presetClass="entr" presetSubtype="528"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anim calcmode="lin" valueType="num">
                                          <p:cBhvr>
                                            <p:cTn id="77" dur="500" fill="hold"/>
                                            <p:tgtEl>
                                              <p:spTgt spid="5"/>
                                            </p:tgtEl>
                                            <p:attrNameLst>
                                              <p:attrName>ppt_x</p:attrName>
                                            </p:attrNameLst>
                                          </p:cBhvr>
                                          <p:tavLst>
                                            <p:tav tm="0">
                                              <p:val>
                                                <p:fltVal val="0.5"/>
                                              </p:val>
                                            </p:tav>
                                            <p:tav tm="100000">
                                              <p:val>
                                                <p:strVal val="#ppt_x"/>
                                              </p:val>
                                            </p:tav>
                                          </p:tavLst>
                                        </p:anim>
                                        <p:anim calcmode="lin" valueType="num">
                                          <p:cBhvr>
                                            <p:cTn id="78" dur="500" fill="hold"/>
                                            <p:tgtEl>
                                              <p:spTgt spid="5"/>
                                            </p:tgtEl>
                                            <p:attrNameLst>
                                              <p:attrName>ppt_y</p:attrName>
                                            </p:attrNameLst>
                                          </p:cBhvr>
                                          <p:tavLst>
                                            <p:tav tm="0">
                                              <p:val>
                                                <p:fltVal val="0.5"/>
                                              </p:val>
                                            </p:tav>
                                            <p:tav tm="100000">
                                              <p:val>
                                                <p:strVal val="#ppt_y"/>
                                              </p:val>
                                            </p:tav>
                                          </p:tavLst>
                                        </p:anim>
                                      </p:childTnLst>
                                    </p:cTn>
                                  </p:par>
                                </p:childTnLst>
                              </p:cTn>
                            </p:par>
                            <p:par>
                              <p:cTn id="79" fill="hold">
                                <p:stCondLst>
                                  <p:cond delay="6820"/>
                                </p:stCondLst>
                                <p:childTnLst>
                                  <p:par>
                                    <p:cTn id="80" presetID="53" presetClass="entr" presetSubtype="52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500" fill="hold"/>
                                            <p:tgtEl>
                                              <p:spTgt spid="6"/>
                                            </p:tgtEl>
                                            <p:attrNameLst>
                                              <p:attrName>ppt_w</p:attrName>
                                            </p:attrNameLst>
                                          </p:cBhvr>
                                          <p:tavLst>
                                            <p:tav tm="0">
                                              <p:val>
                                                <p:fltVal val="0"/>
                                              </p:val>
                                            </p:tav>
                                            <p:tav tm="100000">
                                              <p:val>
                                                <p:strVal val="#ppt_w"/>
                                              </p:val>
                                            </p:tav>
                                          </p:tavLst>
                                        </p:anim>
                                        <p:anim calcmode="lin" valueType="num">
                                          <p:cBhvr>
                                            <p:cTn id="83" dur="500" fill="hold"/>
                                            <p:tgtEl>
                                              <p:spTgt spid="6"/>
                                            </p:tgtEl>
                                            <p:attrNameLst>
                                              <p:attrName>ppt_h</p:attrName>
                                            </p:attrNameLst>
                                          </p:cBhvr>
                                          <p:tavLst>
                                            <p:tav tm="0">
                                              <p:val>
                                                <p:fltVal val="0"/>
                                              </p:val>
                                            </p:tav>
                                            <p:tav tm="100000">
                                              <p:val>
                                                <p:strVal val="#ppt_h"/>
                                              </p:val>
                                            </p:tav>
                                          </p:tavLst>
                                        </p:anim>
                                        <p:animEffect transition="in" filter="fade">
                                          <p:cBhvr>
                                            <p:cTn id="84" dur="500"/>
                                            <p:tgtEl>
                                              <p:spTgt spid="6"/>
                                            </p:tgtEl>
                                          </p:cBhvr>
                                        </p:animEffect>
                                        <p:anim calcmode="lin" valueType="num">
                                          <p:cBhvr>
                                            <p:cTn id="85" dur="500" fill="hold"/>
                                            <p:tgtEl>
                                              <p:spTgt spid="6"/>
                                            </p:tgtEl>
                                            <p:attrNameLst>
                                              <p:attrName>ppt_x</p:attrName>
                                            </p:attrNameLst>
                                          </p:cBhvr>
                                          <p:tavLst>
                                            <p:tav tm="0">
                                              <p:val>
                                                <p:fltVal val="0.5"/>
                                              </p:val>
                                            </p:tav>
                                            <p:tav tm="100000">
                                              <p:val>
                                                <p:strVal val="#ppt_x"/>
                                              </p:val>
                                            </p:tav>
                                          </p:tavLst>
                                        </p:anim>
                                        <p:anim calcmode="lin" valueType="num">
                                          <p:cBhvr>
                                            <p:cTn id="86" dur="500" fill="hold"/>
                                            <p:tgtEl>
                                              <p:spTgt spid="6"/>
                                            </p:tgtEl>
                                            <p:attrNameLst>
                                              <p:attrName>ppt_y</p:attrName>
                                            </p:attrNameLst>
                                          </p:cBhvr>
                                          <p:tavLst>
                                            <p:tav tm="0">
                                              <p:val>
                                                <p:fltVal val="0.5"/>
                                              </p:val>
                                            </p:tav>
                                            <p:tav tm="100000">
                                              <p:val>
                                                <p:strVal val="#ppt_y"/>
                                              </p:val>
                                            </p:tav>
                                          </p:tavLst>
                                        </p:anim>
                                      </p:childTnLst>
                                    </p:cTn>
                                  </p:par>
                                </p:childTnLst>
                              </p:cTn>
                            </p:par>
                            <p:par>
                              <p:cTn id="87" fill="hold">
                                <p:stCondLst>
                                  <p:cond delay="7320"/>
                                </p:stCondLst>
                                <p:childTnLst>
                                  <p:par>
                                    <p:cTn id="88" presetID="16" presetClass="entr" presetSubtype="2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arn(inVertical)">
                                          <p:cBhvr>
                                            <p:cTn id="90" dur="500"/>
                                            <p:tgtEl>
                                              <p:spTgt spid="10"/>
                                            </p:tgtEl>
                                          </p:cBhvr>
                                        </p:animEffect>
                                      </p:childTnLst>
                                    </p:cTn>
                                  </p:par>
                                </p:childTnLst>
                              </p:cTn>
                            </p:par>
                            <p:par>
                              <p:cTn id="91" fill="hold">
                                <p:stCondLst>
                                  <p:cond delay="7820"/>
                                </p:stCondLst>
                                <p:childTnLst>
                                  <p:par>
                                    <p:cTn id="92" presetID="42"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childTnLst>
                              </p:cTn>
                            </p:par>
                            <p:par>
                              <p:cTn id="97" fill="hold">
                                <p:stCondLst>
                                  <p:cond delay="8820"/>
                                </p:stCondLst>
                                <p:childTnLst>
                                  <p:par>
                                    <p:cTn id="98" presetID="22" presetClass="entr" presetSubtype="4"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childTnLst>
                              </p:cTn>
                            </p:par>
                            <p:par>
                              <p:cTn id="101" fill="hold">
                                <p:stCondLst>
                                  <p:cond delay="9320"/>
                                </p:stCondLst>
                                <p:childTnLst>
                                  <p:par>
                                    <p:cTn id="102" presetID="16" presetClass="entr" presetSubtype="21" fill="hold" grpId="0"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barn(inVertical)">
                                          <p:cBhvr>
                                            <p:cTn id="104" dur="500"/>
                                            <p:tgtEl>
                                              <p:spTgt spid="11"/>
                                            </p:tgtEl>
                                          </p:cBhvr>
                                        </p:animEffect>
                                      </p:childTnLst>
                                    </p:cTn>
                                  </p:par>
                                </p:childTnLst>
                              </p:cTn>
                            </p:par>
                            <p:par>
                              <p:cTn id="105" fill="hold">
                                <p:stCondLst>
                                  <p:cond delay="9820"/>
                                </p:stCondLst>
                                <p:childTnLst>
                                  <p:par>
                                    <p:cTn id="106" presetID="47"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10820"/>
                                </p:stCondLst>
                                <p:childTnLst>
                                  <p:par>
                                    <p:cTn id="112" presetID="22" presetClass="entr" presetSubtype="1" fill="hold" grpId="0" nodeType="after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wipe(up)">
                                          <p:cBhvr>
                                            <p:cTn id="114" dur="500"/>
                                            <p:tgtEl>
                                              <p:spTgt spid="17"/>
                                            </p:tgtEl>
                                          </p:cBhvr>
                                        </p:animEffect>
                                      </p:childTnLst>
                                    </p:cTn>
                                  </p:par>
                                </p:childTnLst>
                              </p:cTn>
                            </p:par>
                            <p:par>
                              <p:cTn id="115" fill="hold">
                                <p:stCondLst>
                                  <p:cond delay="11320"/>
                                </p:stCondLst>
                                <p:childTnLst>
                                  <p:par>
                                    <p:cTn id="116" presetID="16" presetClass="entr" presetSubtype="21" fill="hold" grpId="0"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barn(inVertical)">
                                          <p:cBhvr>
                                            <p:cTn id="118" dur="500"/>
                                            <p:tgtEl>
                                              <p:spTgt spid="12"/>
                                            </p:tgtEl>
                                          </p:cBhvr>
                                        </p:animEffect>
                                      </p:childTnLst>
                                    </p:cTn>
                                  </p:par>
                                </p:childTnLst>
                              </p:cTn>
                            </p:par>
                            <p:par>
                              <p:cTn id="119" fill="hold">
                                <p:stCondLst>
                                  <p:cond delay="11820"/>
                                </p:stCondLst>
                                <p:childTnLst>
                                  <p:par>
                                    <p:cTn id="120" presetID="42" presetClass="entr" presetSubtype="0"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1000"/>
                                            <p:tgtEl>
                                              <p:spTgt spid="19"/>
                                            </p:tgtEl>
                                          </p:cBhvr>
                                        </p:animEffect>
                                        <p:anim calcmode="lin" valueType="num">
                                          <p:cBhvr>
                                            <p:cTn id="123" dur="1000" fill="hold"/>
                                            <p:tgtEl>
                                              <p:spTgt spid="19"/>
                                            </p:tgtEl>
                                            <p:attrNameLst>
                                              <p:attrName>ppt_x</p:attrName>
                                            </p:attrNameLst>
                                          </p:cBhvr>
                                          <p:tavLst>
                                            <p:tav tm="0">
                                              <p:val>
                                                <p:strVal val="#ppt_x"/>
                                              </p:val>
                                            </p:tav>
                                            <p:tav tm="100000">
                                              <p:val>
                                                <p:strVal val="#ppt_x"/>
                                              </p:val>
                                            </p:tav>
                                          </p:tavLst>
                                        </p:anim>
                                        <p:anim calcmode="lin" valueType="num">
                                          <p:cBhvr>
                                            <p:cTn id="124" dur="1000" fill="hold"/>
                                            <p:tgtEl>
                                              <p:spTgt spid="19"/>
                                            </p:tgtEl>
                                            <p:attrNameLst>
                                              <p:attrName>ppt_y</p:attrName>
                                            </p:attrNameLst>
                                          </p:cBhvr>
                                          <p:tavLst>
                                            <p:tav tm="0">
                                              <p:val>
                                                <p:strVal val="#ppt_y+.1"/>
                                              </p:val>
                                            </p:tav>
                                            <p:tav tm="100000">
                                              <p:val>
                                                <p:strVal val="#ppt_y"/>
                                              </p:val>
                                            </p:tav>
                                          </p:tavLst>
                                        </p:anim>
                                      </p:childTnLst>
                                    </p:cTn>
                                  </p:par>
                                </p:childTnLst>
                              </p:cTn>
                            </p:par>
                            <p:par>
                              <p:cTn id="125" fill="hold">
                                <p:stCondLst>
                                  <p:cond delay="12820"/>
                                </p:stCondLst>
                                <p:childTnLst>
                                  <p:par>
                                    <p:cTn id="126" presetID="22" presetClass="entr" presetSubtype="4" fill="hold" grpId="0" nodeType="after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down)">
                                          <p:cBhvr>
                                            <p:cTn id="128" dur="500"/>
                                            <p:tgtEl>
                                              <p:spTgt spid="25"/>
                                            </p:tgtEl>
                                          </p:cBhvr>
                                        </p:animEffect>
                                      </p:childTnLst>
                                    </p:cTn>
                                  </p:par>
                                </p:childTnLst>
                              </p:cTn>
                            </p:par>
                            <p:par>
                              <p:cTn id="129" fill="hold">
                                <p:stCondLst>
                                  <p:cond delay="13320"/>
                                </p:stCondLst>
                                <p:childTnLst>
                                  <p:par>
                                    <p:cTn id="130" presetID="16" presetClass="entr" presetSubtype="21"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barn(inVertical)">
                                          <p:cBhvr>
                                            <p:cTn id="132" dur="500"/>
                                            <p:tgtEl>
                                              <p:spTgt spid="13"/>
                                            </p:tgtEl>
                                          </p:cBhvr>
                                        </p:animEffect>
                                      </p:childTnLst>
                                    </p:cTn>
                                  </p:par>
                                </p:childTnLst>
                              </p:cTn>
                            </p:par>
                            <p:par>
                              <p:cTn id="133" fill="hold">
                                <p:stCondLst>
                                  <p:cond delay="13820"/>
                                </p:stCondLst>
                                <p:childTnLst>
                                  <p:par>
                                    <p:cTn id="134" presetID="47" presetClass="entr" presetSubtype="0" fill="hold" grpId="0" nodeType="after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1000"/>
                                            <p:tgtEl>
                                              <p:spTgt spid="22"/>
                                            </p:tgtEl>
                                          </p:cBhvr>
                                        </p:animEffect>
                                        <p:anim calcmode="lin" valueType="num">
                                          <p:cBhvr>
                                            <p:cTn id="137" dur="1000" fill="hold"/>
                                            <p:tgtEl>
                                              <p:spTgt spid="22"/>
                                            </p:tgtEl>
                                            <p:attrNameLst>
                                              <p:attrName>ppt_x</p:attrName>
                                            </p:attrNameLst>
                                          </p:cBhvr>
                                          <p:tavLst>
                                            <p:tav tm="0">
                                              <p:val>
                                                <p:strVal val="#ppt_x"/>
                                              </p:val>
                                            </p:tav>
                                            <p:tav tm="100000">
                                              <p:val>
                                                <p:strVal val="#ppt_x"/>
                                              </p:val>
                                            </p:tav>
                                          </p:tavLst>
                                        </p:anim>
                                        <p:anim calcmode="lin" valueType="num">
                                          <p:cBhvr>
                                            <p:cTn id="138" dur="1000" fill="hold"/>
                                            <p:tgtEl>
                                              <p:spTgt spid="22"/>
                                            </p:tgtEl>
                                            <p:attrNameLst>
                                              <p:attrName>ppt_y</p:attrName>
                                            </p:attrNameLst>
                                          </p:cBhvr>
                                          <p:tavLst>
                                            <p:tav tm="0">
                                              <p:val>
                                                <p:strVal val="#ppt_y-.1"/>
                                              </p:val>
                                            </p:tav>
                                            <p:tav tm="100000">
                                              <p:val>
                                                <p:strVal val="#ppt_y"/>
                                              </p:val>
                                            </p:tav>
                                          </p:tavLst>
                                        </p:anim>
                                      </p:childTnLst>
                                    </p:cTn>
                                  </p:par>
                                </p:childTnLst>
                              </p:cTn>
                            </p:par>
                            <p:par>
                              <p:cTn id="139" fill="hold">
                                <p:stCondLst>
                                  <p:cond delay="14820"/>
                                </p:stCondLst>
                                <p:childTnLst>
                                  <p:par>
                                    <p:cTn id="140" presetID="22" presetClass="entr" presetSubtype="1" fill="hold" grpId="0" nodeType="after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wipe(up)">
                                          <p:cBhvr>
                                            <p:cTn id="142" dur="500"/>
                                            <p:tgtEl>
                                              <p:spTgt spid="27"/>
                                            </p:tgtEl>
                                          </p:cBhvr>
                                        </p:animEffect>
                                      </p:childTnLst>
                                    </p:cTn>
                                  </p:par>
                                </p:childTnLst>
                              </p:cTn>
                            </p:par>
                            <p:par>
                              <p:cTn id="143" fill="hold">
                                <p:stCondLst>
                                  <p:cond delay="15320"/>
                                </p:stCondLst>
                                <p:childTnLst>
                                  <p:par>
                                    <p:cTn id="144" presetID="16" presetClass="entr" presetSubtype="21"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barn(inVertical)">
                                          <p:cBhvr>
                                            <p:cTn id="146" dur="500"/>
                                            <p:tgtEl>
                                              <p:spTgt spid="15"/>
                                            </p:tgtEl>
                                          </p:cBhvr>
                                        </p:animEffect>
                                      </p:childTnLst>
                                    </p:cTn>
                                  </p:par>
                                </p:childTnLst>
                              </p:cTn>
                            </p:par>
                            <p:par>
                              <p:cTn id="147" fill="hold">
                                <p:stCondLst>
                                  <p:cond delay="15820"/>
                                </p:stCondLst>
                                <p:childTnLst>
                                  <p:par>
                                    <p:cTn id="148" presetID="42" presetClass="entr" presetSubtype="0" fill="hold" grpId="0" nodeType="afterEffect">
                                      <p:stCondLst>
                                        <p:cond delay="0"/>
                                      </p:stCondLst>
                                      <p:childTnLst>
                                        <p:set>
                                          <p:cBhvr>
                                            <p:cTn id="149" dur="1" fill="hold">
                                              <p:stCondLst>
                                                <p:cond delay="0"/>
                                              </p:stCondLst>
                                            </p:cTn>
                                            <p:tgtEl>
                                              <p:spTgt spid="20"/>
                                            </p:tgtEl>
                                            <p:attrNameLst>
                                              <p:attrName>style.visibility</p:attrName>
                                            </p:attrNameLst>
                                          </p:cBhvr>
                                          <p:to>
                                            <p:strVal val="visible"/>
                                          </p:to>
                                        </p:set>
                                        <p:animEffect transition="in" filter="fade">
                                          <p:cBhvr>
                                            <p:cTn id="150" dur="1000"/>
                                            <p:tgtEl>
                                              <p:spTgt spid="20"/>
                                            </p:tgtEl>
                                          </p:cBhvr>
                                        </p:animEffect>
                                        <p:anim calcmode="lin" valueType="num">
                                          <p:cBhvr>
                                            <p:cTn id="151" dur="1000" fill="hold"/>
                                            <p:tgtEl>
                                              <p:spTgt spid="20"/>
                                            </p:tgtEl>
                                            <p:attrNameLst>
                                              <p:attrName>ppt_x</p:attrName>
                                            </p:attrNameLst>
                                          </p:cBhvr>
                                          <p:tavLst>
                                            <p:tav tm="0">
                                              <p:val>
                                                <p:strVal val="#ppt_x"/>
                                              </p:val>
                                            </p:tav>
                                            <p:tav tm="100000">
                                              <p:val>
                                                <p:strVal val="#ppt_x"/>
                                              </p:val>
                                            </p:tav>
                                          </p:tavLst>
                                        </p:anim>
                                        <p:anim calcmode="lin" valueType="num">
                                          <p:cBhvr>
                                            <p:cTn id="152" dur="1000" fill="hold"/>
                                            <p:tgtEl>
                                              <p:spTgt spid="20"/>
                                            </p:tgtEl>
                                            <p:attrNameLst>
                                              <p:attrName>ppt_y</p:attrName>
                                            </p:attrNameLst>
                                          </p:cBhvr>
                                          <p:tavLst>
                                            <p:tav tm="0">
                                              <p:val>
                                                <p:strVal val="#ppt_y+.1"/>
                                              </p:val>
                                            </p:tav>
                                            <p:tav tm="100000">
                                              <p:val>
                                                <p:strVal val="#ppt_y"/>
                                              </p:val>
                                            </p:tav>
                                          </p:tavLst>
                                        </p:anim>
                                      </p:childTnLst>
                                    </p:cTn>
                                  </p:par>
                                </p:childTnLst>
                              </p:cTn>
                            </p:par>
                            <p:par>
                              <p:cTn id="153" fill="hold">
                                <p:stCondLst>
                                  <p:cond delay="16820"/>
                                </p:stCondLst>
                                <p:childTnLst>
                                  <p:par>
                                    <p:cTn id="154" presetID="22" presetClass="entr" presetSubtype="4"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down)">
                                          <p:cBhvr>
                                            <p:cTn id="1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5" grpId="0" animBg="1"/>
          <p:bldP spid="6" grpId="0" animBg="1"/>
          <p:bldP spid="8" grpId="0" animBg="1"/>
          <p:bldP spid="9" grpId="0" animBg="1"/>
          <p:bldP spid="10" grpId="0"/>
          <p:bldP spid="11" grpId="0"/>
          <p:bldP spid="12" grpId="0"/>
          <p:bldP spid="13" grpId="0"/>
          <p:bldP spid="15" grpId="0"/>
          <p:bldP spid="16" grpId="0"/>
          <p:bldP spid="17" grpId="0"/>
          <p:bldP spid="18" grpId="0" animBg="1"/>
          <p:bldP spid="19" grpId="0" animBg="1"/>
          <p:bldP spid="20" grpId="0" animBg="1"/>
          <p:bldP spid="21" grpId="0" animBg="1"/>
          <p:bldP spid="22" grpId="0" animBg="1"/>
          <p:bldP spid="25" grpId="0"/>
          <p:bldP spid="26" grpId="0"/>
          <p:bldP spid="27" grpId="0"/>
          <p:bldP spid="29" grpId="0"/>
          <p:bldP spid="32" grpId="0" animBg="1"/>
          <p:bldP spid="33" grpId="0"/>
          <p:bldP spid="34" grpId="0" animBg="1"/>
          <p:bldP spid="35" grpId="0"/>
          <p:bldP spid="35" grpId="1"/>
          <p:bldP spid="3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200" fill="hold"/>
                                            <p:tgtEl>
                                              <p:spTgt spid="30"/>
                                            </p:tgtEl>
                                            <p:attrNameLst>
                                              <p:attrName>ppt_x</p:attrName>
                                            </p:attrNameLst>
                                          </p:cBhvr>
                                          <p:tavLst>
                                            <p:tav tm="0">
                                              <p:val>
                                                <p:strVal val="0-#ppt_w/2"/>
                                              </p:val>
                                            </p:tav>
                                            <p:tav tm="100000">
                                              <p:val>
                                                <p:strVal val="#ppt_x"/>
                                              </p:val>
                                            </p:tav>
                                          </p:tavLst>
                                        </p:anim>
                                        <p:anim calcmode="lin" valueType="num">
                                          <p:cBhvr additive="base">
                                            <p:cTn id="8" dur="12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200" fill="hold"/>
                                            <p:tgtEl>
                                              <p:spTgt spid="31"/>
                                            </p:tgtEl>
                                            <p:attrNameLst>
                                              <p:attrName>ppt_x</p:attrName>
                                            </p:attrNameLst>
                                          </p:cBhvr>
                                          <p:tavLst>
                                            <p:tav tm="0">
                                              <p:val>
                                                <p:strVal val="#ppt_x"/>
                                              </p:val>
                                            </p:tav>
                                            <p:tav tm="100000">
                                              <p:val>
                                                <p:strVal val="#ppt_x"/>
                                              </p:val>
                                            </p:tav>
                                          </p:tavLst>
                                        </p:anim>
                                        <p:anim calcmode="lin" valueType="num">
                                          <p:cBhvr additive="base">
                                            <p:cTn id="12" dur="120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32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3700"/>
                                </p:stCondLst>
                                <p:childTnLst>
                                  <p:par>
                                    <p:cTn id="43" presetID="16" presetClass="emph" presetSubtype="0" fill="hold" grpId="1" nodeType="afterEffect">
                                      <p:stCondLst>
                                        <p:cond delay="0"/>
                                      </p:stCondLst>
                                      <p:iterate type="lt">
                                        <p:tmPct val="4000"/>
                                      </p:iterate>
                                      <p:childTnLst>
                                        <p:set>
                                          <p:cBhvr override="childStyle">
                                            <p:cTn id="44" dur="1000" fill="hold"/>
                                            <p:tgtEl>
                                              <p:spTgt spid="35"/>
                                            </p:tgtEl>
                                            <p:attrNameLst>
                                              <p:attrName>style.color</p:attrName>
                                            </p:attrNameLst>
                                          </p:cBhvr>
                                          <p:to>
                                            <p:clrVal>
                                              <a:schemeClr val="accent2"/>
                                            </p:clrVal>
                                          </p:to>
                                        </p:set>
                                        <p:set>
                                          <p:cBhvr>
                                            <p:cTn id="45" dur="1000" fill="hold"/>
                                            <p:tgtEl>
                                              <p:spTgt spid="35"/>
                                            </p:tgtEl>
                                            <p:attrNameLst>
                                              <p:attrName>fillcolor</p:attrName>
                                            </p:attrNameLst>
                                          </p:cBhvr>
                                          <p:to>
                                            <p:clrVal>
                                              <a:schemeClr val="accent2"/>
                                            </p:clrVal>
                                          </p:to>
                                        </p:set>
                                        <p:set>
                                          <p:cBhvr>
                                            <p:cTn id="46" dur="1000" fill="hold"/>
                                            <p:tgtEl>
                                              <p:spTgt spid="35"/>
                                            </p:tgtEl>
                                            <p:attrNameLst>
                                              <p:attrName>fill.type</p:attrName>
                                            </p:attrNameLst>
                                          </p:cBhvr>
                                          <p:to>
                                            <p:strVal val="solid"/>
                                          </p:to>
                                        </p:set>
                                      </p:childTnLst>
                                    </p:cTn>
                                  </p:par>
                                </p:childTnLst>
                              </p:cTn>
                            </p:par>
                            <p:par>
                              <p:cTn id="47" fill="hold">
                                <p:stCondLst>
                                  <p:cond delay="4820"/>
                                </p:stCondLst>
                                <p:childTnLst>
                                  <p:par>
                                    <p:cTn id="48" presetID="53" presetClass="entr" presetSubtype="52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anim calcmode="lin" valueType="num">
                                          <p:cBhvr>
                                            <p:cTn id="53" dur="500" fill="hold"/>
                                            <p:tgtEl>
                                              <p:spTgt spid="9"/>
                                            </p:tgtEl>
                                            <p:attrNameLst>
                                              <p:attrName>ppt_x</p:attrName>
                                            </p:attrNameLst>
                                          </p:cBhvr>
                                          <p:tavLst>
                                            <p:tav tm="0">
                                              <p:val>
                                                <p:fltVal val="0.5"/>
                                              </p:val>
                                            </p:tav>
                                            <p:tav tm="100000">
                                              <p:val>
                                                <p:strVal val="#ppt_x"/>
                                              </p:val>
                                            </p:tav>
                                          </p:tavLst>
                                        </p:anim>
                                        <p:anim calcmode="lin" valueType="num">
                                          <p:cBhvr>
                                            <p:cTn id="54" dur="500" fill="hold"/>
                                            <p:tgtEl>
                                              <p:spTgt spid="9"/>
                                            </p:tgtEl>
                                            <p:attrNameLst>
                                              <p:attrName>ppt_y</p:attrName>
                                            </p:attrNameLst>
                                          </p:cBhvr>
                                          <p:tavLst>
                                            <p:tav tm="0">
                                              <p:val>
                                                <p:fltVal val="0.5"/>
                                              </p:val>
                                            </p:tav>
                                            <p:tav tm="100000">
                                              <p:val>
                                                <p:strVal val="#ppt_y"/>
                                              </p:val>
                                            </p:tav>
                                          </p:tavLst>
                                        </p:anim>
                                      </p:childTnLst>
                                    </p:cTn>
                                  </p:par>
                                </p:childTnLst>
                              </p:cTn>
                            </p:par>
                            <p:par>
                              <p:cTn id="55" fill="hold">
                                <p:stCondLst>
                                  <p:cond delay="5320"/>
                                </p:stCondLst>
                                <p:childTnLst>
                                  <p:par>
                                    <p:cTn id="56" presetID="53" presetClass="entr" presetSubtype="52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anim calcmode="lin" valueType="num">
                                          <p:cBhvr>
                                            <p:cTn id="61" dur="500" fill="hold"/>
                                            <p:tgtEl>
                                              <p:spTgt spid="8"/>
                                            </p:tgtEl>
                                            <p:attrNameLst>
                                              <p:attrName>ppt_x</p:attrName>
                                            </p:attrNameLst>
                                          </p:cBhvr>
                                          <p:tavLst>
                                            <p:tav tm="0">
                                              <p:val>
                                                <p:fltVal val="0.5"/>
                                              </p:val>
                                            </p:tav>
                                            <p:tav tm="100000">
                                              <p:val>
                                                <p:strVal val="#ppt_x"/>
                                              </p:val>
                                            </p:tav>
                                          </p:tavLst>
                                        </p:anim>
                                        <p:anim calcmode="lin" valueType="num">
                                          <p:cBhvr>
                                            <p:cTn id="62" dur="500" fill="hold"/>
                                            <p:tgtEl>
                                              <p:spTgt spid="8"/>
                                            </p:tgtEl>
                                            <p:attrNameLst>
                                              <p:attrName>ppt_y</p:attrName>
                                            </p:attrNameLst>
                                          </p:cBhvr>
                                          <p:tavLst>
                                            <p:tav tm="0">
                                              <p:val>
                                                <p:fltVal val="0.5"/>
                                              </p:val>
                                            </p:tav>
                                            <p:tav tm="100000">
                                              <p:val>
                                                <p:strVal val="#ppt_y"/>
                                              </p:val>
                                            </p:tav>
                                          </p:tavLst>
                                        </p:anim>
                                      </p:childTnLst>
                                    </p:cTn>
                                  </p:par>
                                </p:childTnLst>
                              </p:cTn>
                            </p:par>
                            <p:par>
                              <p:cTn id="63" fill="hold">
                                <p:stCondLst>
                                  <p:cond delay="5820"/>
                                </p:stCondLst>
                                <p:childTnLst>
                                  <p:par>
                                    <p:cTn id="64" presetID="53" presetClass="entr" presetSubtype="528"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anim calcmode="lin" valueType="num">
                                          <p:cBhvr>
                                            <p:cTn id="69" dur="500" fill="hold"/>
                                            <p:tgtEl>
                                              <p:spTgt spid="4"/>
                                            </p:tgtEl>
                                            <p:attrNameLst>
                                              <p:attrName>ppt_x</p:attrName>
                                            </p:attrNameLst>
                                          </p:cBhvr>
                                          <p:tavLst>
                                            <p:tav tm="0">
                                              <p:val>
                                                <p:fltVal val="0.5"/>
                                              </p:val>
                                            </p:tav>
                                            <p:tav tm="100000">
                                              <p:val>
                                                <p:strVal val="#ppt_x"/>
                                              </p:val>
                                            </p:tav>
                                          </p:tavLst>
                                        </p:anim>
                                        <p:anim calcmode="lin" valueType="num">
                                          <p:cBhvr>
                                            <p:cTn id="70" dur="500" fill="hold"/>
                                            <p:tgtEl>
                                              <p:spTgt spid="4"/>
                                            </p:tgtEl>
                                            <p:attrNameLst>
                                              <p:attrName>ppt_y</p:attrName>
                                            </p:attrNameLst>
                                          </p:cBhvr>
                                          <p:tavLst>
                                            <p:tav tm="0">
                                              <p:val>
                                                <p:fltVal val="0.5"/>
                                              </p:val>
                                            </p:tav>
                                            <p:tav tm="100000">
                                              <p:val>
                                                <p:strVal val="#ppt_y"/>
                                              </p:val>
                                            </p:tav>
                                          </p:tavLst>
                                        </p:anim>
                                      </p:childTnLst>
                                    </p:cTn>
                                  </p:par>
                                </p:childTnLst>
                              </p:cTn>
                            </p:par>
                            <p:par>
                              <p:cTn id="71" fill="hold">
                                <p:stCondLst>
                                  <p:cond delay="6320"/>
                                </p:stCondLst>
                                <p:childTnLst>
                                  <p:par>
                                    <p:cTn id="72" presetID="53" presetClass="entr" presetSubtype="528"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anim calcmode="lin" valueType="num">
                                          <p:cBhvr>
                                            <p:cTn id="77" dur="500" fill="hold"/>
                                            <p:tgtEl>
                                              <p:spTgt spid="5"/>
                                            </p:tgtEl>
                                            <p:attrNameLst>
                                              <p:attrName>ppt_x</p:attrName>
                                            </p:attrNameLst>
                                          </p:cBhvr>
                                          <p:tavLst>
                                            <p:tav tm="0">
                                              <p:val>
                                                <p:fltVal val="0.5"/>
                                              </p:val>
                                            </p:tav>
                                            <p:tav tm="100000">
                                              <p:val>
                                                <p:strVal val="#ppt_x"/>
                                              </p:val>
                                            </p:tav>
                                          </p:tavLst>
                                        </p:anim>
                                        <p:anim calcmode="lin" valueType="num">
                                          <p:cBhvr>
                                            <p:cTn id="78" dur="500" fill="hold"/>
                                            <p:tgtEl>
                                              <p:spTgt spid="5"/>
                                            </p:tgtEl>
                                            <p:attrNameLst>
                                              <p:attrName>ppt_y</p:attrName>
                                            </p:attrNameLst>
                                          </p:cBhvr>
                                          <p:tavLst>
                                            <p:tav tm="0">
                                              <p:val>
                                                <p:fltVal val="0.5"/>
                                              </p:val>
                                            </p:tav>
                                            <p:tav tm="100000">
                                              <p:val>
                                                <p:strVal val="#ppt_y"/>
                                              </p:val>
                                            </p:tav>
                                          </p:tavLst>
                                        </p:anim>
                                      </p:childTnLst>
                                    </p:cTn>
                                  </p:par>
                                </p:childTnLst>
                              </p:cTn>
                            </p:par>
                            <p:par>
                              <p:cTn id="79" fill="hold">
                                <p:stCondLst>
                                  <p:cond delay="6820"/>
                                </p:stCondLst>
                                <p:childTnLst>
                                  <p:par>
                                    <p:cTn id="80" presetID="53" presetClass="entr" presetSubtype="52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500" fill="hold"/>
                                            <p:tgtEl>
                                              <p:spTgt spid="6"/>
                                            </p:tgtEl>
                                            <p:attrNameLst>
                                              <p:attrName>ppt_w</p:attrName>
                                            </p:attrNameLst>
                                          </p:cBhvr>
                                          <p:tavLst>
                                            <p:tav tm="0">
                                              <p:val>
                                                <p:fltVal val="0"/>
                                              </p:val>
                                            </p:tav>
                                            <p:tav tm="100000">
                                              <p:val>
                                                <p:strVal val="#ppt_w"/>
                                              </p:val>
                                            </p:tav>
                                          </p:tavLst>
                                        </p:anim>
                                        <p:anim calcmode="lin" valueType="num">
                                          <p:cBhvr>
                                            <p:cTn id="83" dur="500" fill="hold"/>
                                            <p:tgtEl>
                                              <p:spTgt spid="6"/>
                                            </p:tgtEl>
                                            <p:attrNameLst>
                                              <p:attrName>ppt_h</p:attrName>
                                            </p:attrNameLst>
                                          </p:cBhvr>
                                          <p:tavLst>
                                            <p:tav tm="0">
                                              <p:val>
                                                <p:fltVal val="0"/>
                                              </p:val>
                                            </p:tav>
                                            <p:tav tm="100000">
                                              <p:val>
                                                <p:strVal val="#ppt_h"/>
                                              </p:val>
                                            </p:tav>
                                          </p:tavLst>
                                        </p:anim>
                                        <p:animEffect transition="in" filter="fade">
                                          <p:cBhvr>
                                            <p:cTn id="84" dur="500"/>
                                            <p:tgtEl>
                                              <p:spTgt spid="6"/>
                                            </p:tgtEl>
                                          </p:cBhvr>
                                        </p:animEffect>
                                        <p:anim calcmode="lin" valueType="num">
                                          <p:cBhvr>
                                            <p:cTn id="85" dur="500" fill="hold"/>
                                            <p:tgtEl>
                                              <p:spTgt spid="6"/>
                                            </p:tgtEl>
                                            <p:attrNameLst>
                                              <p:attrName>ppt_x</p:attrName>
                                            </p:attrNameLst>
                                          </p:cBhvr>
                                          <p:tavLst>
                                            <p:tav tm="0">
                                              <p:val>
                                                <p:fltVal val="0.5"/>
                                              </p:val>
                                            </p:tav>
                                            <p:tav tm="100000">
                                              <p:val>
                                                <p:strVal val="#ppt_x"/>
                                              </p:val>
                                            </p:tav>
                                          </p:tavLst>
                                        </p:anim>
                                        <p:anim calcmode="lin" valueType="num">
                                          <p:cBhvr>
                                            <p:cTn id="86" dur="500" fill="hold"/>
                                            <p:tgtEl>
                                              <p:spTgt spid="6"/>
                                            </p:tgtEl>
                                            <p:attrNameLst>
                                              <p:attrName>ppt_y</p:attrName>
                                            </p:attrNameLst>
                                          </p:cBhvr>
                                          <p:tavLst>
                                            <p:tav tm="0">
                                              <p:val>
                                                <p:fltVal val="0.5"/>
                                              </p:val>
                                            </p:tav>
                                            <p:tav tm="100000">
                                              <p:val>
                                                <p:strVal val="#ppt_y"/>
                                              </p:val>
                                            </p:tav>
                                          </p:tavLst>
                                        </p:anim>
                                      </p:childTnLst>
                                    </p:cTn>
                                  </p:par>
                                </p:childTnLst>
                              </p:cTn>
                            </p:par>
                            <p:par>
                              <p:cTn id="87" fill="hold">
                                <p:stCondLst>
                                  <p:cond delay="7320"/>
                                </p:stCondLst>
                                <p:childTnLst>
                                  <p:par>
                                    <p:cTn id="88" presetID="16" presetClass="entr" presetSubtype="2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arn(inVertical)">
                                          <p:cBhvr>
                                            <p:cTn id="90" dur="500"/>
                                            <p:tgtEl>
                                              <p:spTgt spid="10"/>
                                            </p:tgtEl>
                                          </p:cBhvr>
                                        </p:animEffect>
                                      </p:childTnLst>
                                    </p:cTn>
                                  </p:par>
                                </p:childTnLst>
                              </p:cTn>
                            </p:par>
                            <p:par>
                              <p:cTn id="91" fill="hold">
                                <p:stCondLst>
                                  <p:cond delay="7820"/>
                                </p:stCondLst>
                                <p:childTnLst>
                                  <p:par>
                                    <p:cTn id="92" presetID="42"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childTnLst>
                              </p:cTn>
                            </p:par>
                            <p:par>
                              <p:cTn id="97" fill="hold">
                                <p:stCondLst>
                                  <p:cond delay="8820"/>
                                </p:stCondLst>
                                <p:childTnLst>
                                  <p:par>
                                    <p:cTn id="98" presetID="22" presetClass="entr" presetSubtype="4"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childTnLst>
                              </p:cTn>
                            </p:par>
                            <p:par>
                              <p:cTn id="101" fill="hold">
                                <p:stCondLst>
                                  <p:cond delay="9320"/>
                                </p:stCondLst>
                                <p:childTnLst>
                                  <p:par>
                                    <p:cTn id="102" presetID="16" presetClass="entr" presetSubtype="21" fill="hold" grpId="0"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barn(inVertical)">
                                          <p:cBhvr>
                                            <p:cTn id="104" dur="500"/>
                                            <p:tgtEl>
                                              <p:spTgt spid="11"/>
                                            </p:tgtEl>
                                          </p:cBhvr>
                                        </p:animEffect>
                                      </p:childTnLst>
                                    </p:cTn>
                                  </p:par>
                                </p:childTnLst>
                              </p:cTn>
                            </p:par>
                            <p:par>
                              <p:cTn id="105" fill="hold">
                                <p:stCondLst>
                                  <p:cond delay="9820"/>
                                </p:stCondLst>
                                <p:childTnLst>
                                  <p:par>
                                    <p:cTn id="106" presetID="47"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10820"/>
                                </p:stCondLst>
                                <p:childTnLst>
                                  <p:par>
                                    <p:cTn id="112" presetID="22" presetClass="entr" presetSubtype="1" fill="hold" grpId="0" nodeType="after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wipe(up)">
                                          <p:cBhvr>
                                            <p:cTn id="114" dur="500"/>
                                            <p:tgtEl>
                                              <p:spTgt spid="17"/>
                                            </p:tgtEl>
                                          </p:cBhvr>
                                        </p:animEffect>
                                      </p:childTnLst>
                                    </p:cTn>
                                  </p:par>
                                </p:childTnLst>
                              </p:cTn>
                            </p:par>
                            <p:par>
                              <p:cTn id="115" fill="hold">
                                <p:stCondLst>
                                  <p:cond delay="11320"/>
                                </p:stCondLst>
                                <p:childTnLst>
                                  <p:par>
                                    <p:cTn id="116" presetID="16" presetClass="entr" presetSubtype="21" fill="hold" grpId="0"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barn(inVertical)">
                                          <p:cBhvr>
                                            <p:cTn id="118" dur="500"/>
                                            <p:tgtEl>
                                              <p:spTgt spid="12"/>
                                            </p:tgtEl>
                                          </p:cBhvr>
                                        </p:animEffect>
                                      </p:childTnLst>
                                    </p:cTn>
                                  </p:par>
                                </p:childTnLst>
                              </p:cTn>
                            </p:par>
                            <p:par>
                              <p:cTn id="119" fill="hold">
                                <p:stCondLst>
                                  <p:cond delay="11820"/>
                                </p:stCondLst>
                                <p:childTnLst>
                                  <p:par>
                                    <p:cTn id="120" presetID="42" presetClass="entr" presetSubtype="0"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1000"/>
                                            <p:tgtEl>
                                              <p:spTgt spid="19"/>
                                            </p:tgtEl>
                                          </p:cBhvr>
                                        </p:animEffect>
                                        <p:anim calcmode="lin" valueType="num">
                                          <p:cBhvr>
                                            <p:cTn id="123" dur="1000" fill="hold"/>
                                            <p:tgtEl>
                                              <p:spTgt spid="19"/>
                                            </p:tgtEl>
                                            <p:attrNameLst>
                                              <p:attrName>ppt_x</p:attrName>
                                            </p:attrNameLst>
                                          </p:cBhvr>
                                          <p:tavLst>
                                            <p:tav tm="0">
                                              <p:val>
                                                <p:strVal val="#ppt_x"/>
                                              </p:val>
                                            </p:tav>
                                            <p:tav tm="100000">
                                              <p:val>
                                                <p:strVal val="#ppt_x"/>
                                              </p:val>
                                            </p:tav>
                                          </p:tavLst>
                                        </p:anim>
                                        <p:anim calcmode="lin" valueType="num">
                                          <p:cBhvr>
                                            <p:cTn id="124" dur="1000" fill="hold"/>
                                            <p:tgtEl>
                                              <p:spTgt spid="19"/>
                                            </p:tgtEl>
                                            <p:attrNameLst>
                                              <p:attrName>ppt_y</p:attrName>
                                            </p:attrNameLst>
                                          </p:cBhvr>
                                          <p:tavLst>
                                            <p:tav tm="0">
                                              <p:val>
                                                <p:strVal val="#ppt_y+.1"/>
                                              </p:val>
                                            </p:tav>
                                            <p:tav tm="100000">
                                              <p:val>
                                                <p:strVal val="#ppt_y"/>
                                              </p:val>
                                            </p:tav>
                                          </p:tavLst>
                                        </p:anim>
                                      </p:childTnLst>
                                    </p:cTn>
                                  </p:par>
                                </p:childTnLst>
                              </p:cTn>
                            </p:par>
                            <p:par>
                              <p:cTn id="125" fill="hold">
                                <p:stCondLst>
                                  <p:cond delay="12820"/>
                                </p:stCondLst>
                                <p:childTnLst>
                                  <p:par>
                                    <p:cTn id="126" presetID="22" presetClass="entr" presetSubtype="4" fill="hold" grpId="0" nodeType="after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down)">
                                          <p:cBhvr>
                                            <p:cTn id="128" dur="500"/>
                                            <p:tgtEl>
                                              <p:spTgt spid="25"/>
                                            </p:tgtEl>
                                          </p:cBhvr>
                                        </p:animEffect>
                                      </p:childTnLst>
                                    </p:cTn>
                                  </p:par>
                                </p:childTnLst>
                              </p:cTn>
                            </p:par>
                            <p:par>
                              <p:cTn id="129" fill="hold">
                                <p:stCondLst>
                                  <p:cond delay="13320"/>
                                </p:stCondLst>
                                <p:childTnLst>
                                  <p:par>
                                    <p:cTn id="130" presetID="16" presetClass="entr" presetSubtype="21"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barn(inVertical)">
                                          <p:cBhvr>
                                            <p:cTn id="132" dur="500"/>
                                            <p:tgtEl>
                                              <p:spTgt spid="13"/>
                                            </p:tgtEl>
                                          </p:cBhvr>
                                        </p:animEffect>
                                      </p:childTnLst>
                                    </p:cTn>
                                  </p:par>
                                </p:childTnLst>
                              </p:cTn>
                            </p:par>
                            <p:par>
                              <p:cTn id="133" fill="hold">
                                <p:stCondLst>
                                  <p:cond delay="13820"/>
                                </p:stCondLst>
                                <p:childTnLst>
                                  <p:par>
                                    <p:cTn id="134" presetID="47" presetClass="entr" presetSubtype="0" fill="hold" grpId="0" nodeType="after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1000"/>
                                            <p:tgtEl>
                                              <p:spTgt spid="22"/>
                                            </p:tgtEl>
                                          </p:cBhvr>
                                        </p:animEffect>
                                        <p:anim calcmode="lin" valueType="num">
                                          <p:cBhvr>
                                            <p:cTn id="137" dur="1000" fill="hold"/>
                                            <p:tgtEl>
                                              <p:spTgt spid="22"/>
                                            </p:tgtEl>
                                            <p:attrNameLst>
                                              <p:attrName>ppt_x</p:attrName>
                                            </p:attrNameLst>
                                          </p:cBhvr>
                                          <p:tavLst>
                                            <p:tav tm="0">
                                              <p:val>
                                                <p:strVal val="#ppt_x"/>
                                              </p:val>
                                            </p:tav>
                                            <p:tav tm="100000">
                                              <p:val>
                                                <p:strVal val="#ppt_x"/>
                                              </p:val>
                                            </p:tav>
                                          </p:tavLst>
                                        </p:anim>
                                        <p:anim calcmode="lin" valueType="num">
                                          <p:cBhvr>
                                            <p:cTn id="138" dur="1000" fill="hold"/>
                                            <p:tgtEl>
                                              <p:spTgt spid="22"/>
                                            </p:tgtEl>
                                            <p:attrNameLst>
                                              <p:attrName>ppt_y</p:attrName>
                                            </p:attrNameLst>
                                          </p:cBhvr>
                                          <p:tavLst>
                                            <p:tav tm="0">
                                              <p:val>
                                                <p:strVal val="#ppt_y-.1"/>
                                              </p:val>
                                            </p:tav>
                                            <p:tav tm="100000">
                                              <p:val>
                                                <p:strVal val="#ppt_y"/>
                                              </p:val>
                                            </p:tav>
                                          </p:tavLst>
                                        </p:anim>
                                      </p:childTnLst>
                                    </p:cTn>
                                  </p:par>
                                </p:childTnLst>
                              </p:cTn>
                            </p:par>
                            <p:par>
                              <p:cTn id="139" fill="hold">
                                <p:stCondLst>
                                  <p:cond delay="14820"/>
                                </p:stCondLst>
                                <p:childTnLst>
                                  <p:par>
                                    <p:cTn id="140" presetID="22" presetClass="entr" presetSubtype="1" fill="hold" grpId="0" nodeType="after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wipe(up)">
                                          <p:cBhvr>
                                            <p:cTn id="142" dur="500"/>
                                            <p:tgtEl>
                                              <p:spTgt spid="27"/>
                                            </p:tgtEl>
                                          </p:cBhvr>
                                        </p:animEffect>
                                      </p:childTnLst>
                                    </p:cTn>
                                  </p:par>
                                </p:childTnLst>
                              </p:cTn>
                            </p:par>
                            <p:par>
                              <p:cTn id="143" fill="hold">
                                <p:stCondLst>
                                  <p:cond delay="15320"/>
                                </p:stCondLst>
                                <p:childTnLst>
                                  <p:par>
                                    <p:cTn id="144" presetID="16" presetClass="entr" presetSubtype="21"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barn(inVertical)">
                                          <p:cBhvr>
                                            <p:cTn id="146" dur="500"/>
                                            <p:tgtEl>
                                              <p:spTgt spid="15"/>
                                            </p:tgtEl>
                                          </p:cBhvr>
                                        </p:animEffect>
                                      </p:childTnLst>
                                    </p:cTn>
                                  </p:par>
                                </p:childTnLst>
                              </p:cTn>
                            </p:par>
                            <p:par>
                              <p:cTn id="147" fill="hold">
                                <p:stCondLst>
                                  <p:cond delay="15820"/>
                                </p:stCondLst>
                                <p:childTnLst>
                                  <p:par>
                                    <p:cTn id="148" presetID="42" presetClass="entr" presetSubtype="0" fill="hold" grpId="0" nodeType="afterEffect">
                                      <p:stCondLst>
                                        <p:cond delay="0"/>
                                      </p:stCondLst>
                                      <p:childTnLst>
                                        <p:set>
                                          <p:cBhvr>
                                            <p:cTn id="149" dur="1" fill="hold">
                                              <p:stCondLst>
                                                <p:cond delay="0"/>
                                              </p:stCondLst>
                                            </p:cTn>
                                            <p:tgtEl>
                                              <p:spTgt spid="20"/>
                                            </p:tgtEl>
                                            <p:attrNameLst>
                                              <p:attrName>style.visibility</p:attrName>
                                            </p:attrNameLst>
                                          </p:cBhvr>
                                          <p:to>
                                            <p:strVal val="visible"/>
                                          </p:to>
                                        </p:set>
                                        <p:animEffect transition="in" filter="fade">
                                          <p:cBhvr>
                                            <p:cTn id="150" dur="1000"/>
                                            <p:tgtEl>
                                              <p:spTgt spid="20"/>
                                            </p:tgtEl>
                                          </p:cBhvr>
                                        </p:animEffect>
                                        <p:anim calcmode="lin" valueType="num">
                                          <p:cBhvr>
                                            <p:cTn id="151" dur="1000" fill="hold"/>
                                            <p:tgtEl>
                                              <p:spTgt spid="20"/>
                                            </p:tgtEl>
                                            <p:attrNameLst>
                                              <p:attrName>ppt_x</p:attrName>
                                            </p:attrNameLst>
                                          </p:cBhvr>
                                          <p:tavLst>
                                            <p:tav tm="0">
                                              <p:val>
                                                <p:strVal val="#ppt_x"/>
                                              </p:val>
                                            </p:tav>
                                            <p:tav tm="100000">
                                              <p:val>
                                                <p:strVal val="#ppt_x"/>
                                              </p:val>
                                            </p:tav>
                                          </p:tavLst>
                                        </p:anim>
                                        <p:anim calcmode="lin" valueType="num">
                                          <p:cBhvr>
                                            <p:cTn id="152" dur="1000" fill="hold"/>
                                            <p:tgtEl>
                                              <p:spTgt spid="20"/>
                                            </p:tgtEl>
                                            <p:attrNameLst>
                                              <p:attrName>ppt_y</p:attrName>
                                            </p:attrNameLst>
                                          </p:cBhvr>
                                          <p:tavLst>
                                            <p:tav tm="0">
                                              <p:val>
                                                <p:strVal val="#ppt_y+.1"/>
                                              </p:val>
                                            </p:tav>
                                            <p:tav tm="100000">
                                              <p:val>
                                                <p:strVal val="#ppt_y"/>
                                              </p:val>
                                            </p:tav>
                                          </p:tavLst>
                                        </p:anim>
                                      </p:childTnLst>
                                    </p:cTn>
                                  </p:par>
                                </p:childTnLst>
                              </p:cTn>
                            </p:par>
                            <p:par>
                              <p:cTn id="153" fill="hold">
                                <p:stCondLst>
                                  <p:cond delay="16820"/>
                                </p:stCondLst>
                                <p:childTnLst>
                                  <p:par>
                                    <p:cTn id="154" presetID="22" presetClass="entr" presetSubtype="4"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down)">
                                          <p:cBhvr>
                                            <p:cTn id="1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P spid="5" grpId="0" animBg="1"/>
          <p:bldP spid="6" grpId="0" animBg="1"/>
          <p:bldP spid="8" grpId="0" animBg="1"/>
          <p:bldP spid="9" grpId="0" animBg="1"/>
          <p:bldP spid="10" grpId="0"/>
          <p:bldP spid="11" grpId="0"/>
          <p:bldP spid="12" grpId="0"/>
          <p:bldP spid="13" grpId="0"/>
          <p:bldP spid="15" grpId="0"/>
          <p:bldP spid="16" grpId="0"/>
          <p:bldP spid="17" grpId="0"/>
          <p:bldP spid="18" grpId="0" animBg="1"/>
          <p:bldP spid="19" grpId="0" animBg="1"/>
          <p:bldP spid="20" grpId="0" animBg="1"/>
          <p:bldP spid="21" grpId="0" animBg="1"/>
          <p:bldP spid="22" grpId="0" animBg="1"/>
          <p:bldP spid="25" grpId="0"/>
          <p:bldP spid="26" grpId="0"/>
          <p:bldP spid="27" grpId="0"/>
          <p:bldP spid="29" grpId="0"/>
          <p:bldP spid="32" grpId="0" animBg="1"/>
          <p:bldP spid="33" grpId="0"/>
          <p:bldP spid="34" grpId="0" animBg="1"/>
          <p:bldP spid="35" grpId="0"/>
          <p:bldP spid="35" grpId="1"/>
          <p:bldP spid="36" grpId="0" animBg="1"/>
          <p:bldP spid="3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33" name="组合 32"/>
          <p:cNvGrpSpPr/>
          <p:nvPr/>
        </p:nvGrpSpPr>
        <p:grpSpPr>
          <a:xfrm>
            <a:off x="6196776" y="1416472"/>
            <a:ext cx="4343307" cy="1034266"/>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6" name="组合 35"/>
          <p:cNvGrpSpPr/>
          <p:nvPr/>
        </p:nvGrpSpPr>
        <p:grpSpPr>
          <a:xfrm>
            <a:off x="3404823" y="2341328"/>
            <a:ext cx="1340530" cy="2390632"/>
            <a:chOff x="2210594" y="1810545"/>
            <a:chExt cx="1005703" cy="1981199"/>
          </a:xfrm>
        </p:grpSpPr>
        <p:cxnSp>
          <p:nvCxnSpPr>
            <p:cNvPr id="37" name="直接连接符 36"/>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28575">
              <a:solidFill>
                <a:srgbClr val="F69F1E"/>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575601" y="2499382"/>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latin typeface="Calibri"/>
                <a:ea typeface="宋体"/>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latin typeface="Calibri"/>
                <a:ea typeface="宋体"/>
              </a:endParaRPr>
            </a:p>
          </p:txBody>
        </p:sp>
      </p:grpSp>
      <p:grpSp>
        <p:nvGrpSpPr>
          <p:cNvPr id="43" name="组合 42"/>
          <p:cNvGrpSpPr/>
          <p:nvPr/>
        </p:nvGrpSpPr>
        <p:grpSpPr>
          <a:xfrm>
            <a:off x="4655840" y="1341562"/>
            <a:ext cx="1255524" cy="1136583"/>
            <a:chOff x="304800" y="673100"/>
            <a:chExt cx="4000500" cy="4000500"/>
          </a:xfrm>
          <a:effectLst>
            <a:outerShdw blurRad="444500" dist="254000" dir="8100000" algn="tr" rotWithShape="0">
              <a:prstClr val="black">
                <a:alpha val="50000"/>
              </a:prstClr>
            </a:outerShdw>
          </a:effectLst>
        </p:grpSpPr>
        <p:sp>
          <p:nvSpPr>
            <p:cNvPr id="44" name="同心圆 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1" kern="0">
                <a:solidFill>
                  <a:srgbClr val="EA5E66"/>
                </a:solidFill>
                <a:latin typeface="微软雅黑" pitchFamily="34" charset="-122"/>
                <a:ea typeface="微软雅黑" pitchFamily="34" charset="-122"/>
              </a:endParaRPr>
            </a:p>
          </p:txBody>
        </p:sp>
        <p:sp>
          <p:nvSpPr>
            <p:cNvPr id="45" name="椭圆 2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1" kern="0">
                <a:solidFill>
                  <a:srgbClr val="EA5E66"/>
                </a:solidFill>
                <a:latin typeface="微软雅黑" pitchFamily="34" charset="-122"/>
                <a:ea typeface="微软雅黑" pitchFamily="34" charset="-122"/>
              </a:endParaRPr>
            </a:p>
          </p:txBody>
        </p:sp>
      </p:grpSp>
      <p:grpSp>
        <p:nvGrpSpPr>
          <p:cNvPr id="46" name="组合 45"/>
          <p:cNvGrpSpPr/>
          <p:nvPr/>
        </p:nvGrpSpPr>
        <p:grpSpPr>
          <a:xfrm>
            <a:off x="4655840" y="2926400"/>
            <a:ext cx="1255524" cy="1136583"/>
            <a:chOff x="304800" y="673100"/>
            <a:chExt cx="4000500" cy="4000500"/>
          </a:xfrm>
          <a:effectLst>
            <a:outerShdw blurRad="444500" dist="254000" dir="8100000" algn="tr" rotWithShape="0">
              <a:prstClr val="black">
                <a:alpha val="50000"/>
              </a:prstClr>
            </a:outerShdw>
          </a:effectLst>
        </p:grpSpPr>
        <p:sp>
          <p:nvSpPr>
            <p:cNvPr id="47" name="同心圆 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1" kern="0">
                <a:latin typeface="微软雅黑" pitchFamily="34" charset="-122"/>
                <a:ea typeface="微软雅黑" pitchFamily="34" charset="-122"/>
              </a:endParaRPr>
            </a:p>
          </p:txBody>
        </p:sp>
        <p:sp>
          <p:nvSpPr>
            <p:cNvPr id="48" name="椭圆 2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1" kern="0">
                <a:latin typeface="微软雅黑" pitchFamily="34" charset="-122"/>
                <a:ea typeface="微软雅黑" pitchFamily="34" charset="-122"/>
              </a:endParaRPr>
            </a:p>
          </p:txBody>
        </p:sp>
      </p:grpSp>
      <p:grpSp>
        <p:nvGrpSpPr>
          <p:cNvPr id="50" name="组合 49"/>
          <p:cNvGrpSpPr/>
          <p:nvPr/>
        </p:nvGrpSpPr>
        <p:grpSpPr>
          <a:xfrm>
            <a:off x="4655840" y="4450282"/>
            <a:ext cx="1255524" cy="1136583"/>
            <a:chOff x="304800" y="673100"/>
            <a:chExt cx="4000500" cy="4000500"/>
          </a:xfrm>
          <a:effectLst>
            <a:outerShdw blurRad="444500" dist="254000" dir="8100000" algn="tr" rotWithShape="0">
              <a:prstClr val="black">
                <a:alpha val="50000"/>
              </a:prstClr>
            </a:outerShdw>
          </a:effectLst>
        </p:grpSpPr>
        <p:sp>
          <p:nvSpPr>
            <p:cNvPr id="51"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1" kern="0">
                <a:latin typeface="微软雅黑" pitchFamily="34" charset="-122"/>
                <a:ea typeface="微软雅黑" pitchFamily="34" charset="-122"/>
              </a:endParaRPr>
            </a:p>
          </p:txBody>
        </p:sp>
        <p:sp>
          <p:nvSpPr>
            <p:cNvPr id="52"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1" kern="0">
                <a:latin typeface="微软雅黑" pitchFamily="34" charset="-122"/>
                <a:ea typeface="微软雅黑" pitchFamily="34" charset="-122"/>
              </a:endParaRPr>
            </a:p>
          </p:txBody>
        </p:sp>
      </p:grpSp>
      <p:sp>
        <p:nvSpPr>
          <p:cNvPr id="53" name="文本框 37"/>
          <p:cNvSpPr>
            <a:spLocks noChangeArrowheads="1"/>
          </p:cNvSpPr>
          <p:nvPr/>
        </p:nvSpPr>
        <p:spPr bwMode="auto">
          <a:xfrm>
            <a:off x="1919425" y="3197778"/>
            <a:ext cx="1592684" cy="661689"/>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3500" b="1" dirty="0">
                <a:solidFill>
                  <a:srgbClr val="EA6103"/>
                </a:solidFill>
                <a:sym typeface="微软雅黑" pitchFamily="34" charset="-122"/>
              </a:rPr>
              <a:t>实施一</a:t>
            </a:r>
          </a:p>
        </p:txBody>
      </p:sp>
      <p:sp>
        <p:nvSpPr>
          <p:cNvPr id="54" name="文本框 37"/>
          <p:cNvSpPr>
            <a:spLocks noChangeArrowheads="1"/>
          </p:cNvSpPr>
          <p:nvPr/>
        </p:nvSpPr>
        <p:spPr bwMode="auto">
          <a:xfrm>
            <a:off x="4955406" y="1629594"/>
            <a:ext cx="656391" cy="6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b="1" dirty="0">
                <a:solidFill>
                  <a:srgbClr val="EA5E66"/>
                </a:solidFill>
                <a:sym typeface="微软雅黑" pitchFamily="34" charset="-122"/>
              </a:rPr>
              <a:t>文字</a:t>
            </a:r>
            <a:endParaRPr lang="en-US" altLang="zh-CN" sz="1600" b="1" dirty="0">
              <a:solidFill>
                <a:srgbClr val="EA5E66"/>
              </a:solidFill>
              <a:sym typeface="微软雅黑" pitchFamily="34" charset="-122"/>
            </a:endParaRPr>
          </a:p>
          <a:p>
            <a:pPr algn="ctr" eaLnBrk="1" hangingPunct="1">
              <a:spcBef>
                <a:spcPct val="0"/>
              </a:spcBef>
              <a:buFont typeface="Arial" charset="0"/>
              <a:buNone/>
            </a:pPr>
            <a:r>
              <a:rPr lang="zh-CN" altLang="en-US" sz="1600" b="1" dirty="0">
                <a:solidFill>
                  <a:srgbClr val="EA5E66"/>
                </a:solidFill>
                <a:sym typeface="微软雅黑" pitchFamily="34" charset="-122"/>
              </a:rPr>
              <a:t>内容</a:t>
            </a:r>
          </a:p>
        </p:txBody>
      </p:sp>
      <p:sp>
        <p:nvSpPr>
          <p:cNvPr id="55" name="文本框 37"/>
          <p:cNvSpPr>
            <a:spLocks noChangeArrowheads="1"/>
          </p:cNvSpPr>
          <p:nvPr/>
        </p:nvSpPr>
        <p:spPr bwMode="auto">
          <a:xfrm>
            <a:off x="4955406" y="3150978"/>
            <a:ext cx="656391" cy="6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b="1" dirty="0">
                <a:solidFill>
                  <a:srgbClr val="0099A9"/>
                </a:solidFill>
                <a:sym typeface="微软雅黑" pitchFamily="34" charset="-122"/>
              </a:rPr>
              <a:t>文字</a:t>
            </a:r>
            <a:endParaRPr lang="en-US" altLang="zh-CN" sz="1600" b="1" dirty="0">
              <a:solidFill>
                <a:srgbClr val="0099A9"/>
              </a:solidFill>
              <a:sym typeface="微软雅黑" pitchFamily="34" charset="-122"/>
            </a:endParaRPr>
          </a:p>
          <a:p>
            <a:pPr algn="ctr" eaLnBrk="1" hangingPunct="1">
              <a:spcBef>
                <a:spcPct val="0"/>
              </a:spcBef>
              <a:buFont typeface="Arial" charset="0"/>
              <a:buNone/>
            </a:pPr>
            <a:r>
              <a:rPr lang="zh-CN" altLang="en-US" sz="1600" b="1" dirty="0">
                <a:solidFill>
                  <a:srgbClr val="0099A9"/>
                </a:solidFill>
                <a:sym typeface="微软雅黑" pitchFamily="34" charset="-122"/>
              </a:rPr>
              <a:t>内容</a:t>
            </a:r>
          </a:p>
        </p:txBody>
      </p:sp>
      <p:sp>
        <p:nvSpPr>
          <p:cNvPr id="56" name="文本框 37"/>
          <p:cNvSpPr>
            <a:spLocks noChangeArrowheads="1"/>
          </p:cNvSpPr>
          <p:nvPr/>
        </p:nvSpPr>
        <p:spPr bwMode="auto">
          <a:xfrm>
            <a:off x="4955406" y="4683327"/>
            <a:ext cx="656391" cy="6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b="1" dirty="0">
                <a:solidFill>
                  <a:srgbClr val="F69F1E"/>
                </a:solidFill>
                <a:sym typeface="微软雅黑" pitchFamily="34" charset="-122"/>
              </a:rPr>
              <a:t>文字</a:t>
            </a:r>
            <a:endParaRPr lang="en-US" altLang="zh-CN" sz="1600" b="1" dirty="0">
              <a:solidFill>
                <a:srgbClr val="F69F1E"/>
              </a:solidFill>
              <a:sym typeface="微软雅黑" pitchFamily="34" charset="-122"/>
            </a:endParaRPr>
          </a:p>
          <a:p>
            <a:pPr algn="ctr" eaLnBrk="1" hangingPunct="1">
              <a:spcBef>
                <a:spcPct val="0"/>
              </a:spcBef>
              <a:buFont typeface="Arial" charset="0"/>
              <a:buNone/>
            </a:pPr>
            <a:r>
              <a:rPr lang="zh-CN" altLang="en-US" sz="1600" b="1" dirty="0">
                <a:solidFill>
                  <a:srgbClr val="F69F1E"/>
                </a:solidFill>
                <a:sym typeface="微软雅黑" pitchFamily="34" charset="-122"/>
              </a:rPr>
              <a:t>内容</a:t>
            </a:r>
          </a:p>
        </p:txBody>
      </p:sp>
      <p:sp>
        <p:nvSpPr>
          <p:cNvPr id="57" name="文本1"/>
          <p:cNvSpPr>
            <a:spLocks noChangeArrowheads="1"/>
          </p:cNvSpPr>
          <p:nvPr/>
        </p:nvSpPr>
        <p:spPr bwMode="gray">
          <a:xfrm>
            <a:off x="6375748" y="1390701"/>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300" b="0" dirty="0">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300" b="0" dirty="0">
              <a:latin typeface="微软雅黑" pitchFamily="34" charset="-122"/>
              <a:ea typeface="微软雅黑" pitchFamily="34" charset="-122"/>
            </a:endParaRPr>
          </a:p>
        </p:txBody>
      </p:sp>
      <p:grpSp>
        <p:nvGrpSpPr>
          <p:cNvPr id="58" name="组合 57"/>
          <p:cNvGrpSpPr/>
          <p:nvPr/>
        </p:nvGrpSpPr>
        <p:grpSpPr>
          <a:xfrm>
            <a:off x="6196776" y="2970512"/>
            <a:ext cx="4343307" cy="1034266"/>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圆角矩形 5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文本1"/>
          <p:cNvSpPr>
            <a:spLocks noChangeArrowheads="1"/>
          </p:cNvSpPr>
          <p:nvPr/>
        </p:nvSpPr>
        <p:spPr bwMode="gray">
          <a:xfrm>
            <a:off x="6375748" y="2944741"/>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300" b="0" dirty="0">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300" b="0" dirty="0">
              <a:latin typeface="微软雅黑" pitchFamily="34" charset="-122"/>
              <a:ea typeface="微软雅黑" pitchFamily="34" charset="-122"/>
            </a:endParaRPr>
          </a:p>
        </p:txBody>
      </p:sp>
      <p:grpSp>
        <p:nvGrpSpPr>
          <p:cNvPr id="62" name="组合 61"/>
          <p:cNvGrpSpPr/>
          <p:nvPr/>
        </p:nvGrpSpPr>
        <p:grpSpPr>
          <a:xfrm>
            <a:off x="6196776" y="4489634"/>
            <a:ext cx="4343307" cy="1034266"/>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圆角矩形 6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文本1"/>
          <p:cNvSpPr>
            <a:spLocks noChangeArrowheads="1"/>
          </p:cNvSpPr>
          <p:nvPr/>
        </p:nvSpPr>
        <p:spPr bwMode="gray">
          <a:xfrm>
            <a:off x="6375748" y="4463864"/>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lang="zh-CN" altLang="en-US" sz="1300" b="0" dirty="0">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300" b="0" dirty="0">
              <a:latin typeface="微软雅黑" pitchFamily="34" charset="-122"/>
              <a:ea typeface="微软雅黑" pitchFamily="34" charset="-122"/>
            </a:endParaRPr>
          </a:p>
        </p:txBody>
      </p:sp>
      <p:sp>
        <p:nvSpPr>
          <p:cNvPr id="66" name="TextBox 65"/>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67"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68"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9" name="椭圆 68"/>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71" name="椭圆 70"/>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73" name="椭圆 72"/>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380453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14:bounceEnd="50000">
                                          <p:cBhvr additive="base">
                                            <p:cTn id="7" dur="1200" fill="hold"/>
                                            <p:tgtEl>
                                              <p:spTgt spid="67"/>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14:bounceEnd="50000">
                                          <p:cBhvr additive="base">
                                            <p:cTn id="11" dur="12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8"/>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72"/>
                                            </p:tgtEl>
                                            <p:attrNameLst>
                                              <p:attrName>style.color</p:attrName>
                                            </p:attrNameLst>
                                          </p:cBhvr>
                                          <p:to>
                                            <p:clrVal>
                                              <a:schemeClr val="accent2"/>
                                            </p:clrVal>
                                          </p:to>
                                        </p:set>
                                        <p:set>
                                          <p:cBhvr>
                                            <p:cTn id="41" dur="1000" fill="hold"/>
                                            <p:tgtEl>
                                              <p:spTgt spid="72"/>
                                            </p:tgtEl>
                                            <p:attrNameLst>
                                              <p:attrName>fillcolor</p:attrName>
                                            </p:attrNameLst>
                                          </p:cBhvr>
                                          <p:to>
                                            <p:clrVal>
                                              <a:schemeClr val="accent2"/>
                                            </p:clrVal>
                                          </p:to>
                                        </p:set>
                                        <p:set>
                                          <p:cBhvr>
                                            <p:cTn id="42" dur="1000" fill="hold"/>
                                            <p:tgtEl>
                                              <p:spTgt spid="72"/>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4820"/>
                                </p:stCondLst>
                                <p:childTnLst>
                                  <p:par>
                                    <p:cTn id="48" presetID="2" presetClass="entr" presetSubtype="8"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3"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1+#ppt_w/2"/>
                                              </p:val>
                                            </p:tav>
                                            <p:tav tm="100000">
                                              <p:val>
                                                <p:strVal val="#ppt_x"/>
                                              </p:val>
                                            </p:tav>
                                          </p:tavLst>
                                        </p:anim>
                                        <p:anim calcmode="lin" valueType="num">
                                          <p:cBhvr additive="base">
                                            <p:cTn id="55" dur="500" fill="hold"/>
                                            <p:tgtEl>
                                              <p:spTgt spid="43"/>
                                            </p:tgtEl>
                                            <p:attrNameLst>
                                              <p:attrName>ppt_y</p:attrName>
                                            </p:attrNameLst>
                                          </p:cBhvr>
                                          <p:tavLst>
                                            <p:tav tm="0">
                                              <p:val>
                                                <p:strVal val="0-#ppt_h/2"/>
                                              </p:val>
                                            </p:tav>
                                            <p:tav tm="100000">
                                              <p:val>
                                                <p:strVal val="#ppt_y"/>
                                              </p:val>
                                            </p:tav>
                                          </p:tavLst>
                                        </p:anim>
                                      </p:childTnLst>
                                    </p:cTn>
                                  </p:par>
                                  <p:par>
                                    <p:cTn id="56" presetID="2" presetClass="entr" presetSubtype="2" fill="hold" nodeType="withEffect">
                                      <p:stCondLst>
                                        <p:cond delay="20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1+#ppt_w/2"/>
                                              </p:val>
                                            </p:tav>
                                            <p:tav tm="100000">
                                              <p:val>
                                                <p:strVal val="#ppt_x"/>
                                              </p:val>
                                            </p:tav>
                                          </p:tavLst>
                                        </p:anim>
                                        <p:anim calcmode="lin" valueType="num">
                                          <p:cBhvr additive="base">
                                            <p:cTn id="59" dur="500" fill="hold"/>
                                            <p:tgtEl>
                                              <p:spTgt spid="46"/>
                                            </p:tgtEl>
                                            <p:attrNameLst>
                                              <p:attrName>ppt_y</p:attrName>
                                            </p:attrNameLst>
                                          </p:cBhvr>
                                          <p:tavLst>
                                            <p:tav tm="0">
                                              <p:val>
                                                <p:strVal val="#ppt_y"/>
                                              </p:val>
                                            </p:tav>
                                            <p:tav tm="100000">
                                              <p:val>
                                                <p:strVal val="#ppt_y"/>
                                              </p:val>
                                            </p:tav>
                                          </p:tavLst>
                                        </p:anim>
                                      </p:childTnLst>
                                    </p:cTn>
                                  </p:par>
                                  <p:par>
                                    <p:cTn id="60" presetID="2" presetClass="entr" presetSubtype="6" fill="hold" nodeType="withEffect">
                                      <p:stCondLst>
                                        <p:cond delay="40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1+#ppt_w/2"/>
                                              </p:val>
                                            </p:tav>
                                            <p:tav tm="100000">
                                              <p:val>
                                                <p:strVal val="#ppt_x"/>
                                              </p:val>
                                            </p:tav>
                                          </p:tavLst>
                                        </p:anim>
                                        <p:anim calcmode="lin" valueType="num">
                                          <p:cBhvr additive="base">
                                            <p:cTn id="63" dur="500" fill="hold"/>
                                            <p:tgtEl>
                                              <p:spTgt spid="50"/>
                                            </p:tgtEl>
                                            <p:attrNameLst>
                                              <p:attrName>ppt_y</p:attrName>
                                            </p:attrNameLst>
                                          </p:cBhvr>
                                          <p:tavLst>
                                            <p:tav tm="0">
                                              <p:val>
                                                <p:strVal val="1+#ppt_h/2"/>
                                              </p:val>
                                            </p:tav>
                                            <p:tav tm="100000">
                                              <p:val>
                                                <p:strVal val="#ppt_y"/>
                                              </p:val>
                                            </p:tav>
                                          </p:tavLst>
                                        </p:anim>
                                      </p:childTnLst>
                                    </p:cTn>
                                  </p:par>
                                </p:childTnLst>
                              </p:cTn>
                            </p:par>
                            <p:par>
                              <p:cTn id="64" fill="hold">
                                <p:stCondLst>
                                  <p:cond delay="572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par>
                              <p:cTn id="68" fill="hold">
                                <p:stCondLst>
                                  <p:cond delay="6220"/>
                                </p:stCondLst>
                                <p:childTnLst>
                                  <p:par>
                                    <p:cTn id="69" presetID="53" presetClass="entr" presetSubtype="16"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672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childTnLst>
                              </p:cTn>
                            </p:par>
                            <p:par>
                              <p:cTn id="80" fill="hold">
                                <p:stCondLst>
                                  <p:cond delay="7220"/>
                                </p:stCondLst>
                                <p:childTnLst>
                                  <p:par>
                                    <p:cTn id="81" presetID="53" presetClass="entr" presetSubtype="16"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childTnLst>
                                    </p:cTn>
                                  </p:par>
                                </p:childTnLst>
                              </p:cTn>
                            </p:par>
                            <p:par>
                              <p:cTn id="86" fill="hold">
                                <p:stCondLst>
                                  <p:cond delay="7720"/>
                                </p:stCondLst>
                                <p:childTnLst>
                                  <p:par>
                                    <p:cTn id="87" presetID="53" presetClass="entr" presetSubtype="16"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500" fill="hold"/>
                                            <p:tgtEl>
                                              <p:spTgt spid="56"/>
                                            </p:tgtEl>
                                            <p:attrNameLst>
                                              <p:attrName>ppt_w</p:attrName>
                                            </p:attrNameLst>
                                          </p:cBhvr>
                                          <p:tavLst>
                                            <p:tav tm="0">
                                              <p:val>
                                                <p:fltVal val="0"/>
                                              </p:val>
                                            </p:tav>
                                            <p:tav tm="100000">
                                              <p:val>
                                                <p:strVal val="#ppt_w"/>
                                              </p:val>
                                            </p:tav>
                                          </p:tavLst>
                                        </p:anim>
                                        <p:anim calcmode="lin" valueType="num">
                                          <p:cBhvr>
                                            <p:cTn id="90" dur="500" fill="hold"/>
                                            <p:tgtEl>
                                              <p:spTgt spid="56"/>
                                            </p:tgtEl>
                                            <p:attrNameLst>
                                              <p:attrName>ppt_h</p:attrName>
                                            </p:attrNameLst>
                                          </p:cBhvr>
                                          <p:tavLst>
                                            <p:tav tm="0">
                                              <p:val>
                                                <p:fltVal val="0"/>
                                              </p:val>
                                            </p:tav>
                                            <p:tav tm="100000">
                                              <p:val>
                                                <p:strVal val="#ppt_h"/>
                                              </p:val>
                                            </p:tav>
                                          </p:tavLst>
                                        </p:anim>
                                        <p:animEffect transition="in" filter="fade">
                                          <p:cBhvr>
                                            <p:cTn id="91" dur="500"/>
                                            <p:tgtEl>
                                              <p:spTgt spid="56"/>
                                            </p:tgtEl>
                                          </p:cBhvr>
                                        </p:animEffect>
                                      </p:childTnLst>
                                    </p:cTn>
                                  </p:par>
                                </p:childTnLst>
                              </p:cTn>
                            </p:par>
                            <p:par>
                              <p:cTn id="92" fill="hold">
                                <p:stCondLst>
                                  <p:cond delay="8220"/>
                                </p:stCondLst>
                                <p:childTnLst>
                                  <p:par>
                                    <p:cTn id="93" presetID="42"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anim calcmode="lin" valueType="num">
                                          <p:cBhvr>
                                            <p:cTn id="96" dur="500" fill="hold"/>
                                            <p:tgtEl>
                                              <p:spTgt spid="33"/>
                                            </p:tgtEl>
                                            <p:attrNameLst>
                                              <p:attrName>ppt_x</p:attrName>
                                            </p:attrNameLst>
                                          </p:cBhvr>
                                          <p:tavLst>
                                            <p:tav tm="0">
                                              <p:val>
                                                <p:strVal val="#ppt_x"/>
                                              </p:val>
                                            </p:tav>
                                            <p:tav tm="100000">
                                              <p:val>
                                                <p:strVal val="#ppt_x"/>
                                              </p:val>
                                            </p:tav>
                                          </p:tavLst>
                                        </p:anim>
                                        <p:anim calcmode="lin" valueType="num">
                                          <p:cBhvr>
                                            <p:cTn id="97" dur="500" fill="hold"/>
                                            <p:tgtEl>
                                              <p:spTgt spid="33"/>
                                            </p:tgtEl>
                                            <p:attrNameLst>
                                              <p:attrName>ppt_y</p:attrName>
                                            </p:attrNameLst>
                                          </p:cBhvr>
                                          <p:tavLst>
                                            <p:tav tm="0">
                                              <p:val>
                                                <p:strVal val="#ppt_y+.1"/>
                                              </p:val>
                                            </p:tav>
                                            <p:tav tm="100000">
                                              <p:val>
                                                <p:strVal val="#ppt_y"/>
                                              </p:val>
                                            </p:tav>
                                          </p:tavLst>
                                        </p:anim>
                                      </p:childTnLst>
                                    </p:cTn>
                                  </p:par>
                                </p:childTnLst>
                              </p:cTn>
                            </p:par>
                            <p:par>
                              <p:cTn id="98" fill="hold">
                                <p:stCondLst>
                                  <p:cond delay="8720"/>
                                </p:stCondLst>
                                <p:childTnLst>
                                  <p:par>
                                    <p:cTn id="99" presetID="22" presetClass="entr" presetSubtype="8"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childTnLst>
                              </p:cTn>
                            </p:par>
                            <p:par>
                              <p:cTn id="102" fill="hold">
                                <p:stCondLst>
                                  <p:cond delay="9220"/>
                                </p:stCondLst>
                                <p:childTnLst>
                                  <p:par>
                                    <p:cTn id="103" presetID="42" presetClass="entr" presetSubtype="0"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anim calcmode="lin" valueType="num">
                                          <p:cBhvr>
                                            <p:cTn id="106" dur="500" fill="hold"/>
                                            <p:tgtEl>
                                              <p:spTgt spid="58"/>
                                            </p:tgtEl>
                                            <p:attrNameLst>
                                              <p:attrName>ppt_x</p:attrName>
                                            </p:attrNameLst>
                                          </p:cBhvr>
                                          <p:tavLst>
                                            <p:tav tm="0">
                                              <p:val>
                                                <p:strVal val="#ppt_x"/>
                                              </p:val>
                                            </p:tav>
                                            <p:tav tm="100000">
                                              <p:val>
                                                <p:strVal val="#ppt_x"/>
                                              </p:val>
                                            </p:tav>
                                          </p:tavLst>
                                        </p:anim>
                                        <p:anim calcmode="lin" valueType="num">
                                          <p:cBhvr>
                                            <p:cTn id="107" dur="500" fill="hold"/>
                                            <p:tgtEl>
                                              <p:spTgt spid="58"/>
                                            </p:tgtEl>
                                            <p:attrNameLst>
                                              <p:attrName>ppt_y</p:attrName>
                                            </p:attrNameLst>
                                          </p:cBhvr>
                                          <p:tavLst>
                                            <p:tav tm="0">
                                              <p:val>
                                                <p:strVal val="#ppt_y+.1"/>
                                              </p:val>
                                            </p:tav>
                                            <p:tav tm="100000">
                                              <p:val>
                                                <p:strVal val="#ppt_y"/>
                                              </p:val>
                                            </p:tav>
                                          </p:tavLst>
                                        </p:anim>
                                      </p:childTnLst>
                                    </p:cTn>
                                  </p:par>
                                </p:childTnLst>
                              </p:cTn>
                            </p:par>
                            <p:par>
                              <p:cTn id="108" fill="hold">
                                <p:stCondLst>
                                  <p:cond delay="9720"/>
                                </p:stCondLst>
                                <p:childTnLst>
                                  <p:par>
                                    <p:cTn id="109" presetID="22" presetClass="entr" presetSubtype="8"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left)">
                                          <p:cBhvr>
                                            <p:cTn id="111" dur="500"/>
                                            <p:tgtEl>
                                              <p:spTgt spid="61"/>
                                            </p:tgtEl>
                                          </p:cBhvr>
                                        </p:animEffect>
                                      </p:childTnLst>
                                    </p:cTn>
                                  </p:par>
                                </p:childTnLst>
                              </p:cTn>
                            </p:par>
                            <p:par>
                              <p:cTn id="112" fill="hold">
                                <p:stCondLst>
                                  <p:cond delay="10220"/>
                                </p:stCondLst>
                                <p:childTnLst>
                                  <p:par>
                                    <p:cTn id="113" presetID="42" presetClass="entr" presetSubtype="0" fill="hold"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anim calcmode="lin" valueType="num">
                                          <p:cBhvr>
                                            <p:cTn id="116" dur="500" fill="hold"/>
                                            <p:tgtEl>
                                              <p:spTgt spid="62"/>
                                            </p:tgtEl>
                                            <p:attrNameLst>
                                              <p:attrName>ppt_x</p:attrName>
                                            </p:attrNameLst>
                                          </p:cBhvr>
                                          <p:tavLst>
                                            <p:tav tm="0">
                                              <p:val>
                                                <p:strVal val="#ppt_x"/>
                                              </p:val>
                                            </p:tav>
                                            <p:tav tm="100000">
                                              <p:val>
                                                <p:strVal val="#ppt_x"/>
                                              </p:val>
                                            </p:tav>
                                          </p:tavLst>
                                        </p:anim>
                                        <p:anim calcmode="lin" valueType="num">
                                          <p:cBhvr>
                                            <p:cTn id="117" dur="500" fill="hold"/>
                                            <p:tgtEl>
                                              <p:spTgt spid="62"/>
                                            </p:tgtEl>
                                            <p:attrNameLst>
                                              <p:attrName>ppt_y</p:attrName>
                                            </p:attrNameLst>
                                          </p:cBhvr>
                                          <p:tavLst>
                                            <p:tav tm="0">
                                              <p:val>
                                                <p:strVal val="#ppt_y+.1"/>
                                              </p:val>
                                            </p:tav>
                                            <p:tav tm="100000">
                                              <p:val>
                                                <p:strVal val="#ppt_y"/>
                                              </p:val>
                                            </p:tav>
                                          </p:tavLst>
                                        </p:anim>
                                      </p:childTnLst>
                                    </p:cTn>
                                  </p:par>
                                </p:childTnLst>
                              </p:cTn>
                            </p:par>
                            <p:par>
                              <p:cTn id="118" fill="hold">
                                <p:stCondLst>
                                  <p:cond delay="10720"/>
                                </p:stCondLst>
                                <p:childTnLst>
                                  <p:par>
                                    <p:cTn id="119" presetID="22" presetClass="entr" presetSubtype="8"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left)">
                                          <p:cBhvr>
                                            <p:cTn id="1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4" grpId="0"/>
          <p:bldP spid="55" grpId="0"/>
          <p:bldP spid="56" grpId="0"/>
          <p:bldP spid="57" grpId="0"/>
          <p:bldP spid="61" grpId="0"/>
          <p:bldP spid="65" grpId="0"/>
          <p:bldP spid="66" grpId="0"/>
          <p:bldP spid="69" grpId="0" animBg="1"/>
          <p:bldP spid="70" grpId="0"/>
          <p:bldP spid="71" grpId="0" animBg="1"/>
          <p:bldP spid="72" grpId="0"/>
          <p:bldP spid="72" grpId="1"/>
          <p:bldP spid="73" grpId="0" animBg="1"/>
          <p:bldP spid="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200" fill="hold"/>
                                            <p:tgtEl>
                                              <p:spTgt spid="67"/>
                                            </p:tgtEl>
                                            <p:attrNameLst>
                                              <p:attrName>ppt_x</p:attrName>
                                            </p:attrNameLst>
                                          </p:cBhvr>
                                          <p:tavLst>
                                            <p:tav tm="0">
                                              <p:val>
                                                <p:strVal val="0-#ppt_w/2"/>
                                              </p:val>
                                            </p:tav>
                                            <p:tav tm="100000">
                                              <p:val>
                                                <p:strVal val="#ppt_x"/>
                                              </p:val>
                                            </p:tav>
                                          </p:tavLst>
                                        </p:anim>
                                        <p:anim calcmode="lin" valueType="num">
                                          <p:cBhvr additive="base">
                                            <p:cTn id="8" dur="1200" fill="hold"/>
                                            <p:tgtEl>
                                              <p:spTgt spid="6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200" fill="hold"/>
                                            <p:tgtEl>
                                              <p:spTgt spid="68"/>
                                            </p:tgtEl>
                                            <p:attrNameLst>
                                              <p:attrName>ppt_x</p:attrName>
                                            </p:attrNameLst>
                                          </p:cBhvr>
                                          <p:tavLst>
                                            <p:tav tm="0">
                                              <p:val>
                                                <p:strVal val="#ppt_x"/>
                                              </p:val>
                                            </p:tav>
                                            <p:tav tm="100000">
                                              <p:val>
                                                <p:strVal val="#ppt_x"/>
                                              </p:val>
                                            </p:tav>
                                          </p:tavLst>
                                        </p:anim>
                                        <p:anim calcmode="lin" valueType="num">
                                          <p:cBhvr additive="base">
                                            <p:cTn id="12" dur="1200" fill="hold"/>
                                            <p:tgtEl>
                                              <p:spTgt spid="68"/>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72"/>
                                            </p:tgtEl>
                                            <p:attrNameLst>
                                              <p:attrName>style.color</p:attrName>
                                            </p:attrNameLst>
                                          </p:cBhvr>
                                          <p:to>
                                            <p:clrVal>
                                              <a:schemeClr val="accent2"/>
                                            </p:clrVal>
                                          </p:to>
                                        </p:set>
                                        <p:set>
                                          <p:cBhvr>
                                            <p:cTn id="41" dur="1000" fill="hold"/>
                                            <p:tgtEl>
                                              <p:spTgt spid="72"/>
                                            </p:tgtEl>
                                            <p:attrNameLst>
                                              <p:attrName>fillcolor</p:attrName>
                                            </p:attrNameLst>
                                          </p:cBhvr>
                                          <p:to>
                                            <p:clrVal>
                                              <a:schemeClr val="accent2"/>
                                            </p:clrVal>
                                          </p:to>
                                        </p:set>
                                        <p:set>
                                          <p:cBhvr>
                                            <p:cTn id="42" dur="1000" fill="hold"/>
                                            <p:tgtEl>
                                              <p:spTgt spid="72"/>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4820"/>
                                </p:stCondLst>
                                <p:childTnLst>
                                  <p:par>
                                    <p:cTn id="48" presetID="2" presetClass="entr" presetSubtype="8"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3"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1+#ppt_w/2"/>
                                              </p:val>
                                            </p:tav>
                                            <p:tav tm="100000">
                                              <p:val>
                                                <p:strVal val="#ppt_x"/>
                                              </p:val>
                                            </p:tav>
                                          </p:tavLst>
                                        </p:anim>
                                        <p:anim calcmode="lin" valueType="num">
                                          <p:cBhvr additive="base">
                                            <p:cTn id="55" dur="500" fill="hold"/>
                                            <p:tgtEl>
                                              <p:spTgt spid="43"/>
                                            </p:tgtEl>
                                            <p:attrNameLst>
                                              <p:attrName>ppt_y</p:attrName>
                                            </p:attrNameLst>
                                          </p:cBhvr>
                                          <p:tavLst>
                                            <p:tav tm="0">
                                              <p:val>
                                                <p:strVal val="0-#ppt_h/2"/>
                                              </p:val>
                                            </p:tav>
                                            <p:tav tm="100000">
                                              <p:val>
                                                <p:strVal val="#ppt_y"/>
                                              </p:val>
                                            </p:tav>
                                          </p:tavLst>
                                        </p:anim>
                                      </p:childTnLst>
                                    </p:cTn>
                                  </p:par>
                                  <p:par>
                                    <p:cTn id="56" presetID="2" presetClass="entr" presetSubtype="2" fill="hold" nodeType="withEffect">
                                      <p:stCondLst>
                                        <p:cond delay="20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1+#ppt_w/2"/>
                                              </p:val>
                                            </p:tav>
                                            <p:tav tm="100000">
                                              <p:val>
                                                <p:strVal val="#ppt_x"/>
                                              </p:val>
                                            </p:tav>
                                          </p:tavLst>
                                        </p:anim>
                                        <p:anim calcmode="lin" valueType="num">
                                          <p:cBhvr additive="base">
                                            <p:cTn id="59" dur="500" fill="hold"/>
                                            <p:tgtEl>
                                              <p:spTgt spid="46"/>
                                            </p:tgtEl>
                                            <p:attrNameLst>
                                              <p:attrName>ppt_y</p:attrName>
                                            </p:attrNameLst>
                                          </p:cBhvr>
                                          <p:tavLst>
                                            <p:tav tm="0">
                                              <p:val>
                                                <p:strVal val="#ppt_y"/>
                                              </p:val>
                                            </p:tav>
                                            <p:tav tm="100000">
                                              <p:val>
                                                <p:strVal val="#ppt_y"/>
                                              </p:val>
                                            </p:tav>
                                          </p:tavLst>
                                        </p:anim>
                                      </p:childTnLst>
                                    </p:cTn>
                                  </p:par>
                                  <p:par>
                                    <p:cTn id="60" presetID="2" presetClass="entr" presetSubtype="6" fill="hold" nodeType="withEffect">
                                      <p:stCondLst>
                                        <p:cond delay="40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1+#ppt_w/2"/>
                                              </p:val>
                                            </p:tav>
                                            <p:tav tm="100000">
                                              <p:val>
                                                <p:strVal val="#ppt_x"/>
                                              </p:val>
                                            </p:tav>
                                          </p:tavLst>
                                        </p:anim>
                                        <p:anim calcmode="lin" valueType="num">
                                          <p:cBhvr additive="base">
                                            <p:cTn id="63" dur="500" fill="hold"/>
                                            <p:tgtEl>
                                              <p:spTgt spid="50"/>
                                            </p:tgtEl>
                                            <p:attrNameLst>
                                              <p:attrName>ppt_y</p:attrName>
                                            </p:attrNameLst>
                                          </p:cBhvr>
                                          <p:tavLst>
                                            <p:tav tm="0">
                                              <p:val>
                                                <p:strVal val="1+#ppt_h/2"/>
                                              </p:val>
                                            </p:tav>
                                            <p:tav tm="100000">
                                              <p:val>
                                                <p:strVal val="#ppt_y"/>
                                              </p:val>
                                            </p:tav>
                                          </p:tavLst>
                                        </p:anim>
                                      </p:childTnLst>
                                    </p:cTn>
                                  </p:par>
                                </p:childTnLst>
                              </p:cTn>
                            </p:par>
                            <p:par>
                              <p:cTn id="64" fill="hold">
                                <p:stCondLst>
                                  <p:cond delay="572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par>
                              <p:cTn id="68" fill="hold">
                                <p:stCondLst>
                                  <p:cond delay="6220"/>
                                </p:stCondLst>
                                <p:childTnLst>
                                  <p:par>
                                    <p:cTn id="69" presetID="53" presetClass="entr" presetSubtype="16"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672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childTnLst>
                              </p:cTn>
                            </p:par>
                            <p:par>
                              <p:cTn id="80" fill="hold">
                                <p:stCondLst>
                                  <p:cond delay="7220"/>
                                </p:stCondLst>
                                <p:childTnLst>
                                  <p:par>
                                    <p:cTn id="81" presetID="53" presetClass="entr" presetSubtype="16"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childTnLst>
                                    </p:cTn>
                                  </p:par>
                                </p:childTnLst>
                              </p:cTn>
                            </p:par>
                            <p:par>
                              <p:cTn id="86" fill="hold">
                                <p:stCondLst>
                                  <p:cond delay="7720"/>
                                </p:stCondLst>
                                <p:childTnLst>
                                  <p:par>
                                    <p:cTn id="87" presetID="53" presetClass="entr" presetSubtype="16"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500" fill="hold"/>
                                            <p:tgtEl>
                                              <p:spTgt spid="56"/>
                                            </p:tgtEl>
                                            <p:attrNameLst>
                                              <p:attrName>ppt_w</p:attrName>
                                            </p:attrNameLst>
                                          </p:cBhvr>
                                          <p:tavLst>
                                            <p:tav tm="0">
                                              <p:val>
                                                <p:fltVal val="0"/>
                                              </p:val>
                                            </p:tav>
                                            <p:tav tm="100000">
                                              <p:val>
                                                <p:strVal val="#ppt_w"/>
                                              </p:val>
                                            </p:tav>
                                          </p:tavLst>
                                        </p:anim>
                                        <p:anim calcmode="lin" valueType="num">
                                          <p:cBhvr>
                                            <p:cTn id="90" dur="500" fill="hold"/>
                                            <p:tgtEl>
                                              <p:spTgt spid="56"/>
                                            </p:tgtEl>
                                            <p:attrNameLst>
                                              <p:attrName>ppt_h</p:attrName>
                                            </p:attrNameLst>
                                          </p:cBhvr>
                                          <p:tavLst>
                                            <p:tav tm="0">
                                              <p:val>
                                                <p:fltVal val="0"/>
                                              </p:val>
                                            </p:tav>
                                            <p:tav tm="100000">
                                              <p:val>
                                                <p:strVal val="#ppt_h"/>
                                              </p:val>
                                            </p:tav>
                                          </p:tavLst>
                                        </p:anim>
                                        <p:animEffect transition="in" filter="fade">
                                          <p:cBhvr>
                                            <p:cTn id="91" dur="500"/>
                                            <p:tgtEl>
                                              <p:spTgt spid="56"/>
                                            </p:tgtEl>
                                          </p:cBhvr>
                                        </p:animEffect>
                                      </p:childTnLst>
                                    </p:cTn>
                                  </p:par>
                                </p:childTnLst>
                              </p:cTn>
                            </p:par>
                            <p:par>
                              <p:cTn id="92" fill="hold">
                                <p:stCondLst>
                                  <p:cond delay="8220"/>
                                </p:stCondLst>
                                <p:childTnLst>
                                  <p:par>
                                    <p:cTn id="93" presetID="42"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anim calcmode="lin" valueType="num">
                                          <p:cBhvr>
                                            <p:cTn id="96" dur="500" fill="hold"/>
                                            <p:tgtEl>
                                              <p:spTgt spid="33"/>
                                            </p:tgtEl>
                                            <p:attrNameLst>
                                              <p:attrName>ppt_x</p:attrName>
                                            </p:attrNameLst>
                                          </p:cBhvr>
                                          <p:tavLst>
                                            <p:tav tm="0">
                                              <p:val>
                                                <p:strVal val="#ppt_x"/>
                                              </p:val>
                                            </p:tav>
                                            <p:tav tm="100000">
                                              <p:val>
                                                <p:strVal val="#ppt_x"/>
                                              </p:val>
                                            </p:tav>
                                          </p:tavLst>
                                        </p:anim>
                                        <p:anim calcmode="lin" valueType="num">
                                          <p:cBhvr>
                                            <p:cTn id="97" dur="500" fill="hold"/>
                                            <p:tgtEl>
                                              <p:spTgt spid="33"/>
                                            </p:tgtEl>
                                            <p:attrNameLst>
                                              <p:attrName>ppt_y</p:attrName>
                                            </p:attrNameLst>
                                          </p:cBhvr>
                                          <p:tavLst>
                                            <p:tav tm="0">
                                              <p:val>
                                                <p:strVal val="#ppt_y+.1"/>
                                              </p:val>
                                            </p:tav>
                                            <p:tav tm="100000">
                                              <p:val>
                                                <p:strVal val="#ppt_y"/>
                                              </p:val>
                                            </p:tav>
                                          </p:tavLst>
                                        </p:anim>
                                      </p:childTnLst>
                                    </p:cTn>
                                  </p:par>
                                </p:childTnLst>
                              </p:cTn>
                            </p:par>
                            <p:par>
                              <p:cTn id="98" fill="hold">
                                <p:stCondLst>
                                  <p:cond delay="8720"/>
                                </p:stCondLst>
                                <p:childTnLst>
                                  <p:par>
                                    <p:cTn id="99" presetID="22" presetClass="entr" presetSubtype="8"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childTnLst>
                              </p:cTn>
                            </p:par>
                            <p:par>
                              <p:cTn id="102" fill="hold">
                                <p:stCondLst>
                                  <p:cond delay="9220"/>
                                </p:stCondLst>
                                <p:childTnLst>
                                  <p:par>
                                    <p:cTn id="103" presetID="42" presetClass="entr" presetSubtype="0"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anim calcmode="lin" valueType="num">
                                          <p:cBhvr>
                                            <p:cTn id="106" dur="500" fill="hold"/>
                                            <p:tgtEl>
                                              <p:spTgt spid="58"/>
                                            </p:tgtEl>
                                            <p:attrNameLst>
                                              <p:attrName>ppt_x</p:attrName>
                                            </p:attrNameLst>
                                          </p:cBhvr>
                                          <p:tavLst>
                                            <p:tav tm="0">
                                              <p:val>
                                                <p:strVal val="#ppt_x"/>
                                              </p:val>
                                            </p:tav>
                                            <p:tav tm="100000">
                                              <p:val>
                                                <p:strVal val="#ppt_x"/>
                                              </p:val>
                                            </p:tav>
                                          </p:tavLst>
                                        </p:anim>
                                        <p:anim calcmode="lin" valueType="num">
                                          <p:cBhvr>
                                            <p:cTn id="107" dur="500" fill="hold"/>
                                            <p:tgtEl>
                                              <p:spTgt spid="58"/>
                                            </p:tgtEl>
                                            <p:attrNameLst>
                                              <p:attrName>ppt_y</p:attrName>
                                            </p:attrNameLst>
                                          </p:cBhvr>
                                          <p:tavLst>
                                            <p:tav tm="0">
                                              <p:val>
                                                <p:strVal val="#ppt_y+.1"/>
                                              </p:val>
                                            </p:tav>
                                            <p:tav tm="100000">
                                              <p:val>
                                                <p:strVal val="#ppt_y"/>
                                              </p:val>
                                            </p:tav>
                                          </p:tavLst>
                                        </p:anim>
                                      </p:childTnLst>
                                    </p:cTn>
                                  </p:par>
                                </p:childTnLst>
                              </p:cTn>
                            </p:par>
                            <p:par>
                              <p:cTn id="108" fill="hold">
                                <p:stCondLst>
                                  <p:cond delay="9720"/>
                                </p:stCondLst>
                                <p:childTnLst>
                                  <p:par>
                                    <p:cTn id="109" presetID="22" presetClass="entr" presetSubtype="8"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left)">
                                          <p:cBhvr>
                                            <p:cTn id="111" dur="500"/>
                                            <p:tgtEl>
                                              <p:spTgt spid="61"/>
                                            </p:tgtEl>
                                          </p:cBhvr>
                                        </p:animEffect>
                                      </p:childTnLst>
                                    </p:cTn>
                                  </p:par>
                                </p:childTnLst>
                              </p:cTn>
                            </p:par>
                            <p:par>
                              <p:cTn id="112" fill="hold">
                                <p:stCondLst>
                                  <p:cond delay="10220"/>
                                </p:stCondLst>
                                <p:childTnLst>
                                  <p:par>
                                    <p:cTn id="113" presetID="42" presetClass="entr" presetSubtype="0" fill="hold"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anim calcmode="lin" valueType="num">
                                          <p:cBhvr>
                                            <p:cTn id="116" dur="500" fill="hold"/>
                                            <p:tgtEl>
                                              <p:spTgt spid="62"/>
                                            </p:tgtEl>
                                            <p:attrNameLst>
                                              <p:attrName>ppt_x</p:attrName>
                                            </p:attrNameLst>
                                          </p:cBhvr>
                                          <p:tavLst>
                                            <p:tav tm="0">
                                              <p:val>
                                                <p:strVal val="#ppt_x"/>
                                              </p:val>
                                            </p:tav>
                                            <p:tav tm="100000">
                                              <p:val>
                                                <p:strVal val="#ppt_x"/>
                                              </p:val>
                                            </p:tav>
                                          </p:tavLst>
                                        </p:anim>
                                        <p:anim calcmode="lin" valueType="num">
                                          <p:cBhvr>
                                            <p:cTn id="117" dur="500" fill="hold"/>
                                            <p:tgtEl>
                                              <p:spTgt spid="62"/>
                                            </p:tgtEl>
                                            <p:attrNameLst>
                                              <p:attrName>ppt_y</p:attrName>
                                            </p:attrNameLst>
                                          </p:cBhvr>
                                          <p:tavLst>
                                            <p:tav tm="0">
                                              <p:val>
                                                <p:strVal val="#ppt_y+.1"/>
                                              </p:val>
                                            </p:tav>
                                            <p:tav tm="100000">
                                              <p:val>
                                                <p:strVal val="#ppt_y"/>
                                              </p:val>
                                            </p:tav>
                                          </p:tavLst>
                                        </p:anim>
                                      </p:childTnLst>
                                    </p:cTn>
                                  </p:par>
                                </p:childTnLst>
                              </p:cTn>
                            </p:par>
                            <p:par>
                              <p:cTn id="118" fill="hold">
                                <p:stCondLst>
                                  <p:cond delay="10720"/>
                                </p:stCondLst>
                                <p:childTnLst>
                                  <p:par>
                                    <p:cTn id="119" presetID="22" presetClass="entr" presetSubtype="8"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left)">
                                          <p:cBhvr>
                                            <p:cTn id="1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4" grpId="0"/>
          <p:bldP spid="55" grpId="0"/>
          <p:bldP spid="56" grpId="0"/>
          <p:bldP spid="57" grpId="0"/>
          <p:bldP spid="61" grpId="0"/>
          <p:bldP spid="65" grpId="0"/>
          <p:bldP spid="66" grpId="0"/>
          <p:bldP spid="69" grpId="0" animBg="1"/>
          <p:bldP spid="70" grpId="0"/>
          <p:bldP spid="71" grpId="0" animBg="1"/>
          <p:bldP spid="72" grpId="0"/>
          <p:bldP spid="72" grpId="1"/>
          <p:bldP spid="73" grpId="0" animBg="1"/>
          <p:bldP spid="7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378" y="1648853"/>
            <a:ext cx="5480844" cy="430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31"/>
          <p:cNvGrpSpPr/>
          <p:nvPr/>
        </p:nvGrpSpPr>
        <p:grpSpPr>
          <a:xfrm>
            <a:off x="7042297" y="4475492"/>
            <a:ext cx="1019414" cy="1019645"/>
            <a:chOff x="3832873" y="2297208"/>
            <a:chExt cx="1516550" cy="1516550"/>
          </a:xfrm>
        </p:grpSpPr>
        <p:grpSp>
          <p:nvGrpSpPr>
            <p:cNvPr id="33" name="组合 3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solidFill>
                    <a:sysClr val="windowText" lastClr="000000"/>
                  </a:solidFill>
                  <a:latin typeface="Calibri"/>
                  <a:ea typeface="宋体"/>
                </a:endParaRPr>
              </a:p>
            </p:txBody>
          </p:sp>
          <p:sp>
            <p:nvSpPr>
              <p:cNvPr id="37" name="椭圆 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grpSp>
        <p:sp>
          <p:nvSpPr>
            <p:cNvPr id="35" name="椭圆 34"/>
            <p:cNvSpPr/>
            <p:nvPr/>
          </p:nvSpPr>
          <p:spPr>
            <a:xfrm>
              <a:off x="3983164" y="2466913"/>
              <a:ext cx="1185736" cy="1185736"/>
            </a:xfrm>
            <a:prstGeom prst="ellipse">
              <a:avLst/>
            </a:prstGeom>
            <a:solidFill>
              <a:srgbClr val="0099A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042297" y="3118328"/>
            <a:ext cx="1019414" cy="1019645"/>
            <a:chOff x="3832873" y="2297208"/>
            <a:chExt cx="1516550" cy="1516550"/>
          </a:xfrm>
        </p:grpSpPr>
        <p:grpSp>
          <p:nvGrpSpPr>
            <p:cNvPr id="42" name="组合 4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solidFill>
                    <a:sysClr val="windowText" lastClr="000000"/>
                  </a:solidFill>
                  <a:latin typeface="Calibri"/>
                  <a:ea typeface="宋体"/>
                </a:endParaRPr>
              </a:p>
            </p:txBody>
          </p:sp>
          <p:sp>
            <p:nvSpPr>
              <p:cNvPr id="45" name="椭圆 4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grpSp>
        <p:sp>
          <p:nvSpPr>
            <p:cNvPr id="43" name="椭圆 42"/>
            <p:cNvSpPr/>
            <p:nvPr/>
          </p:nvSpPr>
          <p:spPr>
            <a:xfrm>
              <a:off x="3983164" y="2466913"/>
              <a:ext cx="1185736" cy="1185736"/>
            </a:xfrm>
            <a:prstGeom prst="ellipse">
              <a:avLst/>
            </a:prstGeom>
            <a:solidFill>
              <a:srgbClr val="EA5E6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042297" y="1764479"/>
            <a:ext cx="1019414" cy="1019645"/>
            <a:chOff x="3832873" y="2297208"/>
            <a:chExt cx="1516550" cy="1516550"/>
          </a:xfrm>
        </p:grpSpPr>
        <p:grpSp>
          <p:nvGrpSpPr>
            <p:cNvPr id="47" name="组合 4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solidFill>
                    <a:sysClr val="windowText" lastClr="000000"/>
                  </a:solidFill>
                  <a:latin typeface="Calibri"/>
                  <a:ea typeface="宋体"/>
                </a:endParaRPr>
              </a:p>
            </p:txBody>
          </p:sp>
          <p:sp>
            <p:nvSpPr>
              <p:cNvPr id="50" name="椭圆 4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grpSp>
        <p:sp>
          <p:nvSpPr>
            <p:cNvPr id="48" name="椭圆 47"/>
            <p:cNvSpPr/>
            <p:nvPr/>
          </p:nvSpPr>
          <p:spPr>
            <a:xfrm>
              <a:off x="4002058" y="2466913"/>
              <a:ext cx="1185736" cy="1185736"/>
            </a:xfrm>
            <a:prstGeom prst="ellipse">
              <a:avLst/>
            </a:prstGeom>
            <a:solidFill>
              <a:srgbClr val="EA610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A5E66"/>
                </a:solidFill>
              </a:endParaRPr>
            </a:p>
          </p:txBody>
        </p:sp>
      </p:grpSp>
      <p:grpSp>
        <p:nvGrpSpPr>
          <p:cNvPr id="52" name="Group 34"/>
          <p:cNvGrpSpPr/>
          <p:nvPr/>
        </p:nvGrpSpPr>
        <p:grpSpPr>
          <a:xfrm>
            <a:off x="7352402" y="2111843"/>
            <a:ext cx="399204" cy="324916"/>
            <a:chOff x="1550139" y="1314466"/>
            <a:chExt cx="509139" cy="414300"/>
          </a:xfrm>
          <a:solidFill>
            <a:schemeClr val="bg1"/>
          </a:solidFill>
        </p:grpSpPr>
        <p:sp>
          <p:nvSpPr>
            <p:cNvPr id="5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20"/>
          <p:cNvSpPr>
            <a:spLocks noEditPoints="1"/>
          </p:cNvSpPr>
          <p:nvPr/>
        </p:nvSpPr>
        <p:spPr bwMode="auto">
          <a:xfrm>
            <a:off x="7353135" y="3480960"/>
            <a:ext cx="397738" cy="270339"/>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90" tIns="60945" rIns="121890" bIns="60945" numCol="1" anchor="t" anchorCtr="0" compatLnSpc="1">
            <a:prstTxWarp prst="textNoShape">
              <a:avLst/>
            </a:prstTxWarp>
          </a:bodyPr>
          <a:lstStyle/>
          <a:p>
            <a:endParaRPr lang="en-US"/>
          </a:p>
        </p:txBody>
      </p:sp>
      <p:grpSp>
        <p:nvGrpSpPr>
          <p:cNvPr id="69" name="Group 20"/>
          <p:cNvGrpSpPr/>
          <p:nvPr/>
        </p:nvGrpSpPr>
        <p:grpSpPr>
          <a:xfrm>
            <a:off x="7345792" y="4820908"/>
            <a:ext cx="412425" cy="285727"/>
            <a:chOff x="7416800" y="1122363"/>
            <a:chExt cx="366713" cy="254000"/>
          </a:xfrm>
          <a:solidFill>
            <a:schemeClr val="bg1"/>
          </a:solidFill>
        </p:grpSpPr>
        <p:sp>
          <p:nvSpPr>
            <p:cNvPr id="7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0" name="TextBox 79"/>
          <p:cNvSpPr txBox="1"/>
          <p:nvPr/>
        </p:nvSpPr>
        <p:spPr>
          <a:xfrm>
            <a:off x="8121987" y="1701602"/>
            <a:ext cx="2428221" cy="461628"/>
          </a:xfrm>
          <a:prstGeom prst="rect">
            <a:avLst/>
          </a:prstGeom>
          <a:noFill/>
        </p:spPr>
        <p:txBody>
          <a:bodyPr wrap="square" lIns="91405" tIns="45702" rIns="91405" bIns="45702" rtlCol="0">
            <a:spAutoFit/>
          </a:bodyPr>
          <a:lstStyle/>
          <a:p>
            <a:pPr>
              <a:buNone/>
            </a:pPr>
            <a:r>
              <a:rPr lang="zh-CN" altLang="en-US" sz="2400" b="1" dirty="0">
                <a:solidFill>
                  <a:srgbClr val="EA6103"/>
                </a:solidFill>
                <a:latin typeface="微软雅黑" pitchFamily="34" charset="-122"/>
                <a:ea typeface="微软雅黑" pitchFamily="34" charset="-122"/>
                <a:sym typeface="Arial" pitchFamily="34" charset="0"/>
              </a:rPr>
              <a:t>关键标题一</a:t>
            </a:r>
          </a:p>
        </p:txBody>
      </p:sp>
      <p:sp>
        <p:nvSpPr>
          <p:cNvPr id="81" name="TextBox 80"/>
          <p:cNvSpPr txBox="1"/>
          <p:nvPr/>
        </p:nvSpPr>
        <p:spPr>
          <a:xfrm>
            <a:off x="8112224" y="2163230"/>
            <a:ext cx="3074006" cy="609361"/>
          </a:xfrm>
          <a:prstGeom prst="rect">
            <a:avLst/>
          </a:prstGeom>
          <a:noFill/>
        </p:spPr>
        <p:txBody>
          <a:bodyPr wrap="square" lIns="91405" tIns="45702" rIns="91405" bIns="45702"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82" name="TextBox 81"/>
          <p:cNvSpPr txBox="1"/>
          <p:nvPr/>
        </p:nvSpPr>
        <p:spPr>
          <a:xfrm>
            <a:off x="8121987" y="3120230"/>
            <a:ext cx="2077675" cy="461628"/>
          </a:xfrm>
          <a:prstGeom prst="rect">
            <a:avLst/>
          </a:prstGeom>
          <a:noFill/>
        </p:spPr>
        <p:txBody>
          <a:bodyPr wrap="square" lIns="91405" tIns="45702" rIns="91405" bIns="45702" rtlCol="0">
            <a:spAutoFit/>
          </a:bodyPr>
          <a:lstStyle/>
          <a:p>
            <a:pPr>
              <a:buNone/>
            </a:pPr>
            <a:r>
              <a:rPr lang="zh-CN" altLang="en-US" sz="2400" b="1" dirty="0">
                <a:solidFill>
                  <a:srgbClr val="EA5E66"/>
                </a:solidFill>
                <a:latin typeface="微软雅黑" pitchFamily="34" charset="-122"/>
                <a:ea typeface="微软雅黑" pitchFamily="34" charset="-122"/>
                <a:sym typeface="Arial" pitchFamily="34" charset="0"/>
              </a:rPr>
              <a:t>关键标题二</a:t>
            </a:r>
          </a:p>
        </p:txBody>
      </p:sp>
      <p:sp>
        <p:nvSpPr>
          <p:cNvPr id="83" name="TextBox 82"/>
          <p:cNvSpPr txBox="1"/>
          <p:nvPr/>
        </p:nvSpPr>
        <p:spPr>
          <a:xfrm>
            <a:off x="8112224" y="3581858"/>
            <a:ext cx="3074006" cy="609361"/>
          </a:xfrm>
          <a:prstGeom prst="rect">
            <a:avLst/>
          </a:prstGeom>
          <a:noFill/>
        </p:spPr>
        <p:txBody>
          <a:bodyPr wrap="square" lIns="91405" tIns="45702" rIns="91405" bIns="45702"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84" name="TextBox 83"/>
          <p:cNvSpPr txBox="1"/>
          <p:nvPr/>
        </p:nvSpPr>
        <p:spPr>
          <a:xfrm>
            <a:off x="8121987" y="4424148"/>
            <a:ext cx="2077675" cy="461628"/>
          </a:xfrm>
          <a:prstGeom prst="rect">
            <a:avLst/>
          </a:prstGeom>
          <a:noFill/>
        </p:spPr>
        <p:txBody>
          <a:bodyPr wrap="square" lIns="91405" tIns="45702" rIns="91405" bIns="45702" rtlCol="0">
            <a:spAutoFit/>
          </a:bodyPr>
          <a:lstStyle/>
          <a:p>
            <a:pPr>
              <a:buNone/>
            </a:pPr>
            <a:r>
              <a:rPr lang="zh-CN" altLang="en-US" sz="2400" b="1" dirty="0">
                <a:solidFill>
                  <a:srgbClr val="0099A9"/>
                </a:solidFill>
                <a:latin typeface="微软雅黑" pitchFamily="34" charset="-122"/>
                <a:ea typeface="微软雅黑" pitchFamily="34" charset="-122"/>
                <a:sym typeface="Arial" pitchFamily="34" charset="0"/>
              </a:rPr>
              <a:t>关键标题三</a:t>
            </a:r>
          </a:p>
        </p:txBody>
      </p:sp>
      <p:sp>
        <p:nvSpPr>
          <p:cNvPr id="85" name="TextBox 84"/>
          <p:cNvSpPr txBox="1"/>
          <p:nvPr/>
        </p:nvSpPr>
        <p:spPr>
          <a:xfrm>
            <a:off x="8112224" y="4885776"/>
            <a:ext cx="3074006" cy="609361"/>
          </a:xfrm>
          <a:prstGeom prst="rect">
            <a:avLst/>
          </a:prstGeom>
          <a:noFill/>
        </p:spPr>
        <p:txBody>
          <a:bodyPr wrap="square" lIns="91405" tIns="45702" rIns="91405" bIns="45702"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34" name="TextBox 33"/>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38" name="Picture 3" descr="C:\Users\Administrator\Desktop\微立体创业计划\005.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9"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0" name="椭圆 39"/>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53" name="椭圆 52"/>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56" name="椭圆 55"/>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pic>
        <p:nvPicPr>
          <p:cNvPr id="3" name="图片 2">
            <a:extLst>
              <a:ext uri="{FF2B5EF4-FFF2-40B4-BE49-F238E27FC236}">
                <a16:creationId xmlns:a16="http://schemas.microsoft.com/office/drawing/2014/main" id="{EA73A9C6-A5B8-B7D4-0C2F-565A7EE295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650" y="1863910"/>
            <a:ext cx="5101079" cy="2956998"/>
          </a:xfrm>
          <a:prstGeom prst="rect">
            <a:avLst/>
          </a:prstGeom>
          <a:effectLst>
            <a:softEdge rad="31750"/>
          </a:effectLst>
        </p:spPr>
      </p:pic>
    </p:spTree>
    <p:extLst>
      <p:ext uri="{BB962C8B-B14F-4D97-AF65-F5344CB8AC3E}">
        <p14:creationId xmlns:p14="http://schemas.microsoft.com/office/powerpoint/2010/main" val="930729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0000">
                                          <p:cBhvr additive="base">
                                            <p:cTn id="7" dur="12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50000">
                                          <p:cBhvr additive="base">
                                            <p:cTn id="11" dur="12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54"/>
                                            </p:tgtEl>
                                            <p:attrNameLst>
                                              <p:attrName>style.color</p:attrName>
                                            </p:attrNameLst>
                                          </p:cBhvr>
                                          <p:to>
                                            <p:clrVal>
                                              <a:schemeClr val="accent2"/>
                                            </p:clrVal>
                                          </p:to>
                                        </p:set>
                                        <p:set>
                                          <p:cBhvr>
                                            <p:cTn id="41" dur="1000" fill="hold"/>
                                            <p:tgtEl>
                                              <p:spTgt spid="54"/>
                                            </p:tgtEl>
                                            <p:attrNameLst>
                                              <p:attrName>fillcolor</p:attrName>
                                            </p:attrNameLst>
                                          </p:cBhvr>
                                          <p:to>
                                            <p:clrVal>
                                              <a:schemeClr val="accent2"/>
                                            </p:clrVal>
                                          </p:to>
                                        </p:set>
                                        <p:set>
                                          <p:cBhvr>
                                            <p:cTn id="42" dur="1000" fill="hold"/>
                                            <p:tgtEl>
                                              <p:spTgt spid="54"/>
                                            </p:tgtEl>
                                            <p:attrNameLst>
                                              <p:attrName>fill.type</p:attrName>
                                            </p:attrNameLst>
                                          </p:cBhvr>
                                          <p:to>
                                            <p:strVal val="solid"/>
                                          </p:to>
                                        </p:set>
                                      </p:childTnLst>
                                    </p:cTn>
                                  </p:par>
                                </p:childTnLst>
                              </p:cTn>
                            </p:par>
                            <p:par>
                              <p:cTn id="43" fill="hold">
                                <p:stCondLst>
                                  <p:cond delay="4320"/>
                                </p:stCondLst>
                                <p:childTnLst>
                                  <p:par>
                                    <p:cTn id="44" presetID="42"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5320"/>
                                </p:stCondLst>
                                <p:childTnLst>
                                  <p:par>
                                    <p:cTn id="50" presetID="6"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1000"/>
                                            <p:tgtEl>
                                              <p:spTgt spid="3"/>
                                            </p:tgtEl>
                                          </p:cBhvr>
                                        </p:animEffect>
                                      </p:childTnLst>
                                    </p:cTn>
                                  </p:par>
                                  <p:par>
                                    <p:cTn id="53" presetID="23" presetClass="entr" presetSubtype="36" fill="hold"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strVal val="(6*min(max(#ppt_w*#ppt_h,.3),1)-7.4)/-.7*#ppt_w"/>
                                              </p:val>
                                            </p:tav>
                                            <p:tav tm="100000">
                                              <p:val>
                                                <p:strVal val="#ppt_w"/>
                                              </p:val>
                                            </p:tav>
                                          </p:tavLst>
                                        </p:anim>
                                        <p:anim calcmode="lin" valueType="num">
                                          <p:cBhvr>
                                            <p:cTn id="56" dur="500" fill="hold"/>
                                            <p:tgtEl>
                                              <p:spTgt spid="32"/>
                                            </p:tgtEl>
                                            <p:attrNameLst>
                                              <p:attrName>ppt_h</p:attrName>
                                            </p:attrNameLst>
                                          </p:cBhvr>
                                          <p:tavLst>
                                            <p:tav tm="0">
                                              <p:val>
                                                <p:strVal val="(6*min(max(#ppt_w*#ppt_h,.3),1)-7.4)/-.7*#ppt_h"/>
                                              </p:val>
                                            </p:tav>
                                            <p:tav tm="100000">
                                              <p:val>
                                                <p:strVal val="#ppt_h"/>
                                              </p:val>
                                            </p:tav>
                                          </p:tavLst>
                                        </p:anim>
                                        <p:anim calcmode="lin" valueType="num">
                                          <p:cBhvr>
                                            <p:cTn id="57" dur="500" fill="hold"/>
                                            <p:tgtEl>
                                              <p:spTgt spid="32"/>
                                            </p:tgtEl>
                                            <p:attrNameLst>
                                              <p:attrName>ppt_x</p:attrName>
                                            </p:attrNameLst>
                                          </p:cBhvr>
                                          <p:tavLst>
                                            <p:tav tm="0">
                                              <p:val>
                                                <p:fltVal val="0.5"/>
                                              </p:val>
                                            </p:tav>
                                            <p:tav tm="100000">
                                              <p:val>
                                                <p:strVal val="#ppt_x"/>
                                              </p:val>
                                            </p:tav>
                                          </p:tavLst>
                                        </p:anim>
                                        <p:anim calcmode="lin" valueType="num">
                                          <p:cBhvr>
                                            <p:cTn id="58" dur="500" fill="hold"/>
                                            <p:tgtEl>
                                              <p:spTgt spid="32"/>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6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strVal val="(6*min(max(#ppt_w*#ppt_h,.3),1)-7.4)/-.7*#ppt_w"/>
                                              </p:val>
                                            </p:tav>
                                            <p:tav tm="100000">
                                              <p:val>
                                                <p:strVal val="#ppt_w"/>
                                              </p:val>
                                            </p:tav>
                                          </p:tavLst>
                                        </p:anim>
                                        <p:anim calcmode="lin" valueType="num">
                                          <p:cBhvr>
                                            <p:cTn id="62" dur="500" fill="hold"/>
                                            <p:tgtEl>
                                              <p:spTgt spid="41"/>
                                            </p:tgtEl>
                                            <p:attrNameLst>
                                              <p:attrName>ppt_h</p:attrName>
                                            </p:attrNameLst>
                                          </p:cBhvr>
                                          <p:tavLst>
                                            <p:tav tm="0">
                                              <p:val>
                                                <p:strVal val="(6*min(max(#ppt_w*#ppt_h,.3),1)-7.4)/-.7*#ppt_h"/>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90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strVal val="(6*min(max(#ppt_w*#ppt_h,.3),1)-7.4)/-.7*#ppt_w"/>
                                              </p:val>
                                            </p:tav>
                                            <p:tav tm="100000">
                                              <p:val>
                                                <p:strVal val="#ppt_w"/>
                                              </p:val>
                                            </p:tav>
                                          </p:tavLst>
                                        </p:anim>
                                        <p:anim calcmode="lin" valueType="num">
                                          <p:cBhvr>
                                            <p:cTn id="68" dur="500" fill="hold"/>
                                            <p:tgtEl>
                                              <p:spTgt spid="46"/>
                                            </p:tgtEl>
                                            <p:attrNameLst>
                                              <p:attrName>ppt_h</p:attrName>
                                            </p:attrNameLst>
                                          </p:cBhvr>
                                          <p:tavLst>
                                            <p:tav tm="0">
                                              <p:val>
                                                <p:strVal val="(6*min(max(#ppt_w*#ppt_h,.3),1)-7.4)/-.7*#ppt_h"/>
                                              </p:val>
                                            </p:tav>
                                            <p:tav tm="100000">
                                              <p:val>
                                                <p:strVal val="#ppt_h"/>
                                              </p:val>
                                            </p:tav>
                                          </p:tavLst>
                                        </p:anim>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672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 calcmode="lin" valueType="num">
                                          <p:cBhvr>
                                            <p:cTn id="76" dur="500" fill="hold"/>
                                            <p:tgtEl>
                                              <p:spTgt spid="52"/>
                                            </p:tgtEl>
                                            <p:attrNameLst>
                                              <p:attrName>style.rotation</p:attrName>
                                            </p:attrNameLst>
                                          </p:cBhvr>
                                          <p:tavLst>
                                            <p:tav tm="0">
                                              <p:val>
                                                <p:fltVal val="90"/>
                                              </p:val>
                                            </p:tav>
                                            <p:tav tm="100000">
                                              <p:val>
                                                <p:fltVal val="0"/>
                                              </p:val>
                                            </p:tav>
                                          </p:tavLst>
                                        </p:anim>
                                        <p:animEffect transition="in" filter="fade">
                                          <p:cBhvr>
                                            <p:cTn id="77" dur="500"/>
                                            <p:tgtEl>
                                              <p:spTgt spid="52"/>
                                            </p:tgtEl>
                                          </p:cBhvr>
                                        </p:animEffect>
                                      </p:childTnLst>
                                    </p:cTn>
                                  </p:par>
                                </p:childTnLst>
                              </p:cTn>
                            </p:par>
                            <p:par>
                              <p:cTn id="78" fill="hold">
                                <p:stCondLst>
                                  <p:cond delay="7220"/>
                                </p:stCondLst>
                                <p:childTnLst>
                                  <p:par>
                                    <p:cTn id="79" presetID="31" presetClass="entr" presetSubtype="0"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 calcmode="lin" valueType="num">
                                          <p:cBhvr>
                                            <p:cTn id="83" dur="500" fill="hold"/>
                                            <p:tgtEl>
                                              <p:spTgt spid="62"/>
                                            </p:tgtEl>
                                            <p:attrNameLst>
                                              <p:attrName>style.rotation</p:attrName>
                                            </p:attrNameLst>
                                          </p:cBhvr>
                                          <p:tavLst>
                                            <p:tav tm="0">
                                              <p:val>
                                                <p:fltVal val="90"/>
                                              </p:val>
                                            </p:tav>
                                            <p:tav tm="100000">
                                              <p:val>
                                                <p:fltVal val="0"/>
                                              </p:val>
                                            </p:tav>
                                          </p:tavLst>
                                        </p:anim>
                                        <p:animEffect transition="in" filter="fade">
                                          <p:cBhvr>
                                            <p:cTn id="84" dur="500"/>
                                            <p:tgtEl>
                                              <p:spTgt spid="62"/>
                                            </p:tgtEl>
                                          </p:cBhvr>
                                        </p:animEffect>
                                      </p:childTnLst>
                                    </p:cTn>
                                  </p:par>
                                </p:childTnLst>
                              </p:cTn>
                            </p:par>
                            <p:par>
                              <p:cTn id="85" fill="hold">
                                <p:stCondLst>
                                  <p:cond delay="7720"/>
                                </p:stCondLst>
                                <p:childTnLst>
                                  <p:par>
                                    <p:cTn id="86" presetID="31" presetClass="entr" presetSubtype="0"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 calcmode="lin" valueType="num">
                                          <p:cBhvr>
                                            <p:cTn id="90" dur="500" fill="hold"/>
                                            <p:tgtEl>
                                              <p:spTgt spid="69"/>
                                            </p:tgtEl>
                                            <p:attrNameLst>
                                              <p:attrName>style.rotation</p:attrName>
                                            </p:attrNameLst>
                                          </p:cBhvr>
                                          <p:tavLst>
                                            <p:tav tm="0">
                                              <p:val>
                                                <p:fltVal val="90"/>
                                              </p:val>
                                            </p:tav>
                                            <p:tav tm="100000">
                                              <p:val>
                                                <p:fltVal val="0"/>
                                              </p:val>
                                            </p:tav>
                                          </p:tavLst>
                                        </p:anim>
                                        <p:animEffect transition="in" filter="fade">
                                          <p:cBhvr>
                                            <p:cTn id="91" dur="500"/>
                                            <p:tgtEl>
                                              <p:spTgt spid="6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left)">
                                          <p:cBhvr>
                                            <p:cTn id="94" dur="500"/>
                                            <p:tgtEl>
                                              <p:spTgt spid="80"/>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1000"/>
                                            <p:tgtEl>
                                              <p:spTgt spid="81"/>
                                            </p:tgtEl>
                                          </p:cBhvr>
                                        </p:animEffect>
                                        <p:anim calcmode="lin" valueType="num">
                                          <p:cBhvr>
                                            <p:cTn id="98" dur="1000" fill="hold"/>
                                            <p:tgtEl>
                                              <p:spTgt spid="81"/>
                                            </p:tgtEl>
                                            <p:attrNameLst>
                                              <p:attrName>ppt_x</p:attrName>
                                            </p:attrNameLst>
                                          </p:cBhvr>
                                          <p:tavLst>
                                            <p:tav tm="0">
                                              <p:val>
                                                <p:strVal val="#ppt_x"/>
                                              </p:val>
                                            </p:tav>
                                            <p:tav tm="100000">
                                              <p:val>
                                                <p:strVal val="#ppt_x"/>
                                              </p:val>
                                            </p:tav>
                                          </p:tavLst>
                                        </p:anim>
                                        <p:anim calcmode="lin" valueType="num">
                                          <p:cBhvr>
                                            <p:cTn id="99" dur="1000" fill="hold"/>
                                            <p:tgtEl>
                                              <p:spTgt spid="81"/>
                                            </p:tgtEl>
                                            <p:attrNameLst>
                                              <p:attrName>ppt_y</p:attrName>
                                            </p:attrNameLst>
                                          </p:cBhvr>
                                          <p:tavLst>
                                            <p:tav tm="0">
                                              <p:val>
                                                <p:strVal val="#ppt_y+.1"/>
                                              </p:val>
                                            </p:tav>
                                            <p:tav tm="100000">
                                              <p:val>
                                                <p:strVal val="#ppt_y"/>
                                              </p:val>
                                            </p:tav>
                                          </p:tavLst>
                                        </p:anim>
                                      </p:childTnLst>
                                    </p:cTn>
                                  </p:par>
                                  <p:par>
                                    <p:cTn id="100" presetID="22" presetClass="entr" presetSubtype="8"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ipe(left)">
                                          <p:cBhvr>
                                            <p:cTn id="102" dur="500"/>
                                            <p:tgtEl>
                                              <p:spTgt spid="82"/>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1000"/>
                                            <p:tgtEl>
                                              <p:spTgt spid="83"/>
                                            </p:tgtEl>
                                          </p:cBhvr>
                                        </p:animEffect>
                                        <p:anim calcmode="lin" valueType="num">
                                          <p:cBhvr>
                                            <p:cTn id="106" dur="1000" fill="hold"/>
                                            <p:tgtEl>
                                              <p:spTgt spid="83"/>
                                            </p:tgtEl>
                                            <p:attrNameLst>
                                              <p:attrName>ppt_x</p:attrName>
                                            </p:attrNameLst>
                                          </p:cBhvr>
                                          <p:tavLst>
                                            <p:tav tm="0">
                                              <p:val>
                                                <p:strVal val="#ppt_x"/>
                                              </p:val>
                                            </p:tav>
                                            <p:tav tm="100000">
                                              <p:val>
                                                <p:strVal val="#ppt_x"/>
                                              </p:val>
                                            </p:tav>
                                          </p:tavLst>
                                        </p:anim>
                                        <p:anim calcmode="lin" valueType="num">
                                          <p:cBhvr>
                                            <p:cTn id="107" dur="1000" fill="hold"/>
                                            <p:tgtEl>
                                              <p:spTgt spid="83"/>
                                            </p:tgtEl>
                                            <p:attrNameLst>
                                              <p:attrName>ppt_y</p:attrName>
                                            </p:attrNameLst>
                                          </p:cBhvr>
                                          <p:tavLst>
                                            <p:tav tm="0">
                                              <p:val>
                                                <p:strVal val="#ppt_y+.1"/>
                                              </p:val>
                                            </p:tav>
                                            <p:tav tm="100000">
                                              <p:val>
                                                <p:strVal val="#ppt_y"/>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wipe(left)">
                                          <p:cBhvr>
                                            <p:cTn id="110" dur="500"/>
                                            <p:tgtEl>
                                              <p:spTgt spid="84"/>
                                            </p:tgtEl>
                                          </p:cBhvr>
                                        </p:animEffect>
                                      </p:childTnLst>
                                    </p:cTn>
                                  </p:par>
                                  <p:par>
                                    <p:cTn id="111" presetID="42" presetClass="entr" presetSubtype="0" fill="hold" grpId="0" nodeType="with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fade">
                                          <p:cBhvr>
                                            <p:cTn id="113" dur="1000"/>
                                            <p:tgtEl>
                                              <p:spTgt spid="85"/>
                                            </p:tgtEl>
                                          </p:cBhvr>
                                        </p:animEffect>
                                        <p:anim calcmode="lin" valueType="num">
                                          <p:cBhvr>
                                            <p:cTn id="114" dur="1000" fill="hold"/>
                                            <p:tgtEl>
                                              <p:spTgt spid="85"/>
                                            </p:tgtEl>
                                            <p:attrNameLst>
                                              <p:attrName>ppt_x</p:attrName>
                                            </p:attrNameLst>
                                          </p:cBhvr>
                                          <p:tavLst>
                                            <p:tav tm="0">
                                              <p:val>
                                                <p:strVal val="#ppt_x"/>
                                              </p:val>
                                            </p:tav>
                                            <p:tav tm="100000">
                                              <p:val>
                                                <p:strVal val="#ppt_x"/>
                                              </p:val>
                                            </p:tav>
                                          </p:tavLst>
                                        </p:anim>
                                        <p:anim calcmode="lin" valueType="num">
                                          <p:cBhvr>
                                            <p:cTn id="11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0" grpId="0"/>
          <p:bldP spid="81" grpId="0"/>
          <p:bldP spid="82" grpId="0"/>
          <p:bldP spid="83" grpId="0"/>
          <p:bldP spid="84" grpId="0"/>
          <p:bldP spid="85" grpId="0"/>
          <p:bldP spid="34" grpId="0"/>
          <p:bldP spid="40" grpId="0" animBg="1"/>
          <p:bldP spid="51" grpId="0"/>
          <p:bldP spid="53" grpId="0" animBg="1"/>
          <p:bldP spid="54" grpId="0"/>
          <p:bldP spid="54" grpId="1"/>
          <p:bldP spid="56" grpId="0" animBg="1"/>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200" fill="hold"/>
                                            <p:tgtEl>
                                              <p:spTgt spid="38"/>
                                            </p:tgtEl>
                                            <p:attrNameLst>
                                              <p:attrName>ppt_x</p:attrName>
                                            </p:attrNameLst>
                                          </p:cBhvr>
                                          <p:tavLst>
                                            <p:tav tm="0">
                                              <p:val>
                                                <p:strVal val="0-#ppt_w/2"/>
                                              </p:val>
                                            </p:tav>
                                            <p:tav tm="100000">
                                              <p:val>
                                                <p:strVal val="#ppt_x"/>
                                              </p:val>
                                            </p:tav>
                                          </p:tavLst>
                                        </p:anim>
                                        <p:anim calcmode="lin" valueType="num">
                                          <p:cBhvr additive="base">
                                            <p:cTn id="8" dur="12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200" fill="hold"/>
                                            <p:tgtEl>
                                              <p:spTgt spid="39"/>
                                            </p:tgtEl>
                                            <p:attrNameLst>
                                              <p:attrName>ppt_x</p:attrName>
                                            </p:attrNameLst>
                                          </p:cBhvr>
                                          <p:tavLst>
                                            <p:tav tm="0">
                                              <p:val>
                                                <p:strVal val="#ppt_x"/>
                                              </p:val>
                                            </p:tav>
                                            <p:tav tm="100000">
                                              <p:val>
                                                <p:strVal val="#ppt_x"/>
                                              </p:val>
                                            </p:tav>
                                          </p:tavLst>
                                        </p:anim>
                                        <p:anim calcmode="lin" valueType="num">
                                          <p:cBhvr additive="base">
                                            <p:cTn id="12" dur="1200" fill="hold"/>
                                            <p:tgtEl>
                                              <p:spTgt spid="3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54"/>
                                            </p:tgtEl>
                                            <p:attrNameLst>
                                              <p:attrName>style.color</p:attrName>
                                            </p:attrNameLst>
                                          </p:cBhvr>
                                          <p:to>
                                            <p:clrVal>
                                              <a:schemeClr val="accent2"/>
                                            </p:clrVal>
                                          </p:to>
                                        </p:set>
                                        <p:set>
                                          <p:cBhvr>
                                            <p:cTn id="41" dur="1000" fill="hold"/>
                                            <p:tgtEl>
                                              <p:spTgt spid="54"/>
                                            </p:tgtEl>
                                            <p:attrNameLst>
                                              <p:attrName>fillcolor</p:attrName>
                                            </p:attrNameLst>
                                          </p:cBhvr>
                                          <p:to>
                                            <p:clrVal>
                                              <a:schemeClr val="accent2"/>
                                            </p:clrVal>
                                          </p:to>
                                        </p:set>
                                        <p:set>
                                          <p:cBhvr>
                                            <p:cTn id="42" dur="1000" fill="hold"/>
                                            <p:tgtEl>
                                              <p:spTgt spid="54"/>
                                            </p:tgtEl>
                                            <p:attrNameLst>
                                              <p:attrName>fill.type</p:attrName>
                                            </p:attrNameLst>
                                          </p:cBhvr>
                                          <p:to>
                                            <p:strVal val="solid"/>
                                          </p:to>
                                        </p:set>
                                      </p:childTnLst>
                                    </p:cTn>
                                  </p:par>
                                </p:childTnLst>
                              </p:cTn>
                            </p:par>
                            <p:par>
                              <p:cTn id="43" fill="hold">
                                <p:stCondLst>
                                  <p:cond delay="4320"/>
                                </p:stCondLst>
                                <p:childTnLst>
                                  <p:par>
                                    <p:cTn id="44" presetID="42"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5320"/>
                                </p:stCondLst>
                                <p:childTnLst>
                                  <p:par>
                                    <p:cTn id="50" presetID="6"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1000"/>
                                            <p:tgtEl>
                                              <p:spTgt spid="3"/>
                                            </p:tgtEl>
                                          </p:cBhvr>
                                        </p:animEffect>
                                      </p:childTnLst>
                                    </p:cTn>
                                  </p:par>
                                  <p:par>
                                    <p:cTn id="53" presetID="23" presetClass="entr" presetSubtype="36" fill="hold"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strVal val="(6*min(max(#ppt_w*#ppt_h,.3),1)-7.4)/-.7*#ppt_w"/>
                                              </p:val>
                                            </p:tav>
                                            <p:tav tm="100000">
                                              <p:val>
                                                <p:strVal val="#ppt_w"/>
                                              </p:val>
                                            </p:tav>
                                          </p:tavLst>
                                        </p:anim>
                                        <p:anim calcmode="lin" valueType="num">
                                          <p:cBhvr>
                                            <p:cTn id="56" dur="500" fill="hold"/>
                                            <p:tgtEl>
                                              <p:spTgt spid="32"/>
                                            </p:tgtEl>
                                            <p:attrNameLst>
                                              <p:attrName>ppt_h</p:attrName>
                                            </p:attrNameLst>
                                          </p:cBhvr>
                                          <p:tavLst>
                                            <p:tav tm="0">
                                              <p:val>
                                                <p:strVal val="(6*min(max(#ppt_w*#ppt_h,.3),1)-7.4)/-.7*#ppt_h"/>
                                              </p:val>
                                            </p:tav>
                                            <p:tav tm="100000">
                                              <p:val>
                                                <p:strVal val="#ppt_h"/>
                                              </p:val>
                                            </p:tav>
                                          </p:tavLst>
                                        </p:anim>
                                        <p:anim calcmode="lin" valueType="num">
                                          <p:cBhvr>
                                            <p:cTn id="57" dur="500" fill="hold"/>
                                            <p:tgtEl>
                                              <p:spTgt spid="32"/>
                                            </p:tgtEl>
                                            <p:attrNameLst>
                                              <p:attrName>ppt_x</p:attrName>
                                            </p:attrNameLst>
                                          </p:cBhvr>
                                          <p:tavLst>
                                            <p:tav tm="0">
                                              <p:val>
                                                <p:fltVal val="0.5"/>
                                              </p:val>
                                            </p:tav>
                                            <p:tav tm="100000">
                                              <p:val>
                                                <p:strVal val="#ppt_x"/>
                                              </p:val>
                                            </p:tav>
                                          </p:tavLst>
                                        </p:anim>
                                        <p:anim calcmode="lin" valueType="num">
                                          <p:cBhvr>
                                            <p:cTn id="58" dur="500" fill="hold"/>
                                            <p:tgtEl>
                                              <p:spTgt spid="32"/>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6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strVal val="(6*min(max(#ppt_w*#ppt_h,.3),1)-7.4)/-.7*#ppt_w"/>
                                              </p:val>
                                            </p:tav>
                                            <p:tav tm="100000">
                                              <p:val>
                                                <p:strVal val="#ppt_w"/>
                                              </p:val>
                                            </p:tav>
                                          </p:tavLst>
                                        </p:anim>
                                        <p:anim calcmode="lin" valueType="num">
                                          <p:cBhvr>
                                            <p:cTn id="62" dur="500" fill="hold"/>
                                            <p:tgtEl>
                                              <p:spTgt spid="41"/>
                                            </p:tgtEl>
                                            <p:attrNameLst>
                                              <p:attrName>ppt_h</p:attrName>
                                            </p:attrNameLst>
                                          </p:cBhvr>
                                          <p:tavLst>
                                            <p:tav tm="0">
                                              <p:val>
                                                <p:strVal val="(6*min(max(#ppt_w*#ppt_h,.3),1)-7.4)/-.7*#ppt_h"/>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90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strVal val="(6*min(max(#ppt_w*#ppt_h,.3),1)-7.4)/-.7*#ppt_w"/>
                                              </p:val>
                                            </p:tav>
                                            <p:tav tm="100000">
                                              <p:val>
                                                <p:strVal val="#ppt_w"/>
                                              </p:val>
                                            </p:tav>
                                          </p:tavLst>
                                        </p:anim>
                                        <p:anim calcmode="lin" valueType="num">
                                          <p:cBhvr>
                                            <p:cTn id="68" dur="500" fill="hold"/>
                                            <p:tgtEl>
                                              <p:spTgt spid="46"/>
                                            </p:tgtEl>
                                            <p:attrNameLst>
                                              <p:attrName>ppt_h</p:attrName>
                                            </p:attrNameLst>
                                          </p:cBhvr>
                                          <p:tavLst>
                                            <p:tav tm="0">
                                              <p:val>
                                                <p:strVal val="(6*min(max(#ppt_w*#ppt_h,.3),1)-7.4)/-.7*#ppt_h"/>
                                              </p:val>
                                            </p:tav>
                                            <p:tav tm="100000">
                                              <p:val>
                                                <p:strVal val="#ppt_h"/>
                                              </p:val>
                                            </p:tav>
                                          </p:tavLst>
                                        </p:anim>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672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 calcmode="lin" valueType="num">
                                          <p:cBhvr>
                                            <p:cTn id="76" dur="500" fill="hold"/>
                                            <p:tgtEl>
                                              <p:spTgt spid="52"/>
                                            </p:tgtEl>
                                            <p:attrNameLst>
                                              <p:attrName>style.rotation</p:attrName>
                                            </p:attrNameLst>
                                          </p:cBhvr>
                                          <p:tavLst>
                                            <p:tav tm="0">
                                              <p:val>
                                                <p:fltVal val="90"/>
                                              </p:val>
                                            </p:tav>
                                            <p:tav tm="100000">
                                              <p:val>
                                                <p:fltVal val="0"/>
                                              </p:val>
                                            </p:tav>
                                          </p:tavLst>
                                        </p:anim>
                                        <p:animEffect transition="in" filter="fade">
                                          <p:cBhvr>
                                            <p:cTn id="77" dur="500"/>
                                            <p:tgtEl>
                                              <p:spTgt spid="52"/>
                                            </p:tgtEl>
                                          </p:cBhvr>
                                        </p:animEffect>
                                      </p:childTnLst>
                                    </p:cTn>
                                  </p:par>
                                </p:childTnLst>
                              </p:cTn>
                            </p:par>
                            <p:par>
                              <p:cTn id="78" fill="hold">
                                <p:stCondLst>
                                  <p:cond delay="7220"/>
                                </p:stCondLst>
                                <p:childTnLst>
                                  <p:par>
                                    <p:cTn id="79" presetID="31" presetClass="entr" presetSubtype="0"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 calcmode="lin" valueType="num">
                                          <p:cBhvr>
                                            <p:cTn id="83" dur="500" fill="hold"/>
                                            <p:tgtEl>
                                              <p:spTgt spid="62"/>
                                            </p:tgtEl>
                                            <p:attrNameLst>
                                              <p:attrName>style.rotation</p:attrName>
                                            </p:attrNameLst>
                                          </p:cBhvr>
                                          <p:tavLst>
                                            <p:tav tm="0">
                                              <p:val>
                                                <p:fltVal val="90"/>
                                              </p:val>
                                            </p:tav>
                                            <p:tav tm="100000">
                                              <p:val>
                                                <p:fltVal val="0"/>
                                              </p:val>
                                            </p:tav>
                                          </p:tavLst>
                                        </p:anim>
                                        <p:animEffect transition="in" filter="fade">
                                          <p:cBhvr>
                                            <p:cTn id="84" dur="500"/>
                                            <p:tgtEl>
                                              <p:spTgt spid="62"/>
                                            </p:tgtEl>
                                          </p:cBhvr>
                                        </p:animEffect>
                                      </p:childTnLst>
                                    </p:cTn>
                                  </p:par>
                                </p:childTnLst>
                              </p:cTn>
                            </p:par>
                            <p:par>
                              <p:cTn id="85" fill="hold">
                                <p:stCondLst>
                                  <p:cond delay="7720"/>
                                </p:stCondLst>
                                <p:childTnLst>
                                  <p:par>
                                    <p:cTn id="86" presetID="31" presetClass="entr" presetSubtype="0"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 calcmode="lin" valueType="num">
                                          <p:cBhvr>
                                            <p:cTn id="90" dur="500" fill="hold"/>
                                            <p:tgtEl>
                                              <p:spTgt spid="69"/>
                                            </p:tgtEl>
                                            <p:attrNameLst>
                                              <p:attrName>style.rotation</p:attrName>
                                            </p:attrNameLst>
                                          </p:cBhvr>
                                          <p:tavLst>
                                            <p:tav tm="0">
                                              <p:val>
                                                <p:fltVal val="90"/>
                                              </p:val>
                                            </p:tav>
                                            <p:tav tm="100000">
                                              <p:val>
                                                <p:fltVal val="0"/>
                                              </p:val>
                                            </p:tav>
                                          </p:tavLst>
                                        </p:anim>
                                        <p:animEffect transition="in" filter="fade">
                                          <p:cBhvr>
                                            <p:cTn id="91" dur="500"/>
                                            <p:tgtEl>
                                              <p:spTgt spid="6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left)">
                                          <p:cBhvr>
                                            <p:cTn id="94" dur="500"/>
                                            <p:tgtEl>
                                              <p:spTgt spid="80"/>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1000"/>
                                            <p:tgtEl>
                                              <p:spTgt spid="81"/>
                                            </p:tgtEl>
                                          </p:cBhvr>
                                        </p:animEffect>
                                        <p:anim calcmode="lin" valueType="num">
                                          <p:cBhvr>
                                            <p:cTn id="98" dur="1000" fill="hold"/>
                                            <p:tgtEl>
                                              <p:spTgt spid="81"/>
                                            </p:tgtEl>
                                            <p:attrNameLst>
                                              <p:attrName>ppt_x</p:attrName>
                                            </p:attrNameLst>
                                          </p:cBhvr>
                                          <p:tavLst>
                                            <p:tav tm="0">
                                              <p:val>
                                                <p:strVal val="#ppt_x"/>
                                              </p:val>
                                            </p:tav>
                                            <p:tav tm="100000">
                                              <p:val>
                                                <p:strVal val="#ppt_x"/>
                                              </p:val>
                                            </p:tav>
                                          </p:tavLst>
                                        </p:anim>
                                        <p:anim calcmode="lin" valueType="num">
                                          <p:cBhvr>
                                            <p:cTn id="99" dur="1000" fill="hold"/>
                                            <p:tgtEl>
                                              <p:spTgt spid="81"/>
                                            </p:tgtEl>
                                            <p:attrNameLst>
                                              <p:attrName>ppt_y</p:attrName>
                                            </p:attrNameLst>
                                          </p:cBhvr>
                                          <p:tavLst>
                                            <p:tav tm="0">
                                              <p:val>
                                                <p:strVal val="#ppt_y+.1"/>
                                              </p:val>
                                            </p:tav>
                                            <p:tav tm="100000">
                                              <p:val>
                                                <p:strVal val="#ppt_y"/>
                                              </p:val>
                                            </p:tav>
                                          </p:tavLst>
                                        </p:anim>
                                      </p:childTnLst>
                                    </p:cTn>
                                  </p:par>
                                  <p:par>
                                    <p:cTn id="100" presetID="22" presetClass="entr" presetSubtype="8"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ipe(left)">
                                          <p:cBhvr>
                                            <p:cTn id="102" dur="500"/>
                                            <p:tgtEl>
                                              <p:spTgt spid="82"/>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1000"/>
                                            <p:tgtEl>
                                              <p:spTgt spid="83"/>
                                            </p:tgtEl>
                                          </p:cBhvr>
                                        </p:animEffect>
                                        <p:anim calcmode="lin" valueType="num">
                                          <p:cBhvr>
                                            <p:cTn id="106" dur="1000" fill="hold"/>
                                            <p:tgtEl>
                                              <p:spTgt spid="83"/>
                                            </p:tgtEl>
                                            <p:attrNameLst>
                                              <p:attrName>ppt_x</p:attrName>
                                            </p:attrNameLst>
                                          </p:cBhvr>
                                          <p:tavLst>
                                            <p:tav tm="0">
                                              <p:val>
                                                <p:strVal val="#ppt_x"/>
                                              </p:val>
                                            </p:tav>
                                            <p:tav tm="100000">
                                              <p:val>
                                                <p:strVal val="#ppt_x"/>
                                              </p:val>
                                            </p:tav>
                                          </p:tavLst>
                                        </p:anim>
                                        <p:anim calcmode="lin" valueType="num">
                                          <p:cBhvr>
                                            <p:cTn id="107" dur="1000" fill="hold"/>
                                            <p:tgtEl>
                                              <p:spTgt spid="83"/>
                                            </p:tgtEl>
                                            <p:attrNameLst>
                                              <p:attrName>ppt_y</p:attrName>
                                            </p:attrNameLst>
                                          </p:cBhvr>
                                          <p:tavLst>
                                            <p:tav tm="0">
                                              <p:val>
                                                <p:strVal val="#ppt_y+.1"/>
                                              </p:val>
                                            </p:tav>
                                            <p:tav tm="100000">
                                              <p:val>
                                                <p:strVal val="#ppt_y"/>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wipe(left)">
                                          <p:cBhvr>
                                            <p:cTn id="110" dur="500"/>
                                            <p:tgtEl>
                                              <p:spTgt spid="84"/>
                                            </p:tgtEl>
                                          </p:cBhvr>
                                        </p:animEffect>
                                      </p:childTnLst>
                                    </p:cTn>
                                  </p:par>
                                  <p:par>
                                    <p:cTn id="111" presetID="42" presetClass="entr" presetSubtype="0" fill="hold" grpId="0" nodeType="with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fade">
                                          <p:cBhvr>
                                            <p:cTn id="113" dur="1000"/>
                                            <p:tgtEl>
                                              <p:spTgt spid="85"/>
                                            </p:tgtEl>
                                          </p:cBhvr>
                                        </p:animEffect>
                                        <p:anim calcmode="lin" valueType="num">
                                          <p:cBhvr>
                                            <p:cTn id="114" dur="1000" fill="hold"/>
                                            <p:tgtEl>
                                              <p:spTgt spid="85"/>
                                            </p:tgtEl>
                                            <p:attrNameLst>
                                              <p:attrName>ppt_x</p:attrName>
                                            </p:attrNameLst>
                                          </p:cBhvr>
                                          <p:tavLst>
                                            <p:tav tm="0">
                                              <p:val>
                                                <p:strVal val="#ppt_x"/>
                                              </p:val>
                                            </p:tav>
                                            <p:tav tm="100000">
                                              <p:val>
                                                <p:strVal val="#ppt_x"/>
                                              </p:val>
                                            </p:tav>
                                          </p:tavLst>
                                        </p:anim>
                                        <p:anim calcmode="lin" valueType="num">
                                          <p:cBhvr>
                                            <p:cTn id="11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0" grpId="0"/>
          <p:bldP spid="81" grpId="0"/>
          <p:bldP spid="82" grpId="0"/>
          <p:bldP spid="83" grpId="0"/>
          <p:bldP spid="84" grpId="0"/>
          <p:bldP spid="85" grpId="0"/>
          <p:bldP spid="34" grpId="0"/>
          <p:bldP spid="40" grpId="0" animBg="1"/>
          <p:bldP spid="51" grpId="0"/>
          <p:bldP spid="53" grpId="0" animBg="1"/>
          <p:bldP spid="54" grpId="0"/>
          <p:bldP spid="54" grpId="1"/>
          <p:bldP spid="56" grpId="0" animBg="1"/>
          <p:bldP spid="5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六边形 213"/>
          <p:cNvSpPr/>
          <p:nvPr/>
        </p:nvSpPr>
        <p:spPr>
          <a:xfrm>
            <a:off x="1028748" y="542499"/>
            <a:ext cx="3266578" cy="108709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5" name="组合 214"/>
          <p:cNvGrpSpPr/>
          <p:nvPr/>
        </p:nvGrpSpPr>
        <p:grpSpPr>
          <a:xfrm>
            <a:off x="539930" y="333450"/>
            <a:ext cx="1556037" cy="1556600"/>
            <a:chOff x="304800" y="673100"/>
            <a:chExt cx="4000500" cy="4000500"/>
          </a:xfrm>
          <a:effectLst>
            <a:outerShdw blurRad="444500" dist="254000" dir="6840000" algn="tr" rotWithShape="0">
              <a:prstClr val="black">
                <a:alpha val="50000"/>
              </a:prstClr>
            </a:outerShdw>
          </a:effectLst>
        </p:grpSpPr>
        <p:sp>
          <p:nvSpPr>
            <p:cNvPr id="216" name="同心圆 2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217" name="椭圆 2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218" name="矩形 217"/>
          <p:cNvSpPr/>
          <p:nvPr/>
        </p:nvSpPr>
        <p:spPr>
          <a:xfrm>
            <a:off x="2278782" y="592450"/>
            <a:ext cx="1641805" cy="677104"/>
          </a:xfrm>
          <a:prstGeom prst="rect">
            <a:avLst/>
          </a:prstGeom>
        </p:spPr>
        <p:txBody>
          <a:bodyPr wrap="square" lIns="121917" tIns="60958" rIns="121917" bIns="60958">
            <a:spAutoFit/>
          </a:bodyPr>
          <a:lstStyle/>
          <a:p>
            <a:pPr defTabSz="1245625" fontAlgn="auto">
              <a:spcBef>
                <a:spcPts val="0"/>
              </a:spcBef>
              <a:spcAft>
                <a:spcPts val="0"/>
              </a:spcAft>
              <a:defRPr/>
            </a:pPr>
            <a:r>
              <a:rPr lang="zh-CN" altLang="en-US" sz="3600" b="1" kern="0" dirty="0">
                <a:solidFill>
                  <a:schemeClr val="accent2">
                    <a:lumMod val="7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目 录</a:t>
            </a:r>
          </a:p>
        </p:txBody>
      </p:sp>
      <p:sp>
        <p:nvSpPr>
          <p:cNvPr id="219" name="Rectangle 4"/>
          <p:cNvSpPr txBox="1">
            <a:spLocks noChangeArrowheads="1"/>
          </p:cNvSpPr>
          <p:nvPr/>
        </p:nvSpPr>
        <p:spPr bwMode="auto">
          <a:xfrm>
            <a:off x="2105260" y="1128629"/>
            <a:ext cx="1829706" cy="50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600" kern="0" dirty="0">
                <a:solidFill>
                  <a:schemeClr val="accent2">
                    <a:lumMod val="75000"/>
                  </a:schemeClr>
                </a:solidFill>
                <a:effectLst>
                  <a:innerShdw blurRad="63500" dist="50800" dir="13500000">
                    <a:prstClr val="black">
                      <a:alpha val="50000"/>
                    </a:prstClr>
                  </a:innerShdw>
                </a:effectLst>
                <a:latin typeface="Arial"/>
                <a:ea typeface="微软雅黑"/>
              </a:rPr>
              <a:t>CONTENTS</a:t>
            </a:r>
            <a:endParaRPr lang="zh-CN" altLang="en-US" sz="1600" kern="0" dirty="0">
              <a:solidFill>
                <a:schemeClr val="accent2">
                  <a:lumMod val="75000"/>
                </a:schemeClr>
              </a:solidFill>
              <a:effectLst>
                <a:innerShdw blurRad="63500" dist="50800" dir="13500000">
                  <a:prstClr val="black">
                    <a:alpha val="50000"/>
                  </a:prstClr>
                </a:innerShdw>
              </a:effectLst>
              <a:latin typeface="Arial"/>
              <a:ea typeface="微软雅黑"/>
            </a:endParaRPr>
          </a:p>
        </p:txBody>
      </p:sp>
      <p:grpSp>
        <p:nvGrpSpPr>
          <p:cNvPr id="220" name="组合 219"/>
          <p:cNvGrpSpPr/>
          <p:nvPr/>
        </p:nvGrpSpPr>
        <p:grpSpPr>
          <a:xfrm>
            <a:off x="765795" y="559400"/>
            <a:ext cx="1100988" cy="1101386"/>
            <a:chOff x="304800" y="673100"/>
            <a:chExt cx="4000500" cy="4000500"/>
          </a:xfrm>
          <a:effectLst>
            <a:outerShdw blurRad="444500" dist="254000" dir="6840000" algn="tr" rotWithShape="0">
              <a:prstClr val="black">
                <a:alpha val="50000"/>
              </a:prstClr>
            </a:outerShdw>
          </a:effectLst>
        </p:grpSpPr>
        <p:sp>
          <p:nvSpPr>
            <p:cNvPr id="221" name="同心圆 2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222" name="椭圆 2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grpSp>
        <p:nvGrpSpPr>
          <p:cNvPr id="87" name="组合 86"/>
          <p:cNvGrpSpPr/>
          <p:nvPr/>
        </p:nvGrpSpPr>
        <p:grpSpPr>
          <a:xfrm>
            <a:off x="1788454" y="2362219"/>
            <a:ext cx="1602304" cy="1850640"/>
            <a:chOff x="789153" y="2729597"/>
            <a:chExt cx="1202093" cy="1388087"/>
          </a:xfrm>
        </p:grpSpPr>
        <p:grpSp>
          <p:nvGrpSpPr>
            <p:cNvPr id="88" name="组合 87"/>
            <p:cNvGrpSpPr/>
            <p:nvPr/>
          </p:nvGrpSpPr>
          <p:grpSpPr>
            <a:xfrm>
              <a:off x="789153" y="2729597"/>
              <a:ext cx="1202093" cy="1388087"/>
              <a:chOff x="3273692" y="1099961"/>
              <a:chExt cx="1202093" cy="1388087"/>
            </a:xfrm>
          </p:grpSpPr>
          <p:sp>
            <p:nvSpPr>
              <p:cNvPr id="90" name="Freeform 14"/>
              <p:cNvSpPr>
                <a:spLocks/>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91" name="Freeform 15"/>
              <p:cNvSpPr>
                <a:spLocks/>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92" name="Freeform 16"/>
              <p:cNvSpPr>
                <a:spLocks/>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610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itchFamily="34" charset="-122"/>
                  <a:ea typeface="微软雅黑" pitchFamily="34" charset="-122"/>
                </a:endParaRPr>
              </a:p>
            </p:txBody>
          </p:sp>
        </p:grpSp>
        <p:sp>
          <p:nvSpPr>
            <p:cNvPr id="89" name="TextBox 88"/>
            <p:cNvSpPr txBox="1"/>
            <p:nvPr/>
          </p:nvSpPr>
          <p:spPr>
            <a:xfrm>
              <a:off x="913109" y="2889012"/>
              <a:ext cx="418935" cy="277020"/>
            </a:xfrm>
            <a:prstGeom prst="rect">
              <a:avLst/>
            </a:prstGeom>
            <a:noFill/>
          </p:spPr>
          <p:txBody>
            <a:bodyPr wrap="square" rtlCol="0">
              <a:spAutoFit/>
            </a:bodyPr>
            <a:lstStyle/>
            <a:p>
              <a:r>
                <a:rPr lang="en-US" altLang="zh-CN" dirty="0">
                  <a:solidFill>
                    <a:schemeClr val="bg1"/>
                  </a:solidFill>
                  <a:latin typeface="微软雅黑" pitchFamily="34" charset="-122"/>
                  <a:ea typeface="微软雅黑" pitchFamily="34" charset="-122"/>
                </a:rPr>
                <a:t>01</a:t>
              </a:r>
              <a:endParaRPr lang="zh-CN" altLang="en-US" dirty="0">
                <a:solidFill>
                  <a:schemeClr val="bg1"/>
                </a:solidFill>
                <a:latin typeface="微软雅黑" pitchFamily="34" charset="-122"/>
                <a:ea typeface="微软雅黑" pitchFamily="34" charset="-122"/>
              </a:endParaRPr>
            </a:p>
          </p:txBody>
        </p:sp>
      </p:grpSp>
      <p:grpSp>
        <p:nvGrpSpPr>
          <p:cNvPr id="93" name="组合 92"/>
          <p:cNvGrpSpPr/>
          <p:nvPr/>
        </p:nvGrpSpPr>
        <p:grpSpPr>
          <a:xfrm>
            <a:off x="4164295" y="2362219"/>
            <a:ext cx="1602304" cy="1850640"/>
            <a:chOff x="789153" y="2729597"/>
            <a:chExt cx="1202093" cy="1388087"/>
          </a:xfrm>
        </p:grpSpPr>
        <p:grpSp>
          <p:nvGrpSpPr>
            <p:cNvPr id="95" name="组合 94"/>
            <p:cNvGrpSpPr/>
            <p:nvPr/>
          </p:nvGrpSpPr>
          <p:grpSpPr>
            <a:xfrm>
              <a:off x="789153" y="2729597"/>
              <a:ext cx="1202093" cy="1388087"/>
              <a:chOff x="3273692" y="1099961"/>
              <a:chExt cx="1202093" cy="1388087"/>
            </a:xfrm>
          </p:grpSpPr>
          <p:sp>
            <p:nvSpPr>
              <p:cNvPr id="97" name="Freeform 14"/>
              <p:cNvSpPr>
                <a:spLocks/>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98" name="Freeform 15"/>
              <p:cNvSpPr>
                <a:spLocks/>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99" name="Freeform 16"/>
              <p:cNvSpPr>
                <a:spLocks/>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69F1E"/>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itchFamily="34" charset="-122"/>
                  <a:ea typeface="微软雅黑" pitchFamily="34" charset="-122"/>
                </a:endParaRPr>
              </a:p>
            </p:txBody>
          </p:sp>
        </p:grpSp>
        <p:sp>
          <p:nvSpPr>
            <p:cNvPr id="96" name="TextBox 95"/>
            <p:cNvSpPr txBox="1"/>
            <p:nvPr/>
          </p:nvSpPr>
          <p:spPr>
            <a:xfrm>
              <a:off x="905132" y="2922828"/>
              <a:ext cx="363966" cy="277020"/>
            </a:xfrm>
            <a:prstGeom prst="rect">
              <a:avLst/>
            </a:prstGeom>
            <a:noFill/>
          </p:spPr>
          <p:txBody>
            <a:bodyPr wrap="square" rtlCol="0">
              <a:spAutoFit/>
            </a:bodyPr>
            <a:lstStyle/>
            <a:p>
              <a:r>
                <a:rPr lang="en-US" altLang="zh-CN" dirty="0">
                  <a:solidFill>
                    <a:schemeClr val="bg1"/>
                  </a:solidFill>
                  <a:latin typeface="微软雅黑" pitchFamily="34" charset="-122"/>
                  <a:ea typeface="微软雅黑" pitchFamily="34" charset="-122"/>
                </a:rPr>
                <a:t>02</a:t>
              </a:r>
              <a:endParaRPr lang="zh-CN" altLang="en-US" dirty="0">
                <a:solidFill>
                  <a:schemeClr val="bg1"/>
                </a:solidFill>
                <a:latin typeface="微软雅黑" pitchFamily="34" charset="-122"/>
                <a:ea typeface="微软雅黑" pitchFamily="34" charset="-122"/>
              </a:endParaRPr>
            </a:p>
          </p:txBody>
        </p:sp>
      </p:grpSp>
      <p:grpSp>
        <p:nvGrpSpPr>
          <p:cNvPr id="100" name="组合 99"/>
          <p:cNvGrpSpPr/>
          <p:nvPr/>
        </p:nvGrpSpPr>
        <p:grpSpPr>
          <a:xfrm>
            <a:off x="6585279" y="2362219"/>
            <a:ext cx="1602304" cy="1850640"/>
            <a:chOff x="789153" y="2729597"/>
            <a:chExt cx="1202093" cy="1388087"/>
          </a:xfrm>
        </p:grpSpPr>
        <p:grpSp>
          <p:nvGrpSpPr>
            <p:cNvPr id="101" name="组合 100"/>
            <p:cNvGrpSpPr/>
            <p:nvPr/>
          </p:nvGrpSpPr>
          <p:grpSpPr>
            <a:xfrm>
              <a:off x="789153" y="2729597"/>
              <a:ext cx="1202093" cy="1388087"/>
              <a:chOff x="3273692" y="1099961"/>
              <a:chExt cx="1202093" cy="1388087"/>
            </a:xfrm>
          </p:grpSpPr>
          <p:sp>
            <p:nvSpPr>
              <p:cNvPr id="103" name="Freeform 14"/>
              <p:cNvSpPr>
                <a:spLocks/>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104" name="Freeform 15"/>
              <p:cNvSpPr>
                <a:spLocks/>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105" name="Freeform 16"/>
              <p:cNvSpPr>
                <a:spLocks/>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E6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itchFamily="34" charset="-122"/>
                  <a:ea typeface="微软雅黑" pitchFamily="34" charset="-122"/>
                </a:endParaRPr>
              </a:p>
            </p:txBody>
          </p:sp>
        </p:grpSp>
        <p:sp>
          <p:nvSpPr>
            <p:cNvPr id="102" name="TextBox 101"/>
            <p:cNvSpPr txBox="1"/>
            <p:nvPr/>
          </p:nvSpPr>
          <p:spPr>
            <a:xfrm>
              <a:off x="898499" y="2922828"/>
              <a:ext cx="367789" cy="277020"/>
            </a:xfrm>
            <a:prstGeom prst="rect">
              <a:avLst/>
            </a:prstGeom>
            <a:noFill/>
          </p:spPr>
          <p:txBody>
            <a:bodyPr wrap="square" rtlCol="0">
              <a:spAutoFit/>
            </a:bodyPr>
            <a:lstStyle/>
            <a:p>
              <a:r>
                <a:rPr lang="en-US" altLang="zh-CN" dirty="0">
                  <a:solidFill>
                    <a:schemeClr val="bg1"/>
                  </a:solidFill>
                  <a:latin typeface="微软雅黑" pitchFamily="34" charset="-122"/>
                  <a:ea typeface="微软雅黑" pitchFamily="34" charset="-122"/>
                </a:rPr>
                <a:t>03</a:t>
              </a:r>
              <a:endParaRPr lang="zh-CN" altLang="en-US" dirty="0">
                <a:solidFill>
                  <a:schemeClr val="bg1"/>
                </a:solidFill>
                <a:latin typeface="微软雅黑" pitchFamily="34" charset="-122"/>
                <a:ea typeface="微软雅黑" pitchFamily="34" charset="-122"/>
              </a:endParaRPr>
            </a:p>
          </p:txBody>
        </p:sp>
      </p:grpSp>
      <p:grpSp>
        <p:nvGrpSpPr>
          <p:cNvPr id="106" name="组合 105"/>
          <p:cNvGrpSpPr/>
          <p:nvPr/>
        </p:nvGrpSpPr>
        <p:grpSpPr>
          <a:xfrm>
            <a:off x="8962723" y="2362219"/>
            <a:ext cx="1602304" cy="1850640"/>
            <a:chOff x="789153" y="2729597"/>
            <a:chExt cx="1202093" cy="1388087"/>
          </a:xfrm>
        </p:grpSpPr>
        <p:grpSp>
          <p:nvGrpSpPr>
            <p:cNvPr id="107" name="组合 106"/>
            <p:cNvGrpSpPr/>
            <p:nvPr/>
          </p:nvGrpSpPr>
          <p:grpSpPr>
            <a:xfrm>
              <a:off x="789153" y="2729597"/>
              <a:ext cx="1202093" cy="1388087"/>
              <a:chOff x="3273692" y="1099961"/>
              <a:chExt cx="1202093" cy="1388087"/>
            </a:xfrm>
          </p:grpSpPr>
          <p:sp>
            <p:nvSpPr>
              <p:cNvPr id="109" name="Freeform 14"/>
              <p:cNvSpPr>
                <a:spLocks/>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110" name="Freeform 15"/>
              <p:cNvSpPr>
                <a:spLocks/>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111" name="Freeform 16"/>
              <p:cNvSpPr>
                <a:spLocks/>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99A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itchFamily="34" charset="-122"/>
                  <a:ea typeface="微软雅黑" pitchFamily="34" charset="-122"/>
                </a:endParaRPr>
              </a:p>
            </p:txBody>
          </p:sp>
        </p:grpSp>
        <p:sp>
          <p:nvSpPr>
            <p:cNvPr id="108" name="TextBox 107"/>
            <p:cNvSpPr txBox="1"/>
            <p:nvPr/>
          </p:nvSpPr>
          <p:spPr>
            <a:xfrm>
              <a:off x="938290" y="2889012"/>
              <a:ext cx="360220" cy="277020"/>
            </a:xfrm>
            <a:prstGeom prst="rect">
              <a:avLst/>
            </a:prstGeom>
            <a:noFill/>
          </p:spPr>
          <p:txBody>
            <a:bodyPr wrap="square" rtlCol="0">
              <a:spAutoFit/>
            </a:bodyPr>
            <a:lstStyle/>
            <a:p>
              <a:r>
                <a:rPr lang="en-US" altLang="zh-CN" dirty="0">
                  <a:solidFill>
                    <a:schemeClr val="bg1"/>
                  </a:solidFill>
                  <a:latin typeface="微软雅黑" pitchFamily="34" charset="-122"/>
                  <a:ea typeface="微软雅黑" pitchFamily="34" charset="-122"/>
                </a:rPr>
                <a:t>04</a:t>
              </a:r>
              <a:endParaRPr lang="zh-CN" altLang="en-US" dirty="0">
                <a:solidFill>
                  <a:schemeClr val="bg1"/>
                </a:solidFill>
                <a:latin typeface="微软雅黑" pitchFamily="34" charset="-122"/>
                <a:ea typeface="微软雅黑" pitchFamily="34" charset="-122"/>
              </a:endParaRPr>
            </a:p>
          </p:txBody>
        </p:sp>
      </p:grpSp>
      <p:sp>
        <p:nvSpPr>
          <p:cNvPr id="112" name="Freeform 21"/>
          <p:cNvSpPr>
            <a:spLocks noEditPoints="1"/>
          </p:cNvSpPr>
          <p:nvPr/>
        </p:nvSpPr>
        <p:spPr bwMode="auto">
          <a:xfrm>
            <a:off x="2261165" y="3022954"/>
            <a:ext cx="615868" cy="637704"/>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chemeClr val="tx1"/>
          </a:solidFill>
          <a:ln>
            <a:noFill/>
          </a:ln>
        </p:spPr>
        <p:txBody>
          <a:bodyPr vert="horz" wrap="square" lIns="121890" tIns="60945" rIns="121890" bIns="60945"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nvGrpSpPr>
          <p:cNvPr id="113" name="组合 112"/>
          <p:cNvGrpSpPr/>
          <p:nvPr/>
        </p:nvGrpSpPr>
        <p:grpSpPr>
          <a:xfrm>
            <a:off x="4637005" y="2994764"/>
            <a:ext cx="600979" cy="649377"/>
            <a:chOff x="2782033" y="2877344"/>
            <a:chExt cx="571561" cy="617451"/>
          </a:xfrm>
          <a:solidFill>
            <a:srgbClr val="777777"/>
          </a:solidFill>
        </p:grpSpPr>
        <p:sp>
          <p:nvSpPr>
            <p:cNvPr id="114"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15"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116" name="组合 115"/>
          <p:cNvGrpSpPr/>
          <p:nvPr/>
        </p:nvGrpSpPr>
        <p:grpSpPr>
          <a:xfrm>
            <a:off x="7057989" y="3051105"/>
            <a:ext cx="625377" cy="625609"/>
            <a:chOff x="5699322" y="3963624"/>
            <a:chExt cx="132182" cy="132201"/>
          </a:xfrm>
          <a:solidFill>
            <a:schemeClr val="tx1"/>
          </a:solidFill>
        </p:grpSpPr>
        <p:sp>
          <p:nvSpPr>
            <p:cNvPr id="117"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18"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nvGrpSpPr>
          <p:cNvPr id="119" name="组合 118"/>
          <p:cNvGrpSpPr/>
          <p:nvPr/>
        </p:nvGrpSpPr>
        <p:grpSpPr>
          <a:xfrm>
            <a:off x="9499156" y="3027818"/>
            <a:ext cx="647261" cy="632839"/>
            <a:chOff x="5710238" y="3049588"/>
            <a:chExt cx="771526" cy="754062"/>
          </a:xfrm>
          <a:solidFill>
            <a:schemeClr val="tx1"/>
          </a:solidFill>
        </p:grpSpPr>
        <p:sp>
          <p:nvSpPr>
            <p:cNvPr id="120" name="Freeform 355"/>
            <p:cNvSpPr>
              <a:spLocks/>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sp>
          <p:nvSpPr>
            <p:cNvPr id="121" name="Freeform 356"/>
            <p:cNvSpPr>
              <a:spLocks/>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sp>
          <p:nvSpPr>
            <p:cNvPr id="122"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sp>
          <p:nvSpPr>
            <p:cNvPr id="123" name="Freeform 358"/>
            <p:cNvSpPr>
              <a:spLocks/>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grpSp>
      <p:sp>
        <p:nvSpPr>
          <p:cNvPr id="124" name="Rectangle 4"/>
          <p:cNvSpPr txBox="1">
            <a:spLocks noChangeArrowheads="1"/>
          </p:cNvSpPr>
          <p:nvPr/>
        </p:nvSpPr>
        <p:spPr bwMode="auto">
          <a:xfrm>
            <a:off x="1702718" y="4387494"/>
            <a:ext cx="182938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zh-CN" altLang="en-US" sz="2800" kern="0" dirty="0">
                <a:solidFill>
                  <a:schemeClr val="accent6"/>
                </a:solidFill>
                <a:latin typeface="Arial"/>
                <a:ea typeface="微软雅黑"/>
              </a:rPr>
              <a:t>教学分析</a:t>
            </a:r>
          </a:p>
        </p:txBody>
      </p:sp>
      <p:sp>
        <p:nvSpPr>
          <p:cNvPr id="125" name="Rectangle 4"/>
          <p:cNvSpPr txBox="1">
            <a:spLocks noChangeArrowheads="1"/>
          </p:cNvSpPr>
          <p:nvPr/>
        </p:nvSpPr>
        <p:spPr bwMode="auto">
          <a:xfrm>
            <a:off x="4075902" y="4400698"/>
            <a:ext cx="182938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zh-CN" altLang="en-US" sz="2800" kern="0" dirty="0">
                <a:solidFill>
                  <a:srgbClr val="F69F1E"/>
                </a:solidFill>
                <a:latin typeface="Arial"/>
                <a:ea typeface="微软雅黑"/>
              </a:rPr>
              <a:t>教学设计</a:t>
            </a:r>
          </a:p>
        </p:txBody>
      </p:sp>
      <p:sp>
        <p:nvSpPr>
          <p:cNvPr id="126" name="Rectangle 4"/>
          <p:cNvSpPr txBox="1">
            <a:spLocks noChangeArrowheads="1"/>
          </p:cNvSpPr>
          <p:nvPr/>
        </p:nvSpPr>
        <p:spPr bwMode="auto">
          <a:xfrm>
            <a:off x="6496886" y="4400698"/>
            <a:ext cx="182938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zh-CN" altLang="en-US" sz="2800" kern="0" dirty="0">
                <a:solidFill>
                  <a:srgbClr val="EA5E66"/>
                </a:solidFill>
                <a:latin typeface="Arial"/>
                <a:ea typeface="微软雅黑"/>
              </a:rPr>
              <a:t>教学过程</a:t>
            </a:r>
          </a:p>
        </p:txBody>
      </p:sp>
      <p:sp>
        <p:nvSpPr>
          <p:cNvPr id="127" name="Rectangle 4"/>
          <p:cNvSpPr txBox="1">
            <a:spLocks noChangeArrowheads="1"/>
          </p:cNvSpPr>
          <p:nvPr/>
        </p:nvSpPr>
        <p:spPr bwMode="auto">
          <a:xfrm>
            <a:off x="8874330" y="4400698"/>
            <a:ext cx="182938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zh-CN" altLang="en-US" sz="2800" kern="0" dirty="0">
                <a:solidFill>
                  <a:srgbClr val="0099A9"/>
                </a:solidFill>
                <a:latin typeface="Arial"/>
                <a:ea typeface="微软雅黑"/>
              </a:rPr>
              <a:t>教学反思</a:t>
            </a:r>
          </a:p>
        </p:txBody>
      </p:sp>
      <p:sp>
        <p:nvSpPr>
          <p:cNvPr id="128" name="Rectangle 4"/>
          <p:cNvSpPr txBox="1">
            <a:spLocks noChangeArrowheads="1"/>
          </p:cNvSpPr>
          <p:nvPr/>
        </p:nvSpPr>
        <p:spPr bwMode="auto">
          <a:xfrm>
            <a:off x="1747862" y="4722033"/>
            <a:ext cx="168982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en-US" altLang="zh-CN" sz="1400" b="0" kern="0" dirty="0">
                <a:solidFill>
                  <a:schemeClr val="tx1"/>
                </a:solidFill>
                <a:latin typeface="Arial"/>
                <a:ea typeface="微软雅黑"/>
              </a:rPr>
              <a:t>Teaching </a:t>
            </a:r>
            <a:r>
              <a:rPr lang="en-US" altLang="zh-CN" sz="1400" b="0" kern="0" dirty="0" err="1">
                <a:solidFill>
                  <a:schemeClr val="tx1"/>
                </a:solidFill>
                <a:latin typeface="Arial"/>
                <a:ea typeface="微软雅黑"/>
              </a:rPr>
              <a:t>Anlysis</a:t>
            </a:r>
            <a:endParaRPr lang="zh-CN" altLang="en-US" sz="1400" b="0" kern="0" dirty="0">
              <a:solidFill>
                <a:schemeClr val="tx1"/>
              </a:solidFill>
              <a:latin typeface="Arial"/>
              <a:ea typeface="微软雅黑"/>
            </a:endParaRPr>
          </a:p>
        </p:txBody>
      </p:sp>
      <p:sp>
        <p:nvSpPr>
          <p:cNvPr id="129" name="Rectangle 4"/>
          <p:cNvSpPr txBox="1">
            <a:spLocks noChangeArrowheads="1"/>
          </p:cNvSpPr>
          <p:nvPr/>
        </p:nvSpPr>
        <p:spPr bwMode="auto">
          <a:xfrm>
            <a:off x="4150990" y="4722033"/>
            <a:ext cx="168982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en-US" altLang="zh-CN" sz="1400" b="0" kern="0" dirty="0">
                <a:solidFill>
                  <a:schemeClr val="tx1"/>
                </a:solidFill>
                <a:latin typeface="Arial"/>
                <a:ea typeface="微软雅黑"/>
              </a:rPr>
              <a:t>Teaching Design</a:t>
            </a:r>
            <a:endParaRPr lang="zh-CN" altLang="en-US" sz="1400" b="0" kern="0" dirty="0">
              <a:solidFill>
                <a:schemeClr val="tx1"/>
              </a:solidFill>
              <a:latin typeface="Arial"/>
              <a:ea typeface="微软雅黑"/>
            </a:endParaRPr>
          </a:p>
        </p:txBody>
      </p:sp>
      <p:sp>
        <p:nvSpPr>
          <p:cNvPr id="130" name="Rectangle 4"/>
          <p:cNvSpPr txBox="1">
            <a:spLocks noChangeArrowheads="1"/>
          </p:cNvSpPr>
          <p:nvPr/>
        </p:nvSpPr>
        <p:spPr bwMode="auto">
          <a:xfrm>
            <a:off x="6585279" y="4722033"/>
            <a:ext cx="168982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en-US" altLang="zh-CN" sz="1400" b="0" kern="0" dirty="0">
                <a:solidFill>
                  <a:schemeClr val="tx1"/>
                </a:solidFill>
                <a:latin typeface="Arial"/>
                <a:ea typeface="微软雅黑"/>
              </a:rPr>
              <a:t>Teaching Process</a:t>
            </a:r>
            <a:endParaRPr lang="zh-CN" altLang="en-US" sz="1400" b="0" kern="0" dirty="0">
              <a:solidFill>
                <a:schemeClr val="tx1"/>
              </a:solidFill>
              <a:latin typeface="Arial"/>
              <a:ea typeface="微软雅黑"/>
            </a:endParaRPr>
          </a:p>
        </p:txBody>
      </p:sp>
      <p:sp>
        <p:nvSpPr>
          <p:cNvPr id="131" name="Rectangle 4"/>
          <p:cNvSpPr txBox="1">
            <a:spLocks noChangeArrowheads="1"/>
          </p:cNvSpPr>
          <p:nvPr/>
        </p:nvSpPr>
        <p:spPr bwMode="auto">
          <a:xfrm>
            <a:off x="8944113" y="4722033"/>
            <a:ext cx="168982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8895" fontAlgn="auto">
              <a:spcBef>
                <a:spcPts val="0"/>
              </a:spcBef>
              <a:spcAft>
                <a:spcPts val="0"/>
              </a:spcAft>
              <a:defRPr/>
            </a:pPr>
            <a:r>
              <a:rPr lang="en-US" altLang="zh-CN" sz="1400" b="0" kern="0" dirty="0">
                <a:solidFill>
                  <a:schemeClr val="tx1"/>
                </a:solidFill>
                <a:latin typeface="Arial"/>
                <a:ea typeface="微软雅黑"/>
              </a:rPr>
              <a:t>Teaching </a:t>
            </a:r>
            <a:r>
              <a:rPr lang="en-US" altLang="zh-CN" sz="1400" b="0" kern="0" dirty="0" err="1">
                <a:solidFill>
                  <a:schemeClr val="tx1"/>
                </a:solidFill>
                <a:latin typeface="Arial"/>
                <a:ea typeface="微软雅黑"/>
              </a:rPr>
              <a:t>Refletion</a:t>
            </a:r>
            <a:endParaRPr lang="zh-CN" altLang="en-US" sz="1400" b="0" kern="0" dirty="0">
              <a:solidFill>
                <a:schemeClr val="tx1"/>
              </a:solidFill>
              <a:latin typeface="Arial"/>
              <a:ea typeface="微软雅黑"/>
            </a:endParaRPr>
          </a:p>
        </p:txBody>
      </p:sp>
      <p:grpSp>
        <p:nvGrpSpPr>
          <p:cNvPr id="132" name="组合 131"/>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34" name="椭圆 13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9" name="组合 13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42" name="组合 14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24" name="椭圆 2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25" name="组合 22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226" name="同心圆 2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227" name="椭圆 2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228" name="组合 22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229" name="同心圆 2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30" name="椭圆 2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31" name="组合 23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232" name="同心圆 2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33" name="椭圆 2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34" name="组合 23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235" name="同心圆 2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36" name="椭圆 2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37" name="组合 23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238" name="同心圆 2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239" name="椭圆 2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240" name="组合 23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241" name="同心圆 2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42" name="椭圆 2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43" name="组合 24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244" name="同心圆 2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245" name="椭圆 2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246" name="组合 24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247" name="同心圆 2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48" name="椭圆 2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49" name="组合 24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250" name="同心圆 2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51" name="椭圆 2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252" name="组合 25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253" name="同心圆 2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254" name="椭圆 2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255" name="TextBox 25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spTree>
    <p:extLst>
      <p:ext uri="{BB962C8B-B14F-4D97-AF65-F5344CB8AC3E}">
        <p14:creationId xmlns:p14="http://schemas.microsoft.com/office/powerpoint/2010/main" val="7917688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14:bounceEnd="55000">
                                          <p:cBhvr additive="base">
                                            <p:cTn id="7" dur="1000" fill="hold"/>
                                            <p:tgtEl>
                                              <p:spTgt spid="215"/>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215"/>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14:presetBounceEnd="55000">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14:bounceEnd="55000">
                                          <p:cBhvr additive="base">
                                            <p:cTn id="11" dur="1000" fill="hold"/>
                                            <p:tgtEl>
                                              <p:spTgt spid="220"/>
                                            </p:tgtEl>
                                            <p:attrNameLst>
                                              <p:attrName>ppt_x</p:attrName>
                                            </p:attrNameLst>
                                          </p:cBhvr>
                                          <p:tavLst>
                                            <p:tav tm="0">
                                              <p:val>
                                                <p:strVal val="#ppt_x"/>
                                              </p:val>
                                            </p:tav>
                                            <p:tav tm="100000">
                                              <p:val>
                                                <p:strVal val="#ppt_x"/>
                                              </p:val>
                                            </p:tav>
                                          </p:tavLst>
                                        </p:anim>
                                        <p:anim calcmode="lin" valueType="num" p14:bounceEnd="55000">
                                          <p:cBhvr additive="base">
                                            <p:cTn id="12" dur="1000" fill="hold"/>
                                            <p:tgtEl>
                                              <p:spTgt spid="2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additive="base">
                                            <p:cTn id="16" dur="500"/>
                                            <p:tgtEl>
                                              <p:spTgt spid="214"/>
                                            </p:tgtEl>
                                            <p:attrNameLst>
                                              <p:attrName>ppt_x</p:attrName>
                                            </p:attrNameLst>
                                          </p:cBhvr>
                                          <p:tavLst>
                                            <p:tav tm="0">
                                              <p:val>
                                                <p:strVal val="#ppt_x-#ppt_w*1.125000"/>
                                              </p:val>
                                            </p:tav>
                                            <p:tav tm="100000">
                                              <p:val>
                                                <p:strVal val="#ppt_x"/>
                                              </p:val>
                                            </p:tav>
                                          </p:tavLst>
                                        </p:anim>
                                        <p:animEffect transition="in" filter="wipe(right)">
                                          <p:cBhvr>
                                            <p:cTn id="17" dur="500"/>
                                            <p:tgtEl>
                                              <p:spTgt spid="214"/>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218"/>
                                            </p:tgtEl>
                                            <p:attrNameLst>
                                              <p:attrName>style.visibility</p:attrName>
                                            </p:attrNameLst>
                                          </p:cBhvr>
                                          <p:to>
                                            <p:strVal val="visible"/>
                                          </p:to>
                                        </p:set>
                                        <p:anim by="(-#ppt_w*2)" calcmode="lin" valueType="num">
                                          <p:cBhvr rctx="PPT">
                                            <p:cTn id="20" dur="250" autoRev="1" fill="hold">
                                              <p:stCondLst>
                                                <p:cond delay="0"/>
                                              </p:stCondLst>
                                            </p:cTn>
                                            <p:tgtEl>
                                              <p:spTgt spid="218"/>
                                            </p:tgtEl>
                                            <p:attrNameLst>
                                              <p:attrName>ppt_w</p:attrName>
                                            </p:attrNameLst>
                                          </p:cBhvr>
                                        </p:anim>
                                        <p:anim by="(#ppt_w*0.50)" calcmode="lin" valueType="num">
                                          <p:cBhvr>
                                            <p:cTn id="21" dur="250" decel="50000" autoRev="1" fill="hold">
                                              <p:stCondLst>
                                                <p:cond delay="0"/>
                                              </p:stCondLst>
                                            </p:cTn>
                                            <p:tgtEl>
                                              <p:spTgt spid="218"/>
                                            </p:tgtEl>
                                            <p:attrNameLst>
                                              <p:attrName>ppt_x</p:attrName>
                                            </p:attrNameLst>
                                          </p:cBhvr>
                                        </p:anim>
                                        <p:anim from="(-#ppt_h/2)" to="(#ppt_y)" calcmode="lin" valueType="num">
                                          <p:cBhvr>
                                            <p:cTn id="22" dur="500" fill="hold">
                                              <p:stCondLst>
                                                <p:cond delay="0"/>
                                              </p:stCondLst>
                                            </p:cTn>
                                            <p:tgtEl>
                                              <p:spTgt spid="218"/>
                                            </p:tgtEl>
                                            <p:attrNameLst>
                                              <p:attrName>ppt_y</p:attrName>
                                            </p:attrNameLst>
                                          </p:cBhvr>
                                        </p:anim>
                                        <p:animRot by="21600000">
                                          <p:cBhvr>
                                            <p:cTn id="23" dur="500" fill="hold">
                                              <p:stCondLst>
                                                <p:cond delay="0"/>
                                              </p:stCondLst>
                                            </p:cTn>
                                            <p:tgtEl>
                                              <p:spTgt spid="218"/>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219"/>
                                            </p:tgtEl>
                                            <p:attrNameLst>
                                              <p:attrName>style.visibility</p:attrName>
                                            </p:attrNameLst>
                                          </p:cBhvr>
                                          <p:to>
                                            <p:strVal val="visible"/>
                                          </p:to>
                                        </p:set>
                                        <p:animEffect transition="in" filter="wipe(left)">
                                          <p:cBhvr>
                                            <p:cTn id="26" dur="500"/>
                                            <p:tgtEl>
                                              <p:spTgt spid="219"/>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1000" fill="hold"/>
                                            <p:tgtEl>
                                              <p:spTgt spid="87"/>
                                            </p:tgtEl>
                                            <p:attrNameLst>
                                              <p:attrName>ppt_w</p:attrName>
                                            </p:attrNameLst>
                                          </p:cBhvr>
                                          <p:tavLst>
                                            <p:tav tm="0">
                                              <p:val>
                                                <p:fltVal val="0"/>
                                              </p:val>
                                            </p:tav>
                                            <p:tav tm="100000">
                                              <p:val>
                                                <p:strVal val="#ppt_w"/>
                                              </p:val>
                                            </p:tav>
                                          </p:tavLst>
                                        </p:anim>
                                        <p:anim calcmode="lin" valueType="num">
                                          <p:cBhvr>
                                            <p:cTn id="31" dur="1000" fill="hold"/>
                                            <p:tgtEl>
                                              <p:spTgt spid="87"/>
                                            </p:tgtEl>
                                            <p:attrNameLst>
                                              <p:attrName>ppt_h</p:attrName>
                                            </p:attrNameLst>
                                          </p:cBhvr>
                                          <p:tavLst>
                                            <p:tav tm="0">
                                              <p:val>
                                                <p:fltVal val="0"/>
                                              </p:val>
                                            </p:tav>
                                            <p:tav tm="100000">
                                              <p:val>
                                                <p:strVal val="#ppt_h"/>
                                              </p:val>
                                            </p:tav>
                                          </p:tavLst>
                                        </p:anim>
                                        <p:anim calcmode="lin" valueType="num">
                                          <p:cBhvr>
                                            <p:cTn id="32" dur="1000" fill="hold"/>
                                            <p:tgtEl>
                                              <p:spTgt spid="87"/>
                                            </p:tgtEl>
                                            <p:attrNameLst>
                                              <p:attrName>style.rotation</p:attrName>
                                            </p:attrNameLst>
                                          </p:cBhvr>
                                          <p:tavLst>
                                            <p:tav tm="0">
                                              <p:val>
                                                <p:fltVal val="90"/>
                                              </p:val>
                                            </p:tav>
                                            <p:tav tm="100000">
                                              <p:val>
                                                <p:fltVal val="0"/>
                                              </p:val>
                                            </p:tav>
                                          </p:tavLst>
                                        </p:anim>
                                        <p:animEffect transition="in" filter="fade">
                                          <p:cBhvr>
                                            <p:cTn id="33" dur="1000"/>
                                            <p:tgtEl>
                                              <p:spTgt spid="8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500"/>
                                            <p:tgtEl>
                                              <p:spTgt spid="1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wipe(left)">
                                          <p:cBhvr>
                                            <p:cTn id="40" dur="700"/>
                                            <p:tgtEl>
                                              <p:spTgt spid="1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wipe(left)">
                                          <p:cBhvr>
                                            <p:cTn id="43" dur="700"/>
                                            <p:tgtEl>
                                              <p:spTgt spid="128"/>
                                            </p:tgtEl>
                                          </p:cBhvr>
                                        </p:animEffect>
                                      </p:childTnLst>
                                    </p:cTn>
                                  </p:par>
                                  <p:par>
                                    <p:cTn id="44" presetID="31" presetClass="entr" presetSubtype="0" fill="hold" nodeType="withEffect">
                                      <p:stCondLst>
                                        <p:cond delay="3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1000" fill="hold"/>
                                            <p:tgtEl>
                                              <p:spTgt spid="93"/>
                                            </p:tgtEl>
                                            <p:attrNameLst>
                                              <p:attrName>ppt_w</p:attrName>
                                            </p:attrNameLst>
                                          </p:cBhvr>
                                          <p:tavLst>
                                            <p:tav tm="0">
                                              <p:val>
                                                <p:fltVal val="0"/>
                                              </p:val>
                                            </p:tav>
                                            <p:tav tm="100000">
                                              <p:val>
                                                <p:strVal val="#ppt_w"/>
                                              </p:val>
                                            </p:tav>
                                          </p:tavLst>
                                        </p:anim>
                                        <p:anim calcmode="lin" valueType="num">
                                          <p:cBhvr>
                                            <p:cTn id="47" dur="1000" fill="hold"/>
                                            <p:tgtEl>
                                              <p:spTgt spid="93"/>
                                            </p:tgtEl>
                                            <p:attrNameLst>
                                              <p:attrName>ppt_h</p:attrName>
                                            </p:attrNameLst>
                                          </p:cBhvr>
                                          <p:tavLst>
                                            <p:tav tm="0">
                                              <p:val>
                                                <p:fltVal val="0"/>
                                              </p:val>
                                            </p:tav>
                                            <p:tav tm="100000">
                                              <p:val>
                                                <p:strVal val="#ppt_h"/>
                                              </p:val>
                                            </p:tav>
                                          </p:tavLst>
                                        </p:anim>
                                        <p:anim calcmode="lin" valueType="num">
                                          <p:cBhvr>
                                            <p:cTn id="48" dur="1000" fill="hold"/>
                                            <p:tgtEl>
                                              <p:spTgt spid="93"/>
                                            </p:tgtEl>
                                            <p:attrNameLst>
                                              <p:attrName>style.rotation</p:attrName>
                                            </p:attrNameLst>
                                          </p:cBhvr>
                                          <p:tavLst>
                                            <p:tav tm="0">
                                              <p:val>
                                                <p:fltVal val="90"/>
                                              </p:val>
                                            </p:tav>
                                            <p:tav tm="100000">
                                              <p:val>
                                                <p:fltVal val="0"/>
                                              </p:val>
                                            </p:tav>
                                          </p:tavLst>
                                        </p:anim>
                                        <p:animEffect transition="in" filter="fade">
                                          <p:cBhvr>
                                            <p:cTn id="49" dur="1000"/>
                                            <p:tgtEl>
                                              <p:spTgt spid="93"/>
                                            </p:tgtEl>
                                          </p:cBhvr>
                                        </p:animEffect>
                                      </p:childTnLst>
                                    </p:cTn>
                                  </p:par>
                                </p:childTnLst>
                              </p:cTn>
                            </p:par>
                            <p:par>
                              <p:cTn id="50" fill="hold">
                                <p:stCondLst>
                                  <p:cond delay="5300"/>
                                </p:stCondLst>
                                <p:childTnLst>
                                  <p:par>
                                    <p:cTn id="51" presetID="10" presetClass="entr" presetSubtype="0" fill="hold" nodeType="after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500"/>
                                            <p:tgtEl>
                                              <p:spTgt spid="1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wipe(left)">
                                          <p:cBhvr>
                                            <p:cTn id="56" dur="700"/>
                                            <p:tgtEl>
                                              <p:spTgt spid="12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wipe(left)">
                                          <p:cBhvr>
                                            <p:cTn id="59" dur="700"/>
                                            <p:tgtEl>
                                              <p:spTgt spid="129"/>
                                            </p:tgtEl>
                                          </p:cBhvr>
                                        </p:animEffect>
                                      </p:childTnLst>
                                    </p:cTn>
                                  </p:par>
                                  <p:par>
                                    <p:cTn id="60" presetID="31" presetClass="entr" presetSubtype="0" fill="hold" nodeType="withEffect">
                                      <p:stCondLst>
                                        <p:cond delay="50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1000" fill="hold"/>
                                            <p:tgtEl>
                                              <p:spTgt spid="100"/>
                                            </p:tgtEl>
                                            <p:attrNameLst>
                                              <p:attrName>ppt_w</p:attrName>
                                            </p:attrNameLst>
                                          </p:cBhvr>
                                          <p:tavLst>
                                            <p:tav tm="0">
                                              <p:val>
                                                <p:fltVal val="0"/>
                                              </p:val>
                                            </p:tav>
                                            <p:tav tm="100000">
                                              <p:val>
                                                <p:strVal val="#ppt_w"/>
                                              </p:val>
                                            </p:tav>
                                          </p:tavLst>
                                        </p:anim>
                                        <p:anim calcmode="lin" valueType="num">
                                          <p:cBhvr>
                                            <p:cTn id="63" dur="1000" fill="hold"/>
                                            <p:tgtEl>
                                              <p:spTgt spid="100"/>
                                            </p:tgtEl>
                                            <p:attrNameLst>
                                              <p:attrName>ppt_h</p:attrName>
                                            </p:attrNameLst>
                                          </p:cBhvr>
                                          <p:tavLst>
                                            <p:tav tm="0">
                                              <p:val>
                                                <p:fltVal val="0"/>
                                              </p:val>
                                            </p:tav>
                                            <p:tav tm="100000">
                                              <p:val>
                                                <p:strVal val="#ppt_h"/>
                                              </p:val>
                                            </p:tav>
                                          </p:tavLst>
                                        </p:anim>
                                        <p:anim calcmode="lin" valueType="num">
                                          <p:cBhvr>
                                            <p:cTn id="64" dur="1000" fill="hold"/>
                                            <p:tgtEl>
                                              <p:spTgt spid="100"/>
                                            </p:tgtEl>
                                            <p:attrNameLst>
                                              <p:attrName>style.rotation</p:attrName>
                                            </p:attrNameLst>
                                          </p:cBhvr>
                                          <p:tavLst>
                                            <p:tav tm="0">
                                              <p:val>
                                                <p:fltVal val="90"/>
                                              </p:val>
                                            </p:tav>
                                            <p:tav tm="100000">
                                              <p:val>
                                                <p:fltVal val="0"/>
                                              </p:val>
                                            </p:tav>
                                          </p:tavLst>
                                        </p:anim>
                                        <p:animEffect transition="in" filter="fade">
                                          <p:cBhvr>
                                            <p:cTn id="65" dur="1000"/>
                                            <p:tgtEl>
                                              <p:spTgt spid="100"/>
                                            </p:tgtEl>
                                          </p:cBhvr>
                                        </p:animEffect>
                                      </p:childTnLst>
                                    </p:cTn>
                                  </p:par>
                                </p:childTnLst>
                              </p:cTn>
                            </p:par>
                            <p:par>
                              <p:cTn id="66" fill="hold">
                                <p:stCondLst>
                                  <p:cond delay="6800"/>
                                </p:stCondLst>
                                <p:childTnLst>
                                  <p:par>
                                    <p:cTn id="67" presetID="10" presetClass="entr" presetSubtype="0"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fade">
                                          <p:cBhvr>
                                            <p:cTn id="69" dur="500"/>
                                            <p:tgtEl>
                                              <p:spTgt spid="1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wipe(left)">
                                          <p:cBhvr>
                                            <p:cTn id="72" dur="700"/>
                                            <p:tgtEl>
                                              <p:spTgt spid="126"/>
                                            </p:tgtEl>
                                          </p:cBhvr>
                                        </p:animEffect>
                                      </p:childTnLst>
                                    </p:cTn>
                                  </p:par>
                                  <p:par>
                                    <p:cTn id="73" presetID="31" presetClass="entr" presetSubtype="0" fill="hold" nodeType="with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p:cTn id="75" dur="1000" fill="hold"/>
                                            <p:tgtEl>
                                              <p:spTgt spid="106"/>
                                            </p:tgtEl>
                                            <p:attrNameLst>
                                              <p:attrName>ppt_w</p:attrName>
                                            </p:attrNameLst>
                                          </p:cBhvr>
                                          <p:tavLst>
                                            <p:tav tm="0">
                                              <p:val>
                                                <p:fltVal val="0"/>
                                              </p:val>
                                            </p:tav>
                                            <p:tav tm="100000">
                                              <p:val>
                                                <p:strVal val="#ppt_w"/>
                                              </p:val>
                                            </p:tav>
                                          </p:tavLst>
                                        </p:anim>
                                        <p:anim calcmode="lin" valueType="num">
                                          <p:cBhvr>
                                            <p:cTn id="76" dur="1000" fill="hold"/>
                                            <p:tgtEl>
                                              <p:spTgt spid="106"/>
                                            </p:tgtEl>
                                            <p:attrNameLst>
                                              <p:attrName>ppt_h</p:attrName>
                                            </p:attrNameLst>
                                          </p:cBhvr>
                                          <p:tavLst>
                                            <p:tav tm="0">
                                              <p:val>
                                                <p:fltVal val="0"/>
                                              </p:val>
                                            </p:tav>
                                            <p:tav tm="100000">
                                              <p:val>
                                                <p:strVal val="#ppt_h"/>
                                              </p:val>
                                            </p:tav>
                                          </p:tavLst>
                                        </p:anim>
                                        <p:anim calcmode="lin" valueType="num">
                                          <p:cBhvr>
                                            <p:cTn id="77" dur="1000" fill="hold"/>
                                            <p:tgtEl>
                                              <p:spTgt spid="106"/>
                                            </p:tgtEl>
                                            <p:attrNameLst>
                                              <p:attrName>style.rotation</p:attrName>
                                            </p:attrNameLst>
                                          </p:cBhvr>
                                          <p:tavLst>
                                            <p:tav tm="0">
                                              <p:val>
                                                <p:fltVal val="90"/>
                                              </p:val>
                                            </p:tav>
                                            <p:tav tm="100000">
                                              <p:val>
                                                <p:fltVal val="0"/>
                                              </p:val>
                                            </p:tav>
                                          </p:tavLst>
                                        </p:anim>
                                        <p:animEffect transition="in" filter="fade">
                                          <p:cBhvr>
                                            <p:cTn id="78" dur="1000"/>
                                            <p:tgtEl>
                                              <p:spTgt spid="10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wipe(left)">
                                          <p:cBhvr>
                                            <p:cTn id="81" dur="700"/>
                                            <p:tgtEl>
                                              <p:spTgt spid="130"/>
                                            </p:tgtEl>
                                          </p:cBhvr>
                                        </p:animEffect>
                                      </p:childTnLst>
                                    </p:cTn>
                                  </p:par>
                                </p:childTnLst>
                              </p:cTn>
                            </p:par>
                            <p:par>
                              <p:cTn id="82" fill="hold">
                                <p:stCondLst>
                                  <p:cond delay="7800"/>
                                </p:stCondLst>
                                <p:childTnLst>
                                  <p:par>
                                    <p:cTn id="83" presetID="10" presetClass="entr" presetSubtype="0" fill="hold" nodeType="after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wipe(left)">
                                          <p:cBhvr>
                                            <p:cTn id="88" dur="700"/>
                                            <p:tgtEl>
                                              <p:spTgt spid="12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31"/>
                                            </p:tgtEl>
                                            <p:attrNameLst>
                                              <p:attrName>style.visibility</p:attrName>
                                            </p:attrNameLst>
                                          </p:cBhvr>
                                          <p:to>
                                            <p:strVal val="visible"/>
                                          </p:to>
                                        </p:set>
                                        <p:animEffect transition="in" filter="wipe(left)">
                                          <p:cBhvr>
                                            <p:cTn id="91" dur="700"/>
                                            <p:tgtEl>
                                              <p:spTgt spid="131"/>
                                            </p:tgtEl>
                                          </p:cBhvr>
                                        </p:animEffect>
                                      </p:childTnLst>
                                    </p:cTn>
                                  </p:par>
                                </p:childTnLst>
                              </p:cTn>
                            </p:par>
                            <p:par>
                              <p:cTn id="92" fill="hold">
                                <p:stCondLst>
                                  <p:cond delay="8500"/>
                                </p:stCondLst>
                                <p:childTnLst>
                                  <p:par>
                                    <p:cTn id="93" presetID="23" presetClass="entr" presetSubtype="528" fill="hold" nodeType="afterEffect">
                                      <p:stCondLst>
                                        <p:cond delay="0"/>
                                      </p:stCondLst>
                                      <p:childTnLst>
                                        <p:set>
                                          <p:cBhvr>
                                            <p:cTn id="94" dur="1" fill="hold">
                                              <p:stCondLst>
                                                <p:cond delay="0"/>
                                              </p:stCondLst>
                                            </p:cTn>
                                            <p:tgtEl>
                                              <p:spTgt spid="132"/>
                                            </p:tgtEl>
                                            <p:attrNameLst>
                                              <p:attrName>style.visibility</p:attrName>
                                            </p:attrNameLst>
                                          </p:cBhvr>
                                          <p:to>
                                            <p:strVal val="visible"/>
                                          </p:to>
                                        </p:set>
                                        <p:anim calcmode="lin" valueType="num">
                                          <p:cBhvr>
                                            <p:cTn id="95" dur="500" fill="hold"/>
                                            <p:tgtEl>
                                              <p:spTgt spid="132"/>
                                            </p:tgtEl>
                                            <p:attrNameLst>
                                              <p:attrName>ppt_w</p:attrName>
                                            </p:attrNameLst>
                                          </p:cBhvr>
                                          <p:tavLst>
                                            <p:tav tm="0">
                                              <p:val>
                                                <p:fltVal val="0"/>
                                              </p:val>
                                            </p:tav>
                                            <p:tav tm="100000">
                                              <p:val>
                                                <p:strVal val="#ppt_w"/>
                                              </p:val>
                                            </p:tav>
                                          </p:tavLst>
                                        </p:anim>
                                        <p:anim calcmode="lin" valueType="num">
                                          <p:cBhvr>
                                            <p:cTn id="96" dur="500" fill="hold"/>
                                            <p:tgtEl>
                                              <p:spTgt spid="132"/>
                                            </p:tgtEl>
                                            <p:attrNameLst>
                                              <p:attrName>ppt_h</p:attrName>
                                            </p:attrNameLst>
                                          </p:cBhvr>
                                          <p:tavLst>
                                            <p:tav tm="0">
                                              <p:val>
                                                <p:fltVal val="0"/>
                                              </p:val>
                                            </p:tav>
                                            <p:tav tm="100000">
                                              <p:val>
                                                <p:strVal val="#ppt_h"/>
                                              </p:val>
                                            </p:tav>
                                          </p:tavLst>
                                        </p:anim>
                                        <p:anim calcmode="lin" valueType="num">
                                          <p:cBhvr>
                                            <p:cTn id="97" dur="500" fill="hold"/>
                                            <p:tgtEl>
                                              <p:spTgt spid="132"/>
                                            </p:tgtEl>
                                            <p:attrNameLst>
                                              <p:attrName>ppt_x</p:attrName>
                                            </p:attrNameLst>
                                          </p:cBhvr>
                                          <p:tavLst>
                                            <p:tav tm="0">
                                              <p:val>
                                                <p:fltVal val="0.5"/>
                                              </p:val>
                                            </p:tav>
                                            <p:tav tm="100000">
                                              <p:val>
                                                <p:strVal val="#ppt_x"/>
                                              </p:val>
                                            </p:tav>
                                          </p:tavLst>
                                        </p:anim>
                                        <p:anim calcmode="lin" valueType="num">
                                          <p:cBhvr>
                                            <p:cTn id="98" dur="500" fill="hold"/>
                                            <p:tgtEl>
                                              <p:spTgt spid="13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139"/>
                                            </p:tgtEl>
                                            <p:attrNameLst>
                                              <p:attrName>style.visibility</p:attrName>
                                            </p:attrNameLst>
                                          </p:cBhvr>
                                          <p:to>
                                            <p:strVal val="visible"/>
                                          </p:to>
                                        </p:set>
                                        <p:anim calcmode="lin" valueType="num">
                                          <p:cBhvr>
                                            <p:cTn id="101" dur="500" fill="hold"/>
                                            <p:tgtEl>
                                              <p:spTgt spid="139"/>
                                            </p:tgtEl>
                                            <p:attrNameLst>
                                              <p:attrName>ppt_w</p:attrName>
                                            </p:attrNameLst>
                                          </p:cBhvr>
                                          <p:tavLst>
                                            <p:tav tm="0">
                                              <p:val>
                                                <p:fltVal val="0"/>
                                              </p:val>
                                            </p:tav>
                                            <p:tav tm="100000">
                                              <p:val>
                                                <p:strVal val="#ppt_w"/>
                                              </p:val>
                                            </p:tav>
                                          </p:tavLst>
                                        </p:anim>
                                        <p:anim calcmode="lin" valueType="num">
                                          <p:cBhvr>
                                            <p:cTn id="102" dur="500" fill="hold"/>
                                            <p:tgtEl>
                                              <p:spTgt spid="139"/>
                                            </p:tgtEl>
                                            <p:attrNameLst>
                                              <p:attrName>ppt_h</p:attrName>
                                            </p:attrNameLst>
                                          </p:cBhvr>
                                          <p:tavLst>
                                            <p:tav tm="0">
                                              <p:val>
                                                <p:fltVal val="0"/>
                                              </p:val>
                                            </p:tav>
                                            <p:tav tm="100000">
                                              <p:val>
                                                <p:strVal val="#ppt_h"/>
                                              </p:val>
                                            </p:tav>
                                          </p:tavLst>
                                        </p:anim>
                                        <p:anim calcmode="lin" valueType="num">
                                          <p:cBhvr>
                                            <p:cTn id="103" dur="500" fill="hold"/>
                                            <p:tgtEl>
                                              <p:spTgt spid="139"/>
                                            </p:tgtEl>
                                            <p:attrNameLst>
                                              <p:attrName>ppt_x</p:attrName>
                                            </p:attrNameLst>
                                          </p:cBhvr>
                                          <p:tavLst>
                                            <p:tav tm="0">
                                              <p:val>
                                                <p:fltVal val="0.5"/>
                                              </p:val>
                                            </p:tav>
                                            <p:tav tm="100000">
                                              <p:val>
                                                <p:strVal val="#ppt_x"/>
                                              </p:val>
                                            </p:tav>
                                          </p:tavLst>
                                        </p:anim>
                                        <p:anim calcmode="lin" valueType="num">
                                          <p:cBhvr>
                                            <p:cTn id="104" dur="500" fill="hold"/>
                                            <p:tgtEl>
                                              <p:spTgt spid="139"/>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700"/>
                                      </p:stCondLst>
                                      <p:childTnLst>
                                        <p:set>
                                          <p:cBhvr>
                                            <p:cTn id="106" dur="1" fill="hold">
                                              <p:stCondLst>
                                                <p:cond delay="0"/>
                                              </p:stCondLst>
                                            </p:cTn>
                                            <p:tgtEl>
                                              <p:spTgt spid="142"/>
                                            </p:tgtEl>
                                            <p:attrNameLst>
                                              <p:attrName>style.visibility</p:attrName>
                                            </p:attrNameLst>
                                          </p:cBhvr>
                                          <p:to>
                                            <p:strVal val="visible"/>
                                          </p:to>
                                        </p:set>
                                        <p:anim calcmode="lin" valueType="num">
                                          <p:cBhvr>
                                            <p:cTn id="107" dur="500" fill="hold"/>
                                            <p:tgtEl>
                                              <p:spTgt spid="142"/>
                                            </p:tgtEl>
                                            <p:attrNameLst>
                                              <p:attrName>ppt_w</p:attrName>
                                            </p:attrNameLst>
                                          </p:cBhvr>
                                          <p:tavLst>
                                            <p:tav tm="0">
                                              <p:val>
                                                <p:fltVal val="0"/>
                                              </p:val>
                                            </p:tav>
                                            <p:tav tm="100000">
                                              <p:val>
                                                <p:strVal val="#ppt_w"/>
                                              </p:val>
                                            </p:tav>
                                          </p:tavLst>
                                        </p:anim>
                                        <p:anim calcmode="lin" valueType="num">
                                          <p:cBhvr>
                                            <p:cTn id="108" dur="500" fill="hold"/>
                                            <p:tgtEl>
                                              <p:spTgt spid="142"/>
                                            </p:tgtEl>
                                            <p:attrNameLst>
                                              <p:attrName>ppt_h</p:attrName>
                                            </p:attrNameLst>
                                          </p:cBhvr>
                                          <p:tavLst>
                                            <p:tav tm="0">
                                              <p:val>
                                                <p:fltVal val="0"/>
                                              </p:val>
                                            </p:tav>
                                            <p:tav tm="100000">
                                              <p:val>
                                                <p:strVal val="#ppt_h"/>
                                              </p:val>
                                            </p:tav>
                                          </p:tavLst>
                                        </p:anim>
                                        <p:anim calcmode="lin" valueType="num">
                                          <p:cBhvr>
                                            <p:cTn id="109" dur="500" fill="hold"/>
                                            <p:tgtEl>
                                              <p:spTgt spid="142"/>
                                            </p:tgtEl>
                                            <p:attrNameLst>
                                              <p:attrName>ppt_x</p:attrName>
                                            </p:attrNameLst>
                                          </p:cBhvr>
                                          <p:tavLst>
                                            <p:tav tm="0">
                                              <p:val>
                                                <p:fltVal val="0.5"/>
                                              </p:val>
                                            </p:tav>
                                            <p:tav tm="100000">
                                              <p:val>
                                                <p:strVal val="#ppt_x"/>
                                              </p:val>
                                            </p:tav>
                                          </p:tavLst>
                                        </p:anim>
                                        <p:anim calcmode="lin" valueType="num">
                                          <p:cBhvr>
                                            <p:cTn id="110" dur="500" fill="hold"/>
                                            <p:tgtEl>
                                              <p:spTgt spid="142"/>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300"/>
                                      </p:stCondLst>
                                      <p:childTnLst>
                                        <p:set>
                                          <p:cBhvr>
                                            <p:cTn id="112" dur="1" fill="hold">
                                              <p:stCondLst>
                                                <p:cond delay="0"/>
                                              </p:stCondLst>
                                            </p:cTn>
                                            <p:tgtEl>
                                              <p:spTgt spid="225"/>
                                            </p:tgtEl>
                                            <p:attrNameLst>
                                              <p:attrName>style.visibility</p:attrName>
                                            </p:attrNameLst>
                                          </p:cBhvr>
                                          <p:to>
                                            <p:strVal val="visible"/>
                                          </p:to>
                                        </p:set>
                                        <p:anim calcmode="lin" valueType="num">
                                          <p:cBhvr>
                                            <p:cTn id="113" dur="500" fill="hold"/>
                                            <p:tgtEl>
                                              <p:spTgt spid="225"/>
                                            </p:tgtEl>
                                            <p:attrNameLst>
                                              <p:attrName>ppt_w</p:attrName>
                                            </p:attrNameLst>
                                          </p:cBhvr>
                                          <p:tavLst>
                                            <p:tav tm="0">
                                              <p:val>
                                                <p:fltVal val="0"/>
                                              </p:val>
                                            </p:tav>
                                            <p:tav tm="100000">
                                              <p:val>
                                                <p:strVal val="#ppt_w"/>
                                              </p:val>
                                            </p:tav>
                                          </p:tavLst>
                                        </p:anim>
                                        <p:anim calcmode="lin" valueType="num">
                                          <p:cBhvr>
                                            <p:cTn id="114" dur="500" fill="hold"/>
                                            <p:tgtEl>
                                              <p:spTgt spid="225"/>
                                            </p:tgtEl>
                                            <p:attrNameLst>
                                              <p:attrName>ppt_h</p:attrName>
                                            </p:attrNameLst>
                                          </p:cBhvr>
                                          <p:tavLst>
                                            <p:tav tm="0">
                                              <p:val>
                                                <p:fltVal val="0"/>
                                              </p:val>
                                            </p:tav>
                                            <p:tav tm="100000">
                                              <p:val>
                                                <p:strVal val="#ppt_h"/>
                                              </p:val>
                                            </p:tav>
                                          </p:tavLst>
                                        </p:anim>
                                        <p:anim calcmode="lin" valueType="num">
                                          <p:cBhvr>
                                            <p:cTn id="115" dur="500" fill="hold"/>
                                            <p:tgtEl>
                                              <p:spTgt spid="225"/>
                                            </p:tgtEl>
                                            <p:attrNameLst>
                                              <p:attrName>ppt_x</p:attrName>
                                            </p:attrNameLst>
                                          </p:cBhvr>
                                          <p:tavLst>
                                            <p:tav tm="0">
                                              <p:val>
                                                <p:fltVal val="0.5"/>
                                              </p:val>
                                            </p:tav>
                                            <p:tav tm="100000">
                                              <p:val>
                                                <p:strVal val="#ppt_x"/>
                                              </p:val>
                                            </p:tav>
                                          </p:tavLst>
                                        </p:anim>
                                        <p:anim calcmode="lin" valueType="num">
                                          <p:cBhvr>
                                            <p:cTn id="116" dur="500" fill="hold"/>
                                            <p:tgtEl>
                                              <p:spTgt spid="225"/>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100"/>
                                      </p:stCondLst>
                                      <p:childTnLst>
                                        <p:set>
                                          <p:cBhvr>
                                            <p:cTn id="118" dur="1" fill="hold">
                                              <p:stCondLst>
                                                <p:cond delay="0"/>
                                              </p:stCondLst>
                                            </p:cTn>
                                            <p:tgtEl>
                                              <p:spTgt spid="228"/>
                                            </p:tgtEl>
                                            <p:attrNameLst>
                                              <p:attrName>style.visibility</p:attrName>
                                            </p:attrNameLst>
                                          </p:cBhvr>
                                          <p:to>
                                            <p:strVal val="visible"/>
                                          </p:to>
                                        </p:set>
                                        <p:anim calcmode="lin" valueType="num">
                                          <p:cBhvr>
                                            <p:cTn id="119" dur="500" fill="hold"/>
                                            <p:tgtEl>
                                              <p:spTgt spid="228"/>
                                            </p:tgtEl>
                                            <p:attrNameLst>
                                              <p:attrName>ppt_w</p:attrName>
                                            </p:attrNameLst>
                                          </p:cBhvr>
                                          <p:tavLst>
                                            <p:tav tm="0">
                                              <p:val>
                                                <p:fltVal val="0"/>
                                              </p:val>
                                            </p:tav>
                                            <p:tav tm="100000">
                                              <p:val>
                                                <p:strVal val="#ppt_w"/>
                                              </p:val>
                                            </p:tav>
                                          </p:tavLst>
                                        </p:anim>
                                        <p:anim calcmode="lin" valueType="num">
                                          <p:cBhvr>
                                            <p:cTn id="120" dur="500" fill="hold"/>
                                            <p:tgtEl>
                                              <p:spTgt spid="228"/>
                                            </p:tgtEl>
                                            <p:attrNameLst>
                                              <p:attrName>ppt_h</p:attrName>
                                            </p:attrNameLst>
                                          </p:cBhvr>
                                          <p:tavLst>
                                            <p:tav tm="0">
                                              <p:val>
                                                <p:fltVal val="0"/>
                                              </p:val>
                                            </p:tav>
                                            <p:tav tm="100000">
                                              <p:val>
                                                <p:strVal val="#ppt_h"/>
                                              </p:val>
                                            </p:tav>
                                          </p:tavLst>
                                        </p:anim>
                                        <p:anim calcmode="lin" valueType="num">
                                          <p:cBhvr>
                                            <p:cTn id="121" dur="500" fill="hold"/>
                                            <p:tgtEl>
                                              <p:spTgt spid="228"/>
                                            </p:tgtEl>
                                            <p:attrNameLst>
                                              <p:attrName>ppt_x</p:attrName>
                                            </p:attrNameLst>
                                          </p:cBhvr>
                                          <p:tavLst>
                                            <p:tav tm="0">
                                              <p:val>
                                                <p:fltVal val="0.5"/>
                                              </p:val>
                                            </p:tav>
                                            <p:tav tm="100000">
                                              <p:val>
                                                <p:strVal val="#ppt_x"/>
                                              </p:val>
                                            </p:tav>
                                          </p:tavLst>
                                        </p:anim>
                                        <p:anim calcmode="lin" valueType="num">
                                          <p:cBhvr>
                                            <p:cTn id="122" dur="500" fill="hold"/>
                                            <p:tgtEl>
                                              <p:spTgt spid="228"/>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231"/>
                                            </p:tgtEl>
                                            <p:attrNameLst>
                                              <p:attrName>style.visibility</p:attrName>
                                            </p:attrNameLst>
                                          </p:cBhvr>
                                          <p:to>
                                            <p:strVal val="visible"/>
                                          </p:to>
                                        </p:set>
                                        <p:anim calcmode="lin" valueType="num">
                                          <p:cBhvr>
                                            <p:cTn id="125" dur="500" fill="hold"/>
                                            <p:tgtEl>
                                              <p:spTgt spid="231"/>
                                            </p:tgtEl>
                                            <p:attrNameLst>
                                              <p:attrName>ppt_w</p:attrName>
                                            </p:attrNameLst>
                                          </p:cBhvr>
                                          <p:tavLst>
                                            <p:tav tm="0">
                                              <p:val>
                                                <p:fltVal val="0"/>
                                              </p:val>
                                            </p:tav>
                                            <p:tav tm="100000">
                                              <p:val>
                                                <p:strVal val="#ppt_w"/>
                                              </p:val>
                                            </p:tav>
                                          </p:tavLst>
                                        </p:anim>
                                        <p:anim calcmode="lin" valueType="num">
                                          <p:cBhvr>
                                            <p:cTn id="126" dur="500" fill="hold"/>
                                            <p:tgtEl>
                                              <p:spTgt spid="231"/>
                                            </p:tgtEl>
                                            <p:attrNameLst>
                                              <p:attrName>ppt_h</p:attrName>
                                            </p:attrNameLst>
                                          </p:cBhvr>
                                          <p:tavLst>
                                            <p:tav tm="0">
                                              <p:val>
                                                <p:fltVal val="0"/>
                                              </p:val>
                                            </p:tav>
                                            <p:tav tm="100000">
                                              <p:val>
                                                <p:strVal val="#ppt_h"/>
                                              </p:val>
                                            </p:tav>
                                          </p:tavLst>
                                        </p:anim>
                                        <p:anim calcmode="lin" valueType="num">
                                          <p:cBhvr>
                                            <p:cTn id="127" dur="500" fill="hold"/>
                                            <p:tgtEl>
                                              <p:spTgt spid="231"/>
                                            </p:tgtEl>
                                            <p:attrNameLst>
                                              <p:attrName>ppt_x</p:attrName>
                                            </p:attrNameLst>
                                          </p:cBhvr>
                                          <p:tavLst>
                                            <p:tav tm="0">
                                              <p:val>
                                                <p:fltVal val="0.5"/>
                                              </p:val>
                                            </p:tav>
                                            <p:tav tm="100000">
                                              <p:val>
                                                <p:strVal val="#ppt_x"/>
                                              </p:val>
                                            </p:tav>
                                          </p:tavLst>
                                        </p:anim>
                                        <p:anim calcmode="lin" valueType="num">
                                          <p:cBhvr>
                                            <p:cTn id="128" dur="500" fill="hold"/>
                                            <p:tgtEl>
                                              <p:spTgt spid="231"/>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234"/>
                                            </p:tgtEl>
                                            <p:attrNameLst>
                                              <p:attrName>style.visibility</p:attrName>
                                            </p:attrNameLst>
                                          </p:cBhvr>
                                          <p:to>
                                            <p:strVal val="visible"/>
                                          </p:to>
                                        </p:set>
                                        <p:anim calcmode="lin" valueType="num">
                                          <p:cBhvr>
                                            <p:cTn id="131" dur="500" fill="hold"/>
                                            <p:tgtEl>
                                              <p:spTgt spid="234"/>
                                            </p:tgtEl>
                                            <p:attrNameLst>
                                              <p:attrName>ppt_w</p:attrName>
                                            </p:attrNameLst>
                                          </p:cBhvr>
                                          <p:tavLst>
                                            <p:tav tm="0">
                                              <p:val>
                                                <p:fltVal val="0"/>
                                              </p:val>
                                            </p:tav>
                                            <p:tav tm="100000">
                                              <p:val>
                                                <p:strVal val="#ppt_w"/>
                                              </p:val>
                                            </p:tav>
                                          </p:tavLst>
                                        </p:anim>
                                        <p:anim calcmode="lin" valueType="num">
                                          <p:cBhvr>
                                            <p:cTn id="132" dur="500" fill="hold"/>
                                            <p:tgtEl>
                                              <p:spTgt spid="234"/>
                                            </p:tgtEl>
                                            <p:attrNameLst>
                                              <p:attrName>ppt_h</p:attrName>
                                            </p:attrNameLst>
                                          </p:cBhvr>
                                          <p:tavLst>
                                            <p:tav tm="0">
                                              <p:val>
                                                <p:fltVal val="0"/>
                                              </p:val>
                                            </p:tav>
                                            <p:tav tm="100000">
                                              <p:val>
                                                <p:strVal val="#ppt_h"/>
                                              </p:val>
                                            </p:tav>
                                          </p:tavLst>
                                        </p:anim>
                                        <p:anim calcmode="lin" valueType="num">
                                          <p:cBhvr>
                                            <p:cTn id="133" dur="500" fill="hold"/>
                                            <p:tgtEl>
                                              <p:spTgt spid="234"/>
                                            </p:tgtEl>
                                            <p:attrNameLst>
                                              <p:attrName>ppt_x</p:attrName>
                                            </p:attrNameLst>
                                          </p:cBhvr>
                                          <p:tavLst>
                                            <p:tav tm="0">
                                              <p:val>
                                                <p:fltVal val="0.5"/>
                                              </p:val>
                                            </p:tav>
                                            <p:tav tm="100000">
                                              <p:val>
                                                <p:strVal val="#ppt_x"/>
                                              </p:val>
                                            </p:tav>
                                          </p:tavLst>
                                        </p:anim>
                                        <p:anim calcmode="lin" valueType="num">
                                          <p:cBhvr>
                                            <p:cTn id="134" dur="500" fill="hold"/>
                                            <p:tgtEl>
                                              <p:spTgt spid="234"/>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300"/>
                                      </p:stCondLst>
                                      <p:childTnLst>
                                        <p:set>
                                          <p:cBhvr>
                                            <p:cTn id="136" dur="1" fill="hold">
                                              <p:stCondLst>
                                                <p:cond delay="0"/>
                                              </p:stCondLst>
                                            </p:cTn>
                                            <p:tgtEl>
                                              <p:spTgt spid="237"/>
                                            </p:tgtEl>
                                            <p:attrNameLst>
                                              <p:attrName>style.visibility</p:attrName>
                                            </p:attrNameLst>
                                          </p:cBhvr>
                                          <p:to>
                                            <p:strVal val="visible"/>
                                          </p:to>
                                        </p:set>
                                        <p:anim calcmode="lin" valueType="num">
                                          <p:cBhvr>
                                            <p:cTn id="137" dur="500" fill="hold"/>
                                            <p:tgtEl>
                                              <p:spTgt spid="237"/>
                                            </p:tgtEl>
                                            <p:attrNameLst>
                                              <p:attrName>ppt_w</p:attrName>
                                            </p:attrNameLst>
                                          </p:cBhvr>
                                          <p:tavLst>
                                            <p:tav tm="0">
                                              <p:val>
                                                <p:fltVal val="0"/>
                                              </p:val>
                                            </p:tav>
                                            <p:tav tm="100000">
                                              <p:val>
                                                <p:strVal val="#ppt_w"/>
                                              </p:val>
                                            </p:tav>
                                          </p:tavLst>
                                        </p:anim>
                                        <p:anim calcmode="lin" valueType="num">
                                          <p:cBhvr>
                                            <p:cTn id="138" dur="500" fill="hold"/>
                                            <p:tgtEl>
                                              <p:spTgt spid="237"/>
                                            </p:tgtEl>
                                            <p:attrNameLst>
                                              <p:attrName>ppt_h</p:attrName>
                                            </p:attrNameLst>
                                          </p:cBhvr>
                                          <p:tavLst>
                                            <p:tav tm="0">
                                              <p:val>
                                                <p:fltVal val="0"/>
                                              </p:val>
                                            </p:tav>
                                            <p:tav tm="100000">
                                              <p:val>
                                                <p:strVal val="#ppt_h"/>
                                              </p:val>
                                            </p:tav>
                                          </p:tavLst>
                                        </p:anim>
                                        <p:anim calcmode="lin" valueType="num">
                                          <p:cBhvr>
                                            <p:cTn id="139" dur="500" fill="hold"/>
                                            <p:tgtEl>
                                              <p:spTgt spid="237"/>
                                            </p:tgtEl>
                                            <p:attrNameLst>
                                              <p:attrName>ppt_x</p:attrName>
                                            </p:attrNameLst>
                                          </p:cBhvr>
                                          <p:tavLst>
                                            <p:tav tm="0">
                                              <p:val>
                                                <p:fltVal val="0.5"/>
                                              </p:val>
                                            </p:tav>
                                            <p:tav tm="100000">
                                              <p:val>
                                                <p:strVal val="#ppt_x"/>
                                              </p:val>
                                            </p:tav>
                                          </p:tavLst>
                                        </p:anim>
                                        <p:anim calcmode="lin" valueType="num">
                                          <p:cBhvr>
                                            <p:cTn id="140" dur="500" fill="hold"/>
                                            <p:tgtEl>
                                              <p:spTgt spid="237"/>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240"/>
                                            </p:tgtEl>
                                            <p:attrNameLst>
                                              <p:attrName>style.visibility</p:attrName>
                                            </p:attrNameLst>
                                          </p:cBhvr>
                                          <p:to>
                                            <p:strVal val="visible"/>
                                          </p:to>
                                        </p:set>
                                        <p:anim calcmode="lin" valueType="num">
                                          <p:cBhvr>
                                            <p:cTn id="143" dur="500" fill="hold"/>
                                            <p:tgtEl>
                                              <p:spTgt spid="240"/>
                                            </p:tgtEl>
                                            <p:attrNameLst>
                                              <p:attrName>ppt_w</p:attrName>
                                            </p:attrNameLst>
                                          </p:cBhvr>
                                          <p:tavLst>
                                            <p:tav tm="0">
                                              <p:val>
                                                <p:fltVal val="0"/>
                                              </p:val>
                                            </p:tav>
                                            <p:tav tm="100000">
                                              <p:val>
                                                <p:strVal val="#ppt_w"/>
                                              </p:val>
                                            </p:tav>
                                          </p:tavLst>
                                        </p:anim>
                                        <p:anim calcmode="lin" valueType="num">
                                          <p:cBhvr>
                                            <p:cTn id="144" dur="500" fill="hold"/>
                                            <p:tgtEl>
                                              <p:spTgt spid="240"/>
                                            </p:tgtEl>
                                            <p:attrNameLst>
                                              <p:attrName>ppt_h</p:attrName>
                                            </p:attrNameLst>
                                          </p:cBhvr>
                                          <p:tavLst>
                                            <p:tav tm="0">
                                              <p:val>
                                                <p:fltVal val="0"/>
                                              </p:val>
                                            </p:tav>
                                            <p:tav tm="100000">
                                              <p:val>
                                                <p:strVal val="#ppt_h"/>
                                              </p:val>
                                            </p:tav>
                                          </p:tavLst>
                                        </p:anim>
                                        <p:anim calcmode="lin" valueType="num">
                                          <p:cBhvr>
                                            <p:cTn id="145" dur="500" fill="hold"/>
                                            <p:tgtEl>
                                              <p:spTgt spid="240"/>
                                            </p:tgtEl>
                                            <p:attrNameLst>
                                              <p:attrName>ppt_x</p:attrName>
                                            </p:attrNameLst>
                                          </p:cBhvr>
                                          <p:tavLst>
                                            <p:tav tm="0">
                                              <p:val>
                                                <p:fltVal val="0.5"/>
                                              </p:val>
                                            </p:tav>
                                            <p:tav tm="100000">
                                              <p:val>
                                                <p:strVal val="#ppt_x"/>
                                              </p:val>
                                            </p:tav>
                                          </p:tavLst>
                                        </p:anim>
                                        <p:anim calcmode="lin" valueType="num">
                                          <p:cBhvr>
                                            <p:cTn id="146" dur="500" fill="hold"/>
                                            <p:tgtEl>
                                              <p:spTgt spid="240"/>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600"/>
                                      </p:stCondLst>
                                      <p:childTnLst>
                                        <p:set>
                                          <p:cBhvr>
                                            <p:cTn id="148" dur="1" fill="hold">
                                              <p:stCondLst>
                                                <p:cond delay="0"/>
                                              </p:stCondLst>
                                            </p:cTn>
                                            <p:tgtEl>
                                              <p:spTgt spid="243"/>
                                            </p:tgtEl>
                                            <p:attrNameLst>
                                              <p:attrName>style.visibility</p:attrName>
                                            </p:attrNameLst>
                                          </p:cBhvr>
                                          <p:to>
                                            <p:strVal val="visible"/>
                                          </p:to>
                                        </p:set>
                                        <p:anim calcmode="lin" valueType="num">
                                          <p:cBhvr>
                                            <p:cTn id="149" dur="500" fill="hold"/>
                                            <p:tgtEl>
                                              <p:spTgt spid="243"/>
                                            </p:tgtEl>
                                            <p:attrNameLst>
                                              <p:attrName>ppt_w</p:attrName>
                                            </p:attrNameLst>
                                          </p:cBhvr>
                                          <p:tavLst>
                                            <p:tav tm="0">
                                              <p:val>
                                                <p:fltVal val="0"/>
                                              </p:val>
                                            </p:tav>
                                            <p:tav tm="100000">
                                              <p:val>
                                                <p:strVal val="#ppt_w"/>
                                              </p:val>
                                            </p:tav>
                                          </p:tavLst>
                                        </p:anim>
                                        <p:anim calcmode="lin" valueType="num">
                                          <p:cBhvr>
                                            <p:cTn id="150" dur="500" fill="hold"/>
                                            <p:tgtEl>
                                              <p:spTgt spid="243"/>
                                            </p:tgtEl>
                                            <p:attrNameLst>
                                              <p:attrName>ppt_h</p:attrName>
                                            </p:attrNameLst>
                                          </p:cBhvr>
                                          <p:tavLst>
                                            <p:tav tm="0">
                                              <p:val>
                                                <p:fltVal val="0"/>
                                              </p:val>
                                            </p:tav>
                                            <p:tav tm="100000">
                                              <p:val>
                                                <p:strVal val="#ppt_h"/>
                                              </p:val>
                                            </p:tav>
                                          </p:tavLst>
                                        </p:anim>
                                        <p:anim calcmode="lin" valueType="num">
                                          <p:cBhvr>
                                            <p:cTn id="151" dur="500" fill="hold"/>
                                            <p:tgtEl>
                                              <p:spTgt spid="243"/>
                                            </p:tgtEl>
                                            <p:attrNameLst>
                                              <p:attrName>ppt_x</p:attrName>
                                            </p:attrNameLst>
                                          </p:cBhvr>
                                          <p:tavLst>
                                            <p:tav tm="0">
                                              <p:val>
                                                <p:fltVal val="0.5"/>
                                              </p:val>
                                            </p:tav>
                                            <p:tav tm="100000">
                                              <p:val>
                                                <p:strVal val="#ppt_x"/>
                                              </p:val>
                                            </p:tav>
                                          </p:tavLst>
                                        </p:anim>
                                        <p:anim calcmode="lin" valueType="num">
                                          <p:cBhvr>
                                            <p:cTn id="152" dur="500" fill="hold"/>
                                            <p:tgtEl>
                                              <p:spTgt spid="243"/>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300"/>
                                      </p:stCondLst>
                                      <p:childTnLst>
                                        <p:set>
                                          <p:cBhvr>
                                            <p:cTn id="154" dur="1" fill="hold">
                                              <p:stCondLst>
                                                <p:cond delay="0"/>
                                              </p:stCondLst>
                                            </p:cTn>
                                            <p:tgtEl>
                                              <p:spTgt spid="246"/>
                                            </p:tgtEl>
                                            <p:attrNameLst>
                                              <p:attrName>style.visibility</p:attrName>
                                            </p:attrNameLst>
                                          </p:cBhvr>
                                          <p:to>
                                            <p:strVal val="visible"/>
                                          </p:to>
                                        </p:set>
                                        <p:anim calcmode="lin" valueType="num">
                                          <p:cBhvr>
                                            <p:cTn id="155" dur="500" fill="hold"/>
                                            <p:tgtEl>
                                              <p:spTgt spid="246"/>
                                            </p:tgtEl>
                                            <p:attrNameLst>
                                              <p:attrName>ppt_w</p:attrName>
                                            </p:attrNameLst>
                                          </p:cBhvr>
                                          <p:tavLst>
                                            <p:tav tm="0">
                                              <p:val>
                                                <p:fltVal val="0"/>
                                              </p:val>
                                            </p:tav>
                                            <p:tav tm="100000">
                                              <p:val>
                                                <p:strVal val="#ppt_w"/>
                                              </p:val>
                                            </p:tav>
                                          </p:tavLst>
                                        </p:anim>
                                        <p:anim calcmode="lin" valueType="num">
                                          <p:cBhvr>
                                            <p:cTn id="156" dur="500" fill="hold"/>
                                            <p:tgtEl>
                                              <p:spTgt spid="246"/>
                                            </p:tgtEl>
                                            <p:attrNameLst>
                                              <p:attrName>ppt_h</p:attrName>
                                            </p:attrNameLst>
                                          </p:cBhvr>
                                          <p:tavLst>
                                            <p:tav tm="0">
                                              <p:val>
                                                <p:fltVal val="0"/>
                                              </p:val>
                                            </p:tav>
                                            <p:tav tm="100000">
                                              <p:val>
                                                <p:strVal val="#ppt_h"/>
                                              </p:val>
                                            </p:tav>
                                          </p:tavLst>
                                        </p:anim>
                                        <p:anim calcmode="lin" valueType="num">
                                          <p:cBhvr>
                                            <p:cTn id="157" dur="500" fill="hold"/>
                                            <p:tgtEl>
                                              <p:spTgt spid="246"/>
                                            </p:tgtEl>
                                            <p:attrNameLst>
                                              <p:attrName>ppt_x</p:attrName>
                                            </p:attrNameLst>
                                          </p:cBhvr>
                                          <p:tavLst>
                                            <p:tav tm="0">
                                              <p:val>
                                                <p:fltVal val="0.5"/>
                                              </p:val>
                                            </p:tav>
                                            <p:tav tm="100000">
                                              <p:val>
                                                <p:strVal val="#ppt_x"/>
                                              </p:val>
                                            </p:tav>
                                          </p:tavLst>
                                        </p:anim>
                                        <p:anim calcmode="lin" valueType="num">
                                          <p:cBhvr>
                                            <p:cTn id="158" dur="500" fill="hold"/>
                                            <p:tgtEl>
                                              <p:spTgt spid="246"/>
                                            </p:tgtEl>
                                            <p:attrNameLst>
                                              <p:attrName>ppt_y</p:attrName>
                                            </p:attrNameLst>
                                          </p:cBhvr>
                                          <p:tavLst>
                                            <p:tav tm="0">
                                              <p:val>
                                                <p:fltVal val="0.5"/>
                                              </p:val>
                                            </p:tav>
                                            <p:tav tm="100000">
                                              <p:val>
                                                <p:strVal val="#ppt_y"/>
                                              </p:val>
                                            </p:tav>
                                          </p:tavLst>
                                        </p:anim>
                                      </p:childTnLst>
                                    </p:cTn>
                                  </p:par>
                                  <p:par>
                                    <p:cTn id="159" presetID="23" presetClass="entr" presetSubtype="528" fill="hold" nodeType="withEffect">
                                      <p:stCondLst>
                                        <p:cond delay="600"/>
                                      </p:stCondLst>
                                      <p:childTnLst>
                                        <p:set>
                                          <p:cBhvr>
                                            <p:cTn id="160" dur="1" fill="hold">
                                              <p:stCondLst>
                                                <p:cond delay="0"/>
                                              </p:stCondLst>
                                            </p:cTn>
                                            <p:tgtEl>
                                              <p:spTgt spid="249"/>
                                            </p:tgtEl>
                                            <p:attrNameLst>
                                              <p:attrName>style.visibility</p:attrName>
                                            </p:attrNameLst>
                                          </p:cBhvr>
                                          <p:to>
                                            <p:strVal val="visible"/>
                                          </p:to>
                                        </p:set>
                                        <p:anim calcmode="lin" valueType="num">
                                          <p:cBhvr>
                                            <p:cTn id="161" dur="500" fill="hold"/>
                                            <p:tgtEl>
                                              <p:spTgt spid="249"/>
                                            </p:tgtEl>
                                            <p:attrNameLst>
                                              <p:attrName>ppt_w</p:attrName>
                                            </p:attrNameLst>
                                          </p:cBhvr>
                                          <p:tavLst>
                                            <p:tav tm="0">
                                              <p:val>
                                                <p:fltVal val="0"/>
                                              </p:val>
                                            </p:tav>
                                            <p:tav tm="100000">
                                              <p:val>
                                                <p:strVal val="#ppt_w"/>
                                              </p:val>
                                            </p:tav>
                                          </p:tavLst>
                                        </p:anim>
                                        <p:anim calcmode="lin" valueType="num">
                                          <p:cBhvr>
                                            <p:cTn id="162" dur="500" fill="hold"/>
                                            <p:tgtEl>
                                              <p:spTgt spid="249"/>
                                            </p:tgtEl>
                                            <p:attrNameLst>
                                              <p:attrName>ppt_h</p:attrName>
                                            </p:attrNameLst>
                                          </p:cBhvr>
                                          <p:tavLst>
                                            <p:tav tm="0">
                                              <p:val>
                                                <p:fltVal val="0"/>
                                              </p:val>
                                            </p:tav>
                                            <p:tav tm="100000">
                                              <p:val>
                                                <p:strVal val="#ppt_h"/>
                                              </p:val>
                                            </p:tav>
                                          </p:tavLst>
                                        </p:anim>
                                        <p:anim calcmode="lin" valueType="num">
                                          <p:cBhvr>
                                            <p:cTn id="163" dur="500" fill="hold"/>
                                            <p:tgtEl>
                                              <p:spTgt spid="249"/>
                                            </p:tgtEl>
                                            <p:attrNameLst>
                                              <p:attrName>ppt_x</p:attrName>
                                            </p:attrNameLst>
                                          </p:cBhvr>
                                          <p:tavLst>
                                            <p:tav tm="0">
                                              <p:val>
                                                <p:fltVal val="0.5"/>
                                              </p:val>
                                            </p:tav>
                                            <p:tav tm="100000">
                                              <p:val>
                                                <p:strVal val="#ppt_x"/>
                                              </p:val>
                                            </p:tav>
                                          </p:tavLst>
                                        </p:anim>
                                        <p:anim calcmode="lin" valueType="num">
                                          <p:cBhvr>
                                            <p:cTn id="164" dur="500" fill="hold"/>
                                            <p:tgtEl>
                                              <p:spTgt spid="249"/>
                                            </p:tgtEl>
                                            <p:attrNameLst>
                                              <p:attrName>ppt_y</p:attrName>
                                            </p:attrNameLst>
                                          </p:cBhvr>
                                          <p:tavLst>
                                            <p:tav tm="0">
                                              <p:val>
                                                <p:fltVal val="0.5"/>
                                              </p:val>
                                            </p:tav>
                                            <p:tav tm="100000">
                                              <p:val>
                                                <p:strVal val="#ppt_y"/>
                                              </p:val>
                                            </p:tav>
                                          </p:tavLst>
                                        </p:anim>
                                      </p:childTnLst>
                                    </p:cTn>
                                  </p:par>
                                  <p:par>
                                    <p:cTn id="165" presetID="23" presetClass="entr" presetSubtype="528" fill="hold" nodeType="withEffect">
                                      <p:stCondLst>
                                        <p:cond delay="600"/>
                                      </p:stCondLst>
                                      <p:childTnLst>
                                        <p:set>
                                          <p:cBhvr>
                                            <p:cTn id="166" dur="1" fill="hold">
                                              <p:stCondLst>
                                                <p:cond delay="0"/>
                                              </p:stCondLst>
                                            </p:cTn>
                                            <p:tgtEl>
                                              <p:spTgt spid="252"/>
                                            </p:tgtEl>
                                            <p:attrNameLst>
                                              <p:attrName>style.visibility</p:attrName>
                                            </p:attrNameLst>
                                          </p:cBhvr>
                                          <p:to>
                                            <p:strVal val="visible"/>
                                          </p:to>
                                        </p:set>
                                        <p:anim calcmode="lin" valueType="num">
                                          <p:cBhvr>
                                            <p:cTn id="167" dur="500" fill="hold"/>
                                            <p:tgtEl>
                                              <p:spTgt spid="252"/>
                                            </p:tgtEl>
                                            <p:attrNameLst>
                                              <p:attrName>ppt_w</p:attrName>
                                            </p:attrNameLst>
                                          </p:cBhvr>
                                          <p:tavLst>
                                            <p:tav tm="0">
                                              <p:val>
                                                <p:fltVal val="0"/>
                                              </p:val>
                                            </p:tav>
                                            <p:tav tm="100000">
                                              <p:val>
                                                <p:strVal val="#ppt_w"/>
                                              </p:val>
                                            </p:tav>
                                          </p:tavLst>
                                        </p:anim>
                                        <p:anim calcmode="lin" valueType="num">
                                          <p:cBhvr>
                                            <p:cTn id="168" dur="500" fill="hold"/>
                                            <p:tgtEl>
                                              <p:spTgt spid="252"/>
                                            </p:tgtEl>
                                            <p:attrNameLst>
                                              <p:attrName>ppt_h</p:attrName>
                                            </p:attrNameLst>
                                          </p:cBhvr>
                                          <p:tavLst>
                                            <p:tav tm="0">
                                              <p:val>
                                                <p:fltVal val="0"/>
                                              </p:val>
                                            </p:tav>
                                            <p:tav tm="100000">
                                              <p:val>
                                                <p:strVal val="#ppt_h"/>
                                              </p:val>
                                            </p:tav>
                                          </p:tavLst>
                                        </p:anim>
                                        <p:anim calcmode="lin" valueType="num">
                                          <p:cBhvr>
                                            <p:cTn id="169" dur="500" fill="hold"/>
                                            <p:tgtEl>
                                              <p:spTgt spid="252"/>
                                            </p:tgtEl>
                                            <p:attrNameLst>
                                              <p:attrName>ppt_x</p:attrName>
                                            </p:attrNameLst>
                                          </p:cBhvr>
                                          <p:tavLst>
                                            <p:tav tm="0">
                                              <p:val>
                                                <p:fltVal val="0.5"/>
                                              </p:val>
                                            </p:tav>
                                            <p:tav tm="100000">
                                              <p:val>
                                                <p:strVal val="#ppt_x"/>
                                              </p:val>
                                            </p:tav>
                                          </p:tavLst>
                                        </p:anim>
                                        <p:anim calcmode="lin" valueType="num">
                                          <p:cBhvr>
                                            <p:cTn id="170" dur="500" fill="hold"/>
                                            <p:tgtEl>
                                              <p:spTgt spid="252"/>
                                            </p:tgtEl>
                                            <p:attrNameLst>
                                              <p:attrName>ppt_y</p:attrName>
                                            </p:attrNameLst>
                                          </p:cBhvr>
                                          <p:tavLst>
                                            <p:tav tm="0">
                                              <p:val>
                                                <p:fltVal val="0.5"/>
                                              </p:val>
                                            </p:tav>
                                            <p:tav tm="100000">
                                              <p:val>
                                                <p:strVal val="#ppt_y"/>
                                              </p:val>
                                            </p:tav>
                                          </p:tavLst>
                                        </p:anim>
                                      </p:childTnLst>
                                    </p:cTn>
                                  </p:par>
                                  <p:par>
                                    <p:cTn id="171" presetID="26" presetClass="emph" presetSubtype="0" repeatCount="3000" fill="hold" nodeType="withEffect">
                                      <p:stCondLst>
                                        <p:cond delay="600"/>
                                      </p:stCondLst>
                                      <p:childTnLst>
                                        <p:animEffect transition="out" filter="fade">
                                          <p:cBhvr>
                                            <p:cTn id="172" dur="500" tmFilter="0, 0; .2, .5; .8, .5; 1, 0"/>
                                            <p:tgtEl>
                                              <p:spTgt spid="132"/>
                                            </p:tgtEl>
                                          </p:cBhvr>
                                        </p:animEffect>
                                        <p:animScale>
                                          <p:cBhvr>
                                            <p:cTn id="173" dur="250" autoRev="1" fill="hold"/>
                                            <p:tgtEl>
                                              <p:spTgt spid="132"/>
                                            </p:tgtEl>
                                          </p:cBhvr>
                                          <p:by x="105000" y="105000"/>
                                        </p:animScale>
                                      </p:childTnLst>
                                    </p:cTn>
                                  </p:par>
                                  <p:par>
                                    <p:cTn id="174" presetID="26" presetClass="emph" presetSubtype="0" repeatCount="3000" fill="hold" nodeType="withEffect">
                                      <p:stCondLst>
                                        <p:cond delay="710"/>
                                      </p:stCondLst>
                                      <p:childTnLst>
                                        <p:animEffect transition="out" filter="fade">
                                          <p:cBhvr>
                                            <p:cTn id="175" dur="500" tmFilter="0, 0; .2, .5; .8, .5; 1, 0"/>
                                            <p:tgtEl>
                                              <p:spTgt spid="237"/>
                                            </p:tgtEl>
                                          </p:cBhvr>
                                        </p:animEffect>
                                        <p:animScale>
                                          <p:cBhvr>
                                            <p:cTn id="176" dur="250" autoRev="1" fill="hold"/>
                                            <p:tgtEl>
                                              <p:spTgt spid="237"/>
                                            </p:tgtEl>
                                          </p:cBhvr>
                                          <p:by x="105000" y="105000"/>
                                        </p:animScale>
                                      </p:childTnLst>
                                    </p:cTn>
                                  </p:par>
                                  <p:par>
                                    <p:cTn id="177" presetID="26" presetClass="emph" presetSubtype="0" repeatCount="3000" fill="hold" nodeType="withEffect">
                                      <p:stCondLst>
                                        <p:cond delay="410"/>
                                      </p:stCondLst>
                                      <p:childTnLst>
                                        <p:animEffect transition="out" filter="fade">
                                          <p:cBhvr>
                                            <p:cTn id="178" dur="500" tmFilter="0, 0; .2, .5; .8, .5; 1, 0"/>
                                            <p:tgtEl>
                                              <p:spTgt spid="243"/>
                                            </p:tgtEl>
                                          </p:cBhvr>
                                        </p:animEffect>
                                        <p:animScale>
                                          <p:cBhvr>
                                            <p:cTn id="179" dur="250" autoRev="1" fill="hold"/>
                                            <p:tgtEl>
                                              <p:spTgt spid="243"/>
                                            </p:tgtEl>
                                          </p:cBhvr>
                                          <p:by x="105000" y="105000"/>
                                        </p:animScale>
                                      </p:childTnLst>
                                    </p:cTn>
                                  </p:par>
                                  <p:par>
                                    <p:cTn id="180" presetID="26" presetClass="emph" presetSubtype="0" repeatCount="3000" fill="hold" nodeType="withEffect">
                                      <p:stCondLst>
                                        <p:cond delay="810"/>
                                      </p:stCondLst>
                                      <p:childTnLst>
                                        <p:animEffect transition="out" filter="fade">
                                          <p:cBhvr>
                                            <p:cTn id="181" dur="500" tmFilter="0, 0; .2, .5; .8, .5; 1, 0"/>
                                            <p:tgtEl>
                                              <p:spTgt spid="246"/>
                                            </p:tgtEl>
                                          </p:cBhvr>
                                        </p:animEffect>
                                        <p:animScale>
                                          <p:cBhvr>
                                            <p:cTn id="182" dur="250" autoRev="1" fill="hold"/>
                                            <p:tgtEl>
                                              <p:spTgt spid="246"/>
                                            </p:tgtEl>
                                          </p:cBhvr>
                                          <p:by x="105000" y="105000"/>
                                        </p:animScale>
                                      </p:childTnLst>
                                    </p:cTn>
                                  </p:par>
                                </p:childTnLst>
                              </p:cTn>
                            </p:par>
                            <p:par>
                              <p:cTn id="183" fill="hold">
                                <p:stCondLst>
                                  <p:cond delay="10810"/>
                                </p:stCondLst>
                                <p:childTnLst>
                                  <p:par>
                                    <p:cTn id="184" presetID="10" presetClass="entr" presetSubtype="0" fill="hold" grpId="0" nodeType="afterEffect">
                                      <p:stCondLst>
                                        <p:cond delay="0"/>
                                      </p:stCondLst>
                                      <p:childTnLst>
                                        <p:set>
                                          <p:cBhvr>
                                            <p:cTn id="185" dur="1" fill="hold">
                                              <p:stCondLst>
                                                <p:cond delay="0"/>
                                              </p:stCondLst>
                                            </p:cTn>
                                            <p:tgtEl>
                                              <p:spTgt spid="255"/>
                                            </p:tgtEl>
                                            <p:attrNameLst>
                                              <p:attrName>style.visibility</p:attrName>
                                            </p:attrNameLst>
                                          </p:cBhvr>
                                          <p:to>
                                            <p:strVal val="visible"/>
                                          </p:to>
                                        </p:set>
                                        <p:animEffect transition="in" filter="fade">
                                          <p:cBhvr>
                                            <p:cTn id="18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8" grpId="0"/>
          <p:bldP spid="219" grpId="0"/>
          <p:bldP spid="112" grpId="0" animBg="1"/>
          <p:bldP spid="124" grpId="0"/>
          <p:bldP spid="125" grpId="0"/>
          <p:bldP spid="126" grpId="0"/>
          <p:bldP spid="127" grpId="0"/>
          <p:bldP spid="128" grpId="0"/>
          <p:bldP spid="129" grpId="0"/>
          <p:bldP spid="130" grpId="0"/>
          <p:bldP spid="131" grpId="0"/>
          <p:bldP spid="2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000" fill="hold"/>
                                            <p:tgtEl>
                                              <p:spTgt spid="215"/>
                                            </p:tgtEl>
                                            <p:attrNameLst>
                                              <p:attrName>ppt_x</p:attrName>
                                            </p:attrNameLst>
                                          </p:cBhvr>
                                          <p:tavLst>
                                            <p:tav tm="0">
                                              <p:val>
                                                <p:strVal val="#ppt_x"/>
                                              </p:val>
                                            </p:tav>
                                            <p:tav tm="100000">
                                              <p:val>
                                                <p:strVal val="#ppt_x"/>
                                              </p:val>
                                            </p:tav>
                                          </p:tavLst>
                                        </p:anim>
                                        <p:anim calcmode="lin" valueType="num">
                                          <p:cBhvr additive="base">
                                            <p:cTn id="8" dur="1000" fill="hold"/>
                                            <p:tgtEl>
                                              <p:spTgt spid="215"/>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1000" fill="hold"/>
                                            <p:tgtEl>
                                              <p:spTgt spid="220"/>
                                            </p:tgtEl>
                                            <p:attrNameLst>
                                              <p:attrName>ppt_x</p:attrName>
                                            </p:attrNameLst>
                                          </p:cBhvr>
                                          <p:tavLst>
                                            <p:tav tm="0">
                                              <p:val>
                                                <p:strVal val="#ppt_x"/>
                                              </p:val>
                                            </p:tav>
                                            <p:tav tm="100000">
                                              <p:val>
                                                <p:strVal val="#ppt_x"/>
                                              </p:val>
                                            </p:tav>
                                          </p:tavLst>
                                        </p:anim>
                                        <p:anim calcmode="lin" valueType="num">
                                          <p:cBhvr additive="base">
                                            <p:cTn id="12" dur="1000" fill="hold"/>
                                            <p:tgtEl>
                                              <p:spTgt spid="2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additive="base">
                                            <p:cTn id="16" dur="500"/>
                                            <p:tgtEl>
                                              <p:spTgt spid="214"/>
                                            </p:tgtEl>
                                            <p:attrNameLst>
                                              <p:attrName>ppt_x</p:attrName>
                                            </p:attrNameLst>
                                          </p:cBhvr>
                                          <p:tavLst>
                                            <p:tav tm="0">
                                              <p:val>
                                                <p:strVal val="#ppt_x-#ppt_w*1.125000"/>
                                              </p:val>
                                            </p:tav>
                                            <p:tav tm="100000">
                                              <p:val>
                                                <p:strVal val="#ppt_x"/>
                                              </p:val>
                                            </p:tav>
                                          </p:tavLst>
                                        </p:anim>
                                        <p:animEffect transition="in" filter="wipe(right)">
                                          <p:cBhvr>
                                            <p:cTn id="17" dur="500"/>
                                            <p:tgtEl>
                                              <p:spTgt spid="214"/>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218"/>
                                            </p:tgtEl>
                                            <p:attrNameLst>
                                              <p:attrName>style.visibility</p:attrName>
                                            </p:attrNameLst>
                                          </p:cBhvr>
                                          <p:to>
                                            <p:strVal val="visible"/>
                                          </p:to>
                                        </p:set>
                                        <p:anim by="(-#ppt_w*2)" calcmode="lin" valueType="num">
                                          <p:cBhvr rctx="PPT">
                                            <p:cTn id="20" dur="250" autoRev="1" fill="hold">
                                              <p:stCondLst>
                                                <p:cond delay="0"/>
                                              </p:stCondLst>
                                            </p:cTn>
                                            <p:tgtEl>
                                              <p:spTgt spid="218"/>
                                            </p:tgtEl>
                                            <p:attrNameLst>
                                              <p:attrName>ppt_w</p:attrName>
                                            </p:attrNameLst>
                                          </p:cBhvr>
                                        </p:anim>
                                        <p:anim by="(#ppt_w*0.50)" calcmode="lin" valueType="num">
                                          <p:cBhvr>
                                            <p:cTn id="21" dur="250" decel="50000" autoRev="1" fill="hold">
                                              <p:stCondLst>
                                                <p:cond delay="0"/>
                                              </p:stCondLst>
                                            </p:cTn>
                                            <p:tgtEl>
                                              <p:spTgt spid="218"/>
                                            </p:tgtEl>
                                            <p:attrNameLst>
                                              <p:attrName>ppt_x</p:attrName>
                                            </p:attrNameLst>
                                          </p:cBhvr>
                                        </p:anim>
                                        <p:anim from="(-#ppt_h/2)" to="(#ppt_y)" calcmode="lin" valueType="num">
                                          <p:cBhvr>
                                            <p:cTn id="22" dur="500" fill="hold">
                                              <p:stCondLst>
                                                <p:cond delay="0"/>
                                              </p:stCondLst>
                                            </p:cTn>
                                            <p:tgtEl>
                                              <p:spTgt spid="218"/>
                                            </p:tgtEl>
                                            <p:attrNameLst>
                                              <p:attrName>ppt_y</p:attrName>
                                            </p:attrNameLst>
                                          </p:cBhvr>
                                        </p:anim>
                                        <p:animRot by="21600000">
                                          <p:cBhvr>
                                            <p:cTn id="23" dur="500" fill="hold">
                                              <p:stCondLst>
                                                <p:cond delay="0"/>
                                              </p:stCondLst>
                                            </p:cTn>
                                            <p:tgtEl>
                                              <p:spTgt spid="218"/>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219"/>
                                            </p:tgtEl>
                                            <p:attrNameLst>
                                              <p:attrName>style.visibility</p:attrName>
                                            </p:attrNameLst>
                                          </p:cBhvr>
                                          <p:to>
                                            <p:strVal val="visible"/>
                                          </p:to>
                                        </p:set>
                                        <p:animEffect transition="in" filter="wipe(left)">
                                          <p:cBhvr>
                                            <p:cTn id="26" dur="500"/>
                                            <p:tgtEl>
                                              <p:spTgt spid="219"/>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1000" fill="hold"/>
                                            <p:tgtEl>
                                              <p:spTgt spid="87"/>
                                            </p:tgtEl>
                                            <p:attrNameLst>
                                              <p:attrName>ppt_w</p:attrName>
                                            </p:attrNameLst>
                                          </p:cBhvr>
                                          <p:tavLst>
                                            <p:tav tm="0">
                                              <p:val>
                                                <p:fltVal val="0"/>
                                              </p:val>
                                            </p:tav>
                                            <p:tav tm="100000">
                                              <p:val>
                                                <p:strVal val="#ppt_w"/>
                                              </p:val>
                                            </p:tav>
                                          </p:tavLst>
                                        </p:anim>
                                        <p:anim calcmode="lin" valueType="num">
                                          <p:cBhvr>
                                            <p:cTn id="31" dur="1000" fill="hold"/>
                                            <p:tgtEl>
                                              <p:spTgt spid="87"/>
                                            </p:tgtEl>
                                            <p:attrNameLst>
                                              <p:attrName>ppt_h</p:attrName>
                                            </p:attrNameLst>
                                          </p:cBhvr>
                                          <p:tavLst>
                                            <p:tav tm="0">
                                              <p:val>
                                                <p:fltVal val="0"/>
                                              </p:val>
                                            </p:tav>
                                            <p:tav tm="100000">
                                              <p:val>
                                                <p:strVal val="#ppt_h"/>
                                              </p:val>
                                            </p:tav>
                                          </p:tavLst>
                                        </p:anim>
                                        <p:anim calcmode="lin" valueType="num">
                                          <p:cBhvr>
                                            <p:cTn id="32" dur="1000" fill="hold"/>
                                            <p:tgtEl>
                                              <p:spTgt spid="87"/>
                                            </p:tgtEl>
                                            <p:attrNameLst>
                                              <p:attrName>style.rotation</p:attrName>
                                            </p:attrNameLst>
                                          </p:cBhvr>
                                          <p:tavLst>
                                            <p:tav tm="0">
                                              <p:val>
                                                <p:fltVal val="90"/>
                                              </p:val>
                                            </p:tav>
                                            <p:tav tm="100000">
                                              <p:val>
                                                <p:fltVal val="0"/>
                                              </p:val>
                                            </p:tav>
                                          </p:tavLst>
                                        </p:anim>
                                        <p:animEffect transition="in" filter="fade">
                                          <p:cBhvr>
                                            <p:cTn id="33" dur="1000"/>
                                            <p:tgtEl>
                                              <p:spTgt spid="8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500"/>
                                            <p:tgtEl>
                                              <p:spTgt spid="1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wipe(left)">
                                          <p:cBhvr>
                                            <p:cTn id="40" dur="700"/>
                                            <p:tgtEl>
                                              <p:spTgt spid="1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wipe(left)">
                                          <p:cBhvr>
                                            <p:cTn id="43" dur="700"/>
                                            <p:tgtEl>
                                              <p:spTgt spid="128"/>
                                            </p:tgtEl>
                                          </p:cBhvr>
                                        </p:animEffect>
                                      </p:childTnLst>
                                    </p:cTn>
                                  </p:par>
                                  <p:par>
                                    <p:cTn id="44" presetID="31" presetClass="entr" presetSubtype="0" fill="hold" nodeType="withEffect">
                                      <p:stCondLst>
                                        <p:cond delay="3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1000" fill="hold"/>
                                            <p:tgtEl>
                                              <p:spTgt spid="93"/>
                                            </p:tgtEl>
                                            <p:attrNameLst>
                                              <p:attrName>ppt_w</p:attrName>
                                            </p:attrNameLst>
                                          </p:cBhvr>
                                          <p:tavLst>
                                            <p:tav tm="0">
                                              <p:val>
                                                <p:fltVal val="0"/>
                                              </p:val>
                                            </p:tav>
                                            <p:tav tm="100000">
                                              <p:val>
                                                <p:strVal val="#ppt_w"/>
                                              </p:val>
                                            </p:tav>
                                          </p:tavLst>
                                        </p:anim>
                                        <p:anim calcmode="lin" valueType="num">
                                          <p:cBhvr>
                                            <p:cTn id="47" dur="1000" fill="hold"/>
                                            <p:tgtEl>
                                              <p:spTgt spid="93"/>
                                            </p:tgtEl>
                                            <p:attrNameLst>
                                              <p:attrName>ppt_h</p:attrName>
                                            </p:attrNameLst>
                                          </p:cBhvr>
                                          <p:tavLst>
                                            <p:tav tm="0">
                                              <p:val>
                                                <p:fltVal val="0"/>
                                              </p:val>
                                            </p:tav>
                                            <p:tav tm="100000">
                                              <p:val>
                                                <p:strVal val="#ppt_h"/>
                                              </p:val>
                                            </p:tav>
                                          </p:tavLst>
                                        </p:anim>
                                        <p:anim calcmode="lin" valueType="num">
                                          <p:cBhvr>
                                            <p:cTn id="48" dur="1000" fill="hold"/>
                                            <p:tgtEl>
                                              <p:spTgt spid="93"/>
                                            </p:tgtEl>
                                            <p:attrNameLst>
                                              <p:attrName>style.rotation</p:attrName>
                                            </p:attrNameLst>
                                          </p:cBhvr>
                                          <p:tavLst>
                                            <p:tav tm="0">
                                              <p:val>
                                                <p:fltVal val="90"/>
                                              </p:val>
                                            </p:tav>
                                            <p:tav tm="100000">
                                              <p:val>
                                                <p:fltVal val="0"/>
                                              </p:val>
                                            </p:tav>
                                          </p:tavLst>
                                        </p:anim>
                                        <p:animEffect transition="in" filter="fade">
                                          <p:cBhvr>
                                            <p:cTn id="49" dur="1000"/>
                                            <p:tgtEl>
                                              <p:spTgt spid="93"/>
                                            </p:tgtEl>
                                          </p:cBhvr>
                                        </p:animEffect>
                                      </p:childTnLst>
                                    </p:cTn>
                                  </p:par>
                                </p:childTnLst>
                              </p:cTn>
                            </p:par>
                            <p:par>
                              <p:cTn id="50" fill="hold">
                                <p:stCondLst>
                                  <p:cond delay="5300"/>
                                </p:stCondLst>
                                <p:childTnLst>
                                  <p:par>
                                    <p:cTn id="51" presetID="10" presetClass="entr" presetSubtype="0" fill="hold" nodeType="after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500"/>
                                            <p:tgtEl>
                                              <p:spTgt spid="1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wipe(left)">
                                          <p:cBhvr>
                                            <p:cTn id="56" dur="700"/>
                                            <p:tgtEl>
                                              <p:spTgt spid="12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wipe(left)">
                                          <p:cBhvr>
                                            <p:cTn id="59" dur="700"/>
                                            <p:tgtEl>
                                              <p:spTgt spid="129"/>
                                            </p:tgtEl>
                                          </p:cBhvr>
                                        </p:animEffect>
                                      </p:childTnLst>
                                    </p:cTn>
                                  </p:par>
                                  <p:par>
                                    <p:cTn id="60" presetID="31" presetClass="entr" presetSubtype="0" fill="hold" nodeType="withEffect">
                                      <p:stCondLst>
                                        <p:cond delay="50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1000" fill="hold"/>
                                            <p:tgtEl>
                                              <p:spTgt spid="100"/>
                                            </p:tgtEl>
                                            <p:attrNameLst>
                                              <p:attrName>ppt_w</p:attrName>
                                            </p:attrNameLst>
                                          </p:cBhvr>
                                          <p:tavLst>
                                            <p:tav tm="0">
                                              <p:val>
                                                <p:fltVal val="0"/>
                                              </p:val>
                                            </p:tav>
                                            <p:tav tm="100000">
                                              <p:val>
                                                <p:strVal val="#ppt_w"/>
                                              </p:val>
                                            </p:tav>
                                          </p:tavLst>
                                        </p:anim>
                                        <p:anim calcmode="lin" valueType="num">
                                          <p:cBhvr>
                                            <p:cTn id="63" dur="1000" fill="hold"/>
                                            <p:tgtEl>
                                              <p:spTgt spid="100"/>
                                            </p:tgtEl>
                                            <p:attrNameLst>
                                              <p:attrName>ppt_h</p:attrName>
                                            </p:attrNameLst>
                                          </p:cBhvr>
                                          <p:tavLst>
                                            <p:tav tm="0">
                                              <p:val>
                                                <p:fltVal val="0"/>
                                              </p:val>
                                            </p:tav>
                                            <p:tav tm="100000">
                                              <p:val>
                                                <p:strVal val="#ppt_h"/>
                                              </p:val>
                                            </p:tav>
                                          </p:tavLst>
                                        </p:anim>
                                        <p:anim calcmode="lin" valueType="num">
                                          <p:cBhvr>
                                            <p:cTn id="64" dur="1000" fill="hold"/>
                                            <p:tgtEl>
                                              <p:spTgt spid="100"/>
                                            </p:tgtEl>
                                            <p:attrNameLst>
                                              <p:attrName>style.rotation</p:attrName>
                                            </p:attrNameLst>
                                          </p:cBhvr>
                                          <p:tavLst>
                                            <p:tav tm="0">
                                              <p:val>
                                                <p:fltVal val="90"/>
                                              </p:val>
                                            </p:tav>
                                            <p:tav tm="100000">
                                              <p:val>
                                                <p:fltVal val="0"/>
                                              </p:val>
                                            </p:tav>
                                          </p:tavLst>
                                        </p:anim>
                                        <p:animEffect transition="in" filter="fade">
                                          <p:cBhvr>
                                            <p:cTn id="65" dur="1000"/>
                                            <p:tgtEl>
                                              <p:spTgt spid="100"/>
                                            </p:tgtEl>
                                          </p:cBhvr>
                                        </p:animEffect>
                                      </p:childTnLst>
                                    </p:cTn>
                                  </p:par>
                                </p:childTnLst>
                              </p:cTn>
                            </p:par>
                            <p:par>
                              <p:cTn id="66" fill="hold">
                                <p:stCondLst>
                                  <p:cond delay="6800"/>
                                </p:stCondLst>
                                <p:childTnLst>
                                  <p:par>
                                    <p:cTn id="67" presetID="10" presetClass="entr" presetSubtype="0"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fade">
                                          <p:cBhvr>
                                            <p:cTn id="69" dur="500"/>
                                            <p:tgtEl>
                                              <p:spTgt spid="1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wipe(left)">
                                          <p:cBhvr>
                                            <p:cTn id="72" dur="700"/>
                                            <p:tgtEl>
                                              <p:spTgt spid="126"/>
                                            </p:tgtEl>
                                          </p:cBhvr>
                                        </p:animEffect>
                                      </p:childTnLst>
                                    </p:cTn>
                                  </p:par>
                                  <p:par>
                                    <p:cTn id="73" presetID="31" presetClass="entr" presetSubtype="0" fill="hold" nodeType="with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p:cTn id="75" dur="1000" fill="hold"/>
                                            <p:tgtEl>
                                              <p:spTgt spid="106"/>
                                            </p:tgtEl>
                                            <p:attrNameLst>
                                              <p:attrName>ppt_w</p:attrName>
                                            </p:attrNameLst>
                                          </p:cBhvr>
                                          <p:tavLst>
                                            <p:tav tm="0">
                                              <p:val>
                                                <p:fltVal val="0"/>
                                              </p:val>
                                            </p:tav>
                                            <p:tav tm="100000">
                                              <p:val>
                                                <p:strVal val="#ppt_w"/>
                                              </p:val>
                                            </p:tav>
                                          </p:tavLst>
                                        </p:anim>
                                        <p:anim calcmode="lin" valueType="num">
                                          <p:cBhvr>
                                            <p:cTn id="76" dur="1000" fill="hold"/>
                                            <p:tgtEl>
                                              <p:spTgt spid="106"/>
                                            </p:tgtEl>
                                            <p:attrNameLst>
                                              <p:attrName>ppt_h</p:attrName>
                                            </p:attrNameLst>
                                          </p:cBhvr>
                                          <p:tavLst>
                                            <p:tav tm="0">
                                              <p:val>
                                                <p:fltVal val="0"/>
                                              </p:val>
                                            </p:tav>
                                            <p:tav tm="100000">
                                              <p:val>
                                                <p:strVal val="#ppt_h"/>
                                              </p:val>
                                            </p:tav>
                                          </p:tavLst>
                                        </p:anim>
                                        <p:anim calcmode="lin" valueType="num">
                                          <p:cBhvr>
                                            <p:cTn id="77" dur="1000" fill="hold"/>
                                            <p:tgtEl>
                                              <p:spTgt spid="106"/>
                                            </p:tgtEl>
                                            <p:attrNameLst>
                                              <p:attrName>style.rotation</p:attrName>
                                            </p:attrNameLst>
                                          </p:cBhvr>
                                          <p:tavLst>
                                            <p:tav tm="0">
                                              <p:val>
                                                <p:fltVal val="90"/>
                                              </p:val>
                                            </p:tav>
                                            <p:tav tm="100000">
                                              <p:val>
                                                <p:fltVal val="0"/>
                                              </p:val>
                                            </p:tav>
                                          </p:tavLst>
                                        </p:anim>
                                        <p:animEffect transition="in" filter="fade">
                                          <p:cBhvr>
                                            <p:cTn id="78" dur="1000"/>
                                            <p:tgtEl>
                                              <p:spTgt spid="10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wipe(left)">
                                          <p:cBhvr>
                                            <p:cTn id="81" dur="700"/>
                                            <p:tgtEl>
                                              <p:spTgt spid="130"/>
                                            </p:tgtEl>
                                          </p:cBhvr>
                                        </p:animEffect>
                                      </p:childTnLst>
                                    </p:cTn>
                                  </p:par>
                                </p:childTnLst>
                              </p:cTn>
                            </p:par>
                            <p:par>
                              <p:cTn id="82" fill="hold">
                                <p:stCondLst>
                                  <p:cond delay="7800"/>
                                </p:stCondLst>
                                <p:childTnLst>
                                  <p:par>
                                    <p:cTn id="83" presetID="10" presetClass="entr" presetSubtype="0" fill="hold" nodeType="after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wipe(left)">
                                          <p:cBhvr>
                                            <p:cTn id="88" dur="700"/>
                                            <p:tgtEl>
                                              <p:spTgt spid="12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31"/>
                                            </p:tgtEl>
                                            <p:attrNameLst>
                                              <p:attrName>style.visibility</p:attrName>
                                            </p:attrNameLst>
                                          </p:cBhvr>
                                          <p:to>
                                            <p:strVal val="visible"/>
                                          </p:to>
                                        </p:set>
                                        <p:animEffect transition="in" filter="wipe(left)">
                                          <p:cBhvr>
                                            <p:cTn id="91" dur="700"/>
                                            <p:tgtEl>
                                              <p:spTgt spid="131"/>
                                            </p:tgtEl>
                                          </p:cBhvr>
                                        </p:animEffect>
                                      </p:childTnLst>
                                    </p:cTn>
                                  </p:par>
                                </p:childTnLst>
                              </p:cTn>
                            </p:par>
                            <p:par>
                              <p:cTn id="92" fill="hold">
                                <p:stCondLst>
                                  <p:cond delay="8500"/>
                                </p:stCondLst>
                                <p:childTnLst>
                                  <p:par>
                                    <p:cTn id="93" presetID="23" presetClass="entr" presetSubtype="528" fill="hold" nodeType="afterEffect">
                                      <p:stCondLst>
                                        <p:cond delay="0"/>
                                      </p:stCondLst>
                                      <p:childTnLst>
                                        <p:set>
                                          <p:cBhvr>
                                            <p:cTn id="94" dur="1" fill="hold">
                                              <p:stCondLst>
                                                <p:cond delay="0"/>
                                              </p:stCondLst>
                                            </p:cTn>
                                            <p:tgtEl>
                                              <p:spTgt spid="132"/>
                                            </p:tgtEl>
                                            <p:attrNameLst>
                                              <p:attrName>style.visibility</p:attrName>
                                            </p:attrNameLst>
                                          </p:cBhvr>
                                          <p:to>
                                            <p:strVal val="visible"/>
                                          </p:to>
                                        </p:set>
                                        <p:anim calcmode="lin" valueType="num">
                                          <p:cBhvr>
                                            <p:cTn id="95" dur="500" fill="hold"/>
                                            <p:tgtEl>
                                              <p:spTgt spid="132"/>
                                            </p:tgtEl>
                                            <p:attrNameLst>
                                              <p:attrName>ppt_w</p:attrName>
                                            </p:attrNameLst>
                                          </p:cBhvr>
                                          <p:tavLst>
                                            <p:tav tm="0">
                                              <p:val>
                                                <p:fltVal val="0"/>
                                              </p:val>
                                            </p:tav>
                                            <p:tav tm="100000">
                                              <p:val>
                                                <p:strVal val="#ppt_w"/>
                                              </p:val>
                                            </p:tav>
                                          </p:tavLst>
                                        </p:anim>
                                        <p:anim calcmode="lin" valueType="num">
                                          <p:cBhvr>
                                            <p:cTn id="96" dur="500" fill="hold"/>
                                            <p:tgtEl>
                                              <p:spTgt spid="132"/>
                                            </p:tgtEl>
                                            <p:attrNameLst>
                                              <p:attrName>ppt_h</p:attrName>
                                            </p:attrNameLst>
                                          </p:cBhvr>
                                          <p:tavLst>
                                            <p:tav tm="0">
                                              <p:val>
                                                <p:fltVal val="0"/>
                                              </p:val>
                                            </p:tav>
                                            <p:tav tm="100000">
                                              <p:val>
                                                <p:strVal val="#ppt_h"/>
                                              </p:val>
                                            </p:tav>
                                          </p:tavLst>
                                        </p:anim>
                                        <p:anim calcmode="lin" valueType="num">
                                          <p:cBhvr>
                                            <p:cTn id="97" dur="500" fill="hold"/>
                                            <p:tgtEl>
                                              <p:spTgt spid="132"/>
                                            </p:tgtEl>
                                            <p:attrNameLst>
                                              <p:attrName>ppt_x</p:attrName>
                                            </p:attrNameLst>
                                          </p:cBhvr>
                                          <p:tavLst>
                                            <p:tav tm="0">
                                              <p:val>
                                                <p:fltVal val="0.5"/>
                                              </p:val>
                                            </p:tav>
                                            <p:tav tm="100000">
                                              <p:val>
                                                <p:strVal val="#ppt_x"/>
                                              </p:val>
                                            </p:tav>
                                          </p:tavLst>
                                        </p:anim>
                                        <p:anim calcmode="lin" valueType="num">
                                          <p:cBhvr>
                                            <p:cTn id="98" dur="500" fill="hold"/>
                                            <p:tgtEl>
                                              <p:spTgt spid="13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139"/>
                                            </p:tgtEl>
                                            <p:attrNameLst>
                                              <p:attrName>style.visibility</p:attrName>
                                            </p:attrNameLst>
                                          </p:cBhvr>
                                          <p:to>
                                            <p:strVal val="visible"/>
                                          </p:to>
                                        </p:set>
                                        <p:anim calcmode="lin" valueType="num">
                                          <p:cBhvr>
                                            <p:cTn id="101" dur="500" fill="hold"/>
                                            <p:tgtEl>
                                              <p:spTgt spid="139"/>
                                            </p:tgtEl>
                                            <p:attrNameLst>
                                              <p:attrName>ppt_w</p:attrName>
                                            </p:attrNameLst>
                                          </p:cBhvr>
                                          <p:tavLst>
                                            <p:tav tm="0">
                                              <p:val>
                                                <p:fltVal val="0"/>
                                              </p:val>
                                            </p:tav>
                                            <p:tav tm="100000">
                                              <p:val>
                                                <p:strVal val="#ppt_w"/>
                                              </p:val>
                                            </p:tav>
                                          </p:tavLst>
                                        </p:anim>
                                        <p:anim calcmode="lin" valueType="num">
                                          <p:cBhvr>
                                            <p:cTn id="102" dur="500" fill="hold"/>
                                            <p:tgtEl>
                                              <p:spTgt spid="139"/>
                                            </p:tgtEl>
                                            <p:attrNameLst>
                                              <p:attrName>ppt_h</p:attrName>
                                            </p:attrNameLst>
                                          </p:cBhvr>
                                          <p:tavLst>
                                            <p:tav tm="0">
                                              <p:val>
                                                <p:fltVal val="0"/>
                                              </p:val>
                                            </p:tav>
                                            <p:tav tm="100000">
                                              <p:val>
                                                <p:strVal val="#ppt_h"/>
                                              </p:val>
                                            </p:tav>
                                          </p:tavLst>
                                        </p:anim>
                                        <p:anim calcmode="lin" valueType="num">
                                          <p:cBhvr>
                                            <p:cTn id="103" dur="500" fill="hold"/>
                                            <p:tgtEl>
                                              <p:spTgt spid="139"/>
                                            </p:tgtEl>
                                            <p:attrNameLst>
                                              <p:attrName>ppt_x</p:attrName>
                                            </p:attrNameLst>
                                          </p:cBhvr>
                                          <p:tavLst>
                                            <p:tav tm="0">
                                              <p:val>
                                                <p:fltVal val="0.5"/>
                                              </p:val>
                                            </p:tav>
                                            <p:tav tm="100000">
                                              <p:val>
                                                <p:strVal val="#ppt_x"/>
                                              </p:val>
                                            </p:tav>
                                          </p:tavLst>
                                        </p:anim>
                                        <p:anim calcmode="lin" valueType="num">
                                          <p:cBhvr>
                                            <p:cTn id="104" dur="500" fill="hold"/>
                                            <p:tgtEl>
                                              <p:spTgt spid="139"/>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700"/>
                                      </p:stCondLst>
                                      <p:childTnLst>
                                        <p:set>
                                          <p:cBhvr>
                                            <p:cTn id="106" dur="1" fill="hold">
                                              <p:stCondLst>
                                                <p:cond delay="0"/>
                                              </p:stCondLst>
                                            </p:cTn>
                                            <p:tgtEl>
                                              <p:spTgt spid="142"/>
                                            </p:tgtEl>
                                            <p:attrNameLst>
                                              <p:attrName>style.visibility</p:attrName>
                                            </p:attrNameLst>
                                          </p:cBhvr>
                                          <p:to>
                                            <p:strVal val="visible"/>
                                          </p:to>
                                        </p:set>
                                        <p:anim calcmode="lin" valueType="num">
                                          <p:cBhvr>
                                            <p:cTn id="107" dur="500" fill="hold"/>
                                            <p:tgtEl>
                                              <p:spTgt spid="142"/>
                                            </p:tgtEl>
                                            <p:attrNameLst>
                                              <p:attrName>ppt_w</p:attrName>
                                            </p:attrNameLst>
                                          </p:cBhvr>
                                          <p:tavLst>
                                            <p:tav tm="0">
                                              <p:val>
                                                <p:fltVal val="0"/>
                                              </p:val>
                                            </p:tav>
                                            <p:tav tm="100000">
                                              <p:val>
                                                <p:strVal val="#ppt_w"/>
                                              </p:val>
                                            </p:tav>
                                          </p:tavLst>
                                        </p:anim>
                                        <p:anim calcmode="lin" valueType="num">
                                          <p:cBhvr>
                                            <p:cTn id="108" dur="500" fill="hold"/>
                                            <p:tgtEl>
                                              <p:spTgt spid="142"/>
                                            </p:tgtEl>
                                            <p:attrNameLst>
                                              <p:attrName>ppt_h</p:attrName>
                                            </p:attrNameLst>
                                          </p:cBhvr>
                                          <p:tavLst>
                                            <p:tav tm="0">
                                              <p:val>
                                                <p:fltVal val="0"/>
                                              </p:val>
                                            </p:tav>
                                            <p:tav tm="100000">
                                              <p:val>
                                                <p:strVal val="#ppt_h"/>
                                              </p:val>
                                            </p:tav>
                                          </p:tavLst>
                                        </p:anim>
                                        <p:anim calcmode="lin" valueType="num">
                                          <p:cBhvr>
                                            <p:cTn id="109" dur="500" fill="hold"/>
                                            <p:tgtEl>
                                              <p:spTgt spid="142"/>
                                            </p:tgtEl>
                                            <p:attrNameLst>
                                              <p:attrName>ppt_x</p:attrName>
                                            </p:attrNameLst>
                                          </p:cBhvr>
                                          <p:tavLst>
                                            <p:tav tm="0">
                                              <p:val>
                                                <p:fltVal val="0.5"/>
                                              </p:val>
                                            </p:tav>
                                            <p:tav tm="100000">
                                              <p:val>
                                                <p:strVal val="#ppt_x"/>
                                              </p:val>
                                            </p:tav>
                                          </p:tavLst>
                                        </p:anim>
                                        <p:anim calcmode="lin" valueType="num">
                                          <p:cBhvr>
                                            <p:cTn id="110" dur="500" fill="hold"/>
                                            <p:tgtEl>
                                              <p:spTgt spid="142"/>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300"/>
                                      </p:stCondLst>
                                      <p:childTnLst>
                                        <p:set>
                                          <p:cBhvr>
                                            <p:cTn id="112" dur="1" fill="hold">
                                              <p:stCondLst>
                                                <p:cond delay="0"/>
                                              </p:stCondLst>
                                            </p:cTn>
                                            <p:tgtEl>
                                              <p:spTgt spid="225"/>
                                            </p:tgtEl>
                                            <p:attrNameLst>
                                              <p:attrName>style.visibility</p:attrName>
                                            </p:attrNameLst>
                                          </p:cBhvr>
                                          <p:to>
                                            <p:strVal val="visible"/>
                                          </p:to>
                                        </p:set>
                                        <p:anim calcmode="lin" valueType="num">
                                          <p:cBhvr>
                                            <p:cTn id="113" dur="500" fill="hold"/>
                                            <p:tgtEl>
                                              <p:spTgt spid="225"/>
                                            </p:tgtEl>
                                            <p:attrNameLst>
                                              <p:attrName>ppt_w</p:attrName>
                                            </p:attrNameLst>
                                          </p:cBhvr>
                                          <p:tavLst>
                                            <p:tav tm="0">
                                              <p:val>
                                                <p:fltVal val="0"/>
                                              </p:val>
                                            </p:tav>
                                            <p:tav tm="100000">
                                              <p:val>
                                                <p:strVal val="#ppt_w"/>
                                              </p:val>
                                            </p:tav>
                                          </p:tavLst>
                                        </p:anim>
                                        <p:anim calcmode="lin" valueType="num">
                                          <p:cBhvr>
                                            <p:cTn id="114" dur="500" fill="hold"/>
                                            <p:tgtEl>
                                              <p:spTgt spid="225"/>
                                            </p:tgtEl>
                                            <p:attrNameLst>
                                              <p:attrName>ppt_h</p:attrName>
                                            </p:attrNameLst>
                                          </p:cBhvr>
                                          <p:tavLst>
                                            <p:tav tm="0">
                                              <p:val>
                                                <p:fltVal val="0"/>
                                              </p:val>
                                            </p:tav>
                                            <p:tav tm="100000">
                                              <p:val>
                                                <p:strVal val="#ppt_h"/>
                                              </p:val>
                                            </p:tav>
                                          </p:tavLst>
                                        </p:anim>
                                        <p:anim calcmode="lin" valueType="num">
                                          <p:cBhvr>
                                            <p:cTn id="115" dur="500" fill="hold"/>
                                            <p:tgtEl>
                                              <p:spTgt spid="225"/>
                                            </p:tgtEl>
                                            <p:attrNameLst>
                                              <p:attrName>ppt_x</p:attrName>
                                            </p:attrNameLst>
                                          </p:cBhvr>
                                          <p:tavLst>
                                            <p:tav tm="0">
                                              <p:val>
                                                <p:fltVal val="0.5"/>
                                              </p:val>
                                            </p:tav>
                                            <p:tav tm="100000">
                                              <p:val>
                                                <p:strVal val="#ppt_x"/>
                                              </p:val>
                                            </p:tav>
                                          </p:tavLst>
                                        </p:anim>
                                        <p:anim calcmode="lin" valueType="num">
                                          <p:cBhvr>
                                            <p:cTn id="116" dur="500" fill="hold"/>
                                            <p:tgtEl>
                                              <p:spTgt spid="225"/>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100"/>
                                      </p:stCondLst>
                                      <p:childTnLst>
                                        <p:set>
                                          <p:cBhvr>
                                            <p:cTn id="118" dur="1" fill="hold">
                                              <p:stCondLst>
                                                <p:cond delay="0"/>
                                              </p:stCondLst>
                                            </p:cTn>
                                            <p:tgtEl>
                                              <p:spTgt spid="228"/>
                                            </p:tgtEl>
                                            <p:attrNameLst>
                                              <p:attrName>style.visibility</p:attrName>
                                            </p:attrNameLst>
                                          </p:cBhvr>
                                          <p:to>
                                            <p:strVal val="visible"/>
                                          </p:to>
                                        </p:set>
                                        <p:anim calcmode="lin" valueType="num">
                                          <p:cBhvr>
                                            <p:cTn id="119" dur="500" fill="hold"/>
                                            <p:tgtEl>
                                              <p:spTgt spid="228"/>
                                            </p:tgtEl>
                                            <p:attrNameLst>
                                              <p:attrName>ppt_w</p:attrName>
                                            </p:attrNameLst>
                                          </p:cBhvr>
                                          <p:tavLst>
                                            <p:tav tm="0">
                                              <p:val>
                                                <p:fltVal val="0"/>
                                              </p:val>
                                            </p:tav>
                                            <p:tav tm="100000">
                                              <p:val>
                                                <p:strVal val="#ppt_w"/>
                                              </p:val>
                                            </p:tav>
                                          </p:tavLst>
                                        </p:anim>
                                        <p:anim calcmode="lin" valueType="num">
                                          <p:cBhvr>
                                            <p:cTn id="120" dur="500" fill="hold"/>
                                            <p:tgtEl>
                                              <p:spTgt spid="228"/>
                                            </p:tgtEl>
                                            <p:attrNameLst>
                                              <p:attrName>ppt_h</p:attrName>
                                            </p:attrNameLst>
                                          </p:cBhvr>
                                          <p:tavLst>
                                            <p:tav tm="0">
                                              <p:val>
                                                <p:fltVal val="0"/>
                                              </p:val>
                                            </p:tav>
                                            <p:tav tm="100000">
                                              <p:val>
                                                <p:strVal val="#ppt_h"/>
                                              </p:val>
                                            </p:tav>
                                          </p:tavLst>
                                        </p:anim>
                                        <p:anim calcmode="lin" valueType="num">
                                          <p:cBhvr>
                                            <p:cTn id="121" dur="500" fill="hold"/>
                                            <p:tgtEl>
                                              <p:spTgt spid="228"/>
                                            </p:tgtEl>
                                            <p:attrNameLst>
                                              <p:attrName>ppt_x</p:attrName>
                                            </p:attrNameLst>
                                          </p:cBhvr>
                                          <p:tavLst>
                                            <p:tav tm="0">
                                              <p:val>
                                                <p:fltVal val="0.5"/>
                                              </p:val>
                                            </p:tav>
                                            <p:tav tm="100000">
                                              <p:val>
                                                <p:strVal val="#ppt_x"/>
                                              </p:val>
                                            </p:tav>
                                          </p:tavLst>
                                        </p:anim>
                                        <p:anim calcmode="lin" valueType="num">
                                          <p:cBhvr>
                                            <p:cTn id="122" dur="500" fill="hold"/>
                                            <p:tgtEl>
                                              <p:spTgt spid="228"/>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231"/>
                                            </p:tgtEl>
                                            <p:attrNameLst>
                                              <p:attrName>style.visibility</p:attrName>
                                            </p:attrNameLst>
                                          </p:cBhvr>
                                          <p:to>
                                            <p:strVal val="visible"/>
                                          </p:to>
                                        </p:set>
                                        <p:anim calcmode="lin" valueType="num">
                                          <p:cBhvr>
                                            <p:cTn id="125" dur="500" fill="hold"/>
                                            <p:tgtEl>
                                              <p:spTgt spid="231"/>
                                            </p:tgtEl>
                                            <p:attrNameLst>
                                              <p:attrName>ppt_w</p:attrName>
                                            </p:attrNameLst>
                                          </p:cBhvr>
                                          <p:tavLst>
                                            <p:tav tm="0">
                                              <p:val>
                                                <p:fltVal val="0"/>
                                              </p:val>
                                            </p:tav>
                                            <p:tav tm="100000">
                                              <p:val>
                                                <p:strVal val="#ppt_w"/>
                                              </p:val>
                                            </p:tav>
                                          </p:tavLst>
                                        </p:anim>
                                        <p:anim calcmode="lin" valueType="num">
                                          <p:cBhvr>
                                            <p:cTn id="126" dur="500" fill="hold"/>
                                            <p:tgtEl>
                                              <p:spTgt spid="231"/>
                                            </p:tgtEl>
                                            <p:attrNameLst>
                                              <p:attrName>ppt_h</p:attrName>
                                            </p:attrNameLst>
                                          </p:cBhvr>
                                          <p:tavLst>
                                            <p:tav tm="0">
                                              <p:val>
                                                <p:fltVal val="0"/>
                                              </p:val>
                                            </p:tav>
                                            <p:tav tm="100000">
                                              <p:val>
                                                <p:strVal val="#ppt_h"/>
                                              </p:val>
                                            </p:tav>
                                          </p:tavLst>
                                        </p:anim>
                                        <p:anim calcmode="lin" valueType="num">
                                          <p:cBhvr>
                                            <p:cTn id="127" dur="500" fill="hold"/>
                                            <p:tgtEl>
                                              <p:spTgt spid="231"/>
                                            </p:tgtEl>
                                            <p:attrNameLst>
                                              <p:attrName>ppt_x</p:attrName>
                                            </p:attrNameLst>
                                          </p:cBhvr>
                                          <p:tavLst>
                                            <p:tav tm="0">
                                              <p:val>
                                                <p:fltVal val="0.5"/>
                                              </p:val>
                                            </p:tav>
                                            <p:tav tm="100000">
                                              <p:val>
                                                <p:strVal val="#ppt_x"/>
                                              </p:val>
                                            </p:tav>
                                          </p:tavLst>
                                        </p:anim>
                                        <p:anim calcmode="lin" valueType="num">
                                          <p:cBhvr>
                                            <p:cTn id="128" dur="500" fill="hold"/>
                                            <p:tgtEl>
                                              <p:spTgt spid="231"/>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234"/>
                                            </p:tgtEl>
                                            <p:attrNameLst>
                                              <p:attrName>style.visibility</p:attrName>
                                            </p:attrNameLst>
                                          </p:cBhvr>
                                          <p:to>
                                            <p:strVal val="visible"/>
                                          </p:to>
                                        </p:set>
                                        <p:anim calcmode="lin" valueType="num">
                                          <p:cBhvr>
                                            <p:cTn id="131" dur="500" fill="hold"/>
                                            <p:tgtEl>
                                              <p:spTgt spid="234"/>
                                            </p:tgtEl>
                                            <p:attrNameLst>
                                              <p:attrName>ppt_w</p:attrName>
                                            </p:attrNameLst>
                                          </p:cBhvr>
                                          <p:tavLst>
                                            <p:tav tm="0">
                                              <p:val>
                                                <p:fltVal val="0"/>
                                              </p:val>
                                            </p:tav>
                                            <p:tav tm="100000">
                                              <p:val>
                                                <p:strVal val="#ppt_w"/>
                                              </p:val>
                                            </p:tav>
                                          </p:tavLst>
                                        </p:anim>
                                        <p:anim calcmode="lin" valueType="num">
                                          <p:cBhvr>
                                            <p:cTn id="132" dur="500" fill="hold"/>
                                            <p:tgtEl>
                                              <p:spTgt spid="234"/>
                                            </p:tgtEl>
                                            <p:attrNameLst>
                                              <p:attrName>ppt_h</p:attrName>
                                            </p:attrNameLst>
                                          </p:cBhvr>
                                          <p:tavLst>
                                            <p:tav tm="0">
                                              <p:val>
                                                <p:fltVal val="0"/>
                                              </p:val>
                                            </p:tav>
                                            <p:tav tm="100000">
                                              <p:val>
                                                <p:strVal val="#ppt_h"/>
                                              </p:val>
                                            </p:tav>
                                          </p:tavLst>
                                        </p:anim>
                                        <p:anim calcmode="lin" valueType="num">
                                          <p:cBhvr>
                                            <p:cTn id="133" dur="500" fill="hold"/>
                                            <p:tgtEl>
                                              <p:spTgt spid="234"/>
                                            </p:tgtEl>
                                            <p:attrNameLst>
                                              <p:attrName>ppt_x</p:attrName>
                                            </p:attrNameLst>
                                          </p:cBhvr>
                                          <p:tavLst>
                                            <p:tav tm="0">
                                              <p:val>
                                                <p:fltVal val="0.5"/>
                                              </p:val>
                                            </p:tav>
                                            <p:tav tm="100000">
                                              <p:val>
                                                <p:strVal val="#ppt_x"/>
                                              </p:val>
                                            </p:tav>
                                          </p:tavLst>
                                        </p:anim>
                                        <p:anim calcmode="lin" valueType="num">
                                          <p:cBhvr>
                                            <p:cTn id="134" dur="500" fill="hold"/>
                                            <p:tgtEl>
                                              <p:spTgt spid="234"/>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300"/>
                                      </p:stCondLst>
                                      <p:childTnLst>
                                        <p:set>
                                          <p:cBhvr>
                                            <p:cTn id="136" dur="1" fill="hold">
                                              <p:stCondLst>
                                                <p:cond delay="0"/>
                                              </p:stCondLst>
                                            </p:cTn>
                                            <p:tgtEl>
                                              <p:spTgt spid="237"/>
                                            </p:tgtEl>
                                            <p:attrNameLst>
                                              <p:attrName>style.visibility</p:attrName>
                                            </p:attrNameLst>
                                          </p:cBhvr>
                                          <p:to>
                                            <p:strVal val="visible"/>
                                          </p:to>
                                        </p:set>
                                        <p:anim calcmode="lin" valueType="num">
                                          <p:cBhvr>
                                            <p:cTn id="137" dur="500" fill="hold"/>
                                            <p:tgtEl>
                                              <p:spTgt spid="237"/>
                                            </p:tgtEl>
                                            <p:attrNameLst>
                                              <p:attrName>ppt_w</p:attrName>
                                            </p:attrNameLst>
                                          </p:cBhvr>
                                          <p:tavLst>
                                            <p:tav tm="0">
                                              <p:val>
                                                <p:fltVal val="0"/>
                                              </p:val>
                                            </p:tav>
                                            <p:tav tm="100000">
                                              <p:val>
                                                <p:strVal val="#ppt_w"/>
                                              </p:val>
                                            </p:tav>
                                          </p:tavLst>
                                        </p:anim>
                                        <p:anim calcmode="lin" valueType="num">
                                          <p:cBhvr>
                                            <p:cTn id="138" dur="500" fill="hold"/>
                                            <p:tgtEl>
                                              <p:spTgt spid="237"/>
                                            </p:tgtEl>
                                            <p:attrNameLst>
                                              <p:attrName>ppt_h</p:attrName>
                                            </p:attrNameLst>
                                          </p:cBhvr>
                                          <p:tavLst>
                                            <p:tav tm="0">
                                              <p:val>
                                                <p:fltVal val="0"/>
                                              </p:val>
                                            </p:tav>
                                            <p:tav tm="100000">
                                              <p:val>
                                                <p:strVal val="#ppt_h"/>
                                              </p:val>
                                            </p:tav>
                                          </p:tavLst>
                                        </p:anim>
                                        <p:anim calcmode="lin" valueType="num">
                                          <p:cBhvr>
                                            <p:cTn id="139" dur="500" fill="hold"/>
                                            <p:tgtEl>
                                              <p:spTgt spid="237"/>
                                            </p:tgtEl>
                                            <p:attrNameLst>
                                              <p:attrName>ppt_x</p:attrName>
                                            </p:attrNameLst>
                                          </p:cBhvr>
                                          <p:tavLst>
                                            <p:tav tm="0">
                                              <p:val>
                                                <p:fltVal val="0.5"/>
                                              </p:val>
                                            </p:tav>
                                            <p:tav tm="100000">
                                              <p:val>
                                                <p:strVal val="#ppt_x"/>
                                              </p:val>
                                            </p:tav>
                                          </p:tavLst>
                                        </p:anim>
                                        <p:anim calcmode="lin" valueType="num">
                                          <p:cBhvr>
                                            <p:cTn id="140" dur="500" fill="hold"/>
                                            <p:tgtEl>
                                              <p:spTgt spid="237"/>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240"/>
                                            </p:tgtEl>
                                            <p:attrNameLst>
                                              <p:attrName>style.visibility</p:attrName>
                                            </p:attrNameLst>
                                          </p:cBhvr>
                                          <p:to>
                                            <p:strVal val="visible"/>
                                          </p:to>
                                        </p:set>
                                        <p:anim calcmode="lin" valueType="num">
                                          <p:cBhvr>
                                            <p:cTn id="143" dur="500" fill="hold"/>
                                            <p:tgtEl>
                                              <p:spTgt spid="240"/>
                                            </p:tgtEl>
                                            <p:attrNameLst>
                                              <p:attrName>ppt_w</p:attrName>
                                            </p:attrNameLst>
                                          </p:cBhvr>
                                          <p:tavLst>
                                            <p:tav tm="0">
                                              <p:val>
                                                <p:fltVal val="0"/>
                                              </p:val>
                                            </p:tav>
                                            <p:tav tm="100000">
                                              <p:val>
                                                <p:strVal val="#ppt_w"/>
                                              </p:val>
                                            </p:tav>
                                          </p:tavLst>
                                        </p:anim>
                                        <p:anim calcmode="lin" valueType="num">
                                          <p:cBhvr>
                                            <p:cTn id="144" dur="500" fill="hold"/>
                                            <p:tgtEl>
                                              <p:spTgt spid="240"/>
                                            </p:tgtEl>
                                            <p:attrNameLst>
                                              <p:attrName>ppt_h</p:attrName>
                                            </p:attrNameLst>
                                          </p:cBhvr>
                                          <p:tavLst>
                                            <p:tav tm="0">
                                              <p:val>
                                                <p:fltVal val="0"/>
                                              </p:val>
                                            </p:tav>
                                            <p:tav tm="100000">
                                              <p:val>
                                                <p:strVal val="#ppt_h"/>
                                              </p:val>
                                            </p:tav>
                                          </p:tavLst>
                                        </p:anim>
                                        <p:anim calcmode="lin" valueType="num">
                                          <p:cBhvr>
                                            <p:cTn id="145" dur="500" fill="hold"/>
                                            <p:tgtEl>
                                              <p:spTgt spid="240"/>
                                            </p:tgtEl>
                                            <p:attrNameLst>
                                              <p:attrName>ppt_x</p:attrName>
                                            </p:attrNameLst>
                                          </p:cBhvr>
                                          <p:tavLst>
                                            <p:tav tm="0">
                                              <p:val>
                                                <p:fltVal val="0.5"/>
                                              </p:val>
                                            </p:tav>
                                            <p:tav tm="100000">
                                              <p:val>
                                                <p:strVal val="#ppt_x"/>
                                              </p:val>
                                            </p:tav>
                                          </p:tavLst>
                                        </p:anim>
                                        <p:anim calcmode="lin" valueType="num">
                                          <p:cBhvr>
                                            <p:cTn id="146" dur="500" fill="hold"/>
                                            <p:tgtEl>
                                              <p:spTgt spid="240"/>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600"/>
                                      </p:stCondLst>
                                      <p:childTnLst>
                                        <p:set>
                                          <p:cBhvr>
                                            <p:cTn id="148" dur="1" fill="hold">
                                              <p:stCondLst>
                                                <p:cond delay="0"/>
                                              </p:stCondLst>
                                            </p:cTn>
                                            <p:tgtEl>
                                              <p:spTgt spid="243"/>
                                            </p:tgtEl>
                                            <p:attrNameLst>
                                              <p:attrName>style.visibility</p:attrName>
                                            </p:attrNameLst>
                                          </p:cBhvr>
                                          <p:to>
                                            <p:strVal val="visible"/>
                                          </p:to>
                                        </p:set>
                                        <p:anim calcmode="lin" valueType="num">
                                          <p:cBhvr>
                                            <p:cTn id="149" dur="500" fill="hold"/>
                                            <p:tgtEl>
                                              <p:spTgt spid="243"/>
                                            </p:tgtEl>
                                            <p:attrNameLst>
                                              <p:attrName>ppt_w</p:attrName>
                                            </p:attrNameLst>
                                          </p:cBhvr>
                                          <p:tavLst>
                                            <p:tav tm="0">
                                              <p:val>
                                                <p:fltVal val="0"/>
                                              </p:val>
                                            </p:tav>
                                            <p:tav tm="100000">
                                              <p:val>
                                                <p:strVal val="#ppt_w"/>
                                              </p:val>
                                            </p:tav>
                                          </p:tavLst>
                                        </p:anim>
                                        <p:anim calcmode="lin" valueType="num">
                                          <p:cBhvr>
                                            <p:cTn id="150" dur="500" fill="hold"/>
                                            <p:tgtEl>
                                              <p:spTgt spid="243"/>
                                            </p:tgtEl>
                                            <p:attrNameLst>
                                              <p:attrName>ppt_h</p:attrName>
                                            </p:attrNameLst>
                                          </p:cBhvr>
                                          <p:tavLst>
                                            <p:tav tm="0">
                                              <p:val>
                                                <p:fltVal val="0"/>
                                              </p:val>
                                            </p:tav>
                                            <p:tav tm="100000">
                                              <p:val>
                                                <p:strVal val="#ppt_h"/>
                                              </p:val>
                                            </p:tav>
                                          </p:tavLst>
                                        </p:anim>
                                        <p:anim calcmode="lin" valueType="num">
                                          <p:cBhvr>
                                            <p:cTn id="151" dur="500" fill="hold"/>
                                            <p:tgtEl>
                                              <p:spTgt spid="243"/>
                                            </p:tgtEl>
                                            <p:attrNameLst>
                                              <p:attrName>ppt_x</p:attrName>
                                            </p:attrNameLst>
                                          </p:cBhvr>
                                          <p:tavLst>
                                            <p:tav tm="0">
                                              <p:val>
                                                <p:fltVal val="0.5"/>
                                              </p:val>
                                            </p:tav>
                                            <p:tav tm="100000">
                                              <p:val>
                                                <p:strVal val="#ppt_x"/>
                                              </p:val>
                                            </p:tav>
                                          </p:tavLst>
                                        </p:anim>
                                        <p:anim calcmode="lin" valueType="num">
                                          <p:cBhvr>
                                            <p:cTn id="152" dur="500" fill="hold"/>
                                            <p:tgtEl>
                                              <p:spTgt spid="243"/>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300"/>
                                      </p:stCondLst>
                                      <p:childTnLst>
                                        <p:set>
                                          <p:cBhvr>
                                            <p:cTn id="154" dur="1" fill="hold">
                                              <p:stCondLst>
                                                <p:cond delay="0"/>
                                              </p:stCondLst>
                                            </p:cTn>
                                            <p:tgtEl>
                                              <p:spTgt spid="246"/>
                                            </p:tgtEl>
                                            <p:attrNameLst>
                                              <p:attrName>style.visibility</p:attrName>
                                            </p:attrNameLst>
                                          </p:cBhvr>
                                          <p:to>
                                            <p:strVal val="visible"/>
                                          </p:to>
                                        </p:set>
                                        <p:anim calcmode="lin" valueType="num">
                                          <p:cBhvr>
                                            <p:cTn id="155" dur="500" fill="hold"/>
                                            <p:tgtEl>
                                              <p:spTgt spid="246"/>
                                            </p:tgtEl>
                                            <p:attrNameLst>
                                              <p:attrName>ppt_w</p:attrName>
                                            </p:attrNameLst>
                                          </p:cBhvr>
                                          <p:tavLst>
                                            <p:tav tm="0">
                                              <p:val>
                                                <p:fltVal val="0"/>
                                              </p:val>
                                            </p:tav>
                                            <p:tav tm="100000">
                                              <p:val>
                                                <p:strVal val="#ppt_w"/>
                                              </p:val>
                                            </p:tav>
                                          </p:tavLst>
                                        </p:anim>
                                        <p:anim calcmode="lin" valueType="num">
                                          <p:cBhvr>
                                            <p:cTn id="156" dur="500" fill="hold"/>
                                            <p:tgtEl>
                                              <p:spTgt spid="246"/>
                                            </p:tgtEl>
                                            <p:attrNameLst>
                                              <p:attrName>ppt_h</p:attrName>
                                            </p:attrNameLst>
                                          </p:cBhvr>
                                          <p:tavLst>
                                            <p:tav tm="0">
                                              <p:val>
                                                <p:fltVal val="0"/>
                                              </p:val>
                                            </p:tav>
                                            <p:tav tm="100000">
                                              <p:val>
                                                <p:strVal val="#ppt_h"/>
                                              </p:val>
                                            </p:tav>
                                          </p:tavLst>
                                        </p:anim>
                                        <p:anim calcmode="lin" valueType="num">
                                          <p:cBhvr>
                                            <p:cTn id="157" dur="500" fill="hold"/>
                                            <p:tgtEl>
                                              <p:spTgt spid="246"/>
                                            </p:tgtEl>
                                            <p:attrNameLst>
                                              <p:attrName>ppt_x</p:attrName>
                                            </p:attrNameLst>
                                          </p:cBhvr>
                                          <p:tavLst>
                                            <p:tav tm="0">
                                              <p:val>
                                                <p:fltVal val="0.5"/>
                                              </p:val>
                                            </p:tav>
                                            <p:tav tm="100000">
                                              <p:val>
                                                <p:strVal val="#ppt_x"/>
                                              </p:val>
                                            </p:tav>
                                          </p:tavLst>
                                        </p:anim>
                                        <p:anim calcmode="lin" valueType="num">
                                          <p:cBhvr>
                                            <p:cTn id="158" dur="500" fill="hold"/>
                                            <p:tgtEl>
                                              <p:spTgt spid="246"/>
                                            </p:tgtEl>
                                            <p:attrNameLst>
                                              <p:attrName>ppt_y</p:attrName>
                                            </p:attrNameLst>
                                          </p:cBhvr>
                                          <p:tavLst>
                                            <p:tav tm="0">
                                              <p:val>
                                                <p:fltVal val="0.5"/>
                                              </p:val>
                                            </p:tav>
                                            <p:tav tm="100000">
                                              <p:val>
                                                <p:strVal val="#ppt_y"/>
                                              </p:val>
                                            </p:tav>
                                          </p:tavLst>
                                        </p:anim>
                                      </p:childTnLst>
                                    </p:cTn>
                                  </p:par>
                                  <p:par>
                                    <p:cTn id="159" presetID="23" presetClass="entr" presetSubtype="528" fill="hold" nodeType="withEffect">
                                      <p:stCondLst>
                                        <p:cond delay="600"/>
                                      </p:stCondLst>
                                      <p:childTnLst>
                                        <p:set>
                                          <p:cBhvr>
                                            <p:cTn id="160" dur="1" fill="hold">
                                              <p:stCondLst>
                                                <p:cond delay="0"/>
                                              </p:stCondLst>
                                            </p:cTn>
                                            <p:tgtEl>
                                              <p:spTgt spid="249"/>
                                            </p:tgtEl>
                                            <p:attrNameLst>
                                              <p:attrName>style.visibility</p:attrName>
                                            </p:attrNameLst>
                                          </p:cBhvr>
                                          <p:to>
                                            <p:strVal val="visible"/>
                                          </p:to>
                                        </p:set>
                                        <p:anim calcmode="lin" valueType="num">
                                          <p:cBhvr>
                                            <p:cTn id="161" dur="500" fill="hold"/>
                                            <p:tgtEl>
                                              <p:spTgt spid="249"/>
                                            </p:tgtEl>
                                            <p:attrNameLst>
                                              <p:attrName>ppt_w</p:attrName>
                                            </p:attrNameLst>
                                          </p:cBhvr>
                                          <p:tavLst>
                                            <p:tav tm="0">
                                              <p:val>
                                                <p:fltVal val="0"/>
                                              </p:val>
                                            </p:tav>
                                            <p:tav tm="100000">
                                              <p:val>
                                                <p:strVal val="#ppt_w"/>
                                              </p:val>
                                            </p:tav>
                                          </p:tavLst>
                                        </p:anim>
                                        <p:anim calcmode="lin" valueType="num">
                                          <p:cBhvr>
                                            <p:cTn id="162" dur="500" fill="hold"/>
                                            <p:tgtEl>
                                              <p:spTgt spid="249"/>
                                            </p:tgtEl>
                                            <p:attrNameLst>
                                              <p:attrName>ppt_h</p:attrName>
                                            </p:attrNameLst>
                                          </p:cBhvr>
                                          <p:tavLst>
                                            <p:tav tm="0">
                                              <p:val>
                                                <p:fltVal val="0"/>
                                              </p:val>
                                            </p:tav>
                                            <p:tav tm="100000">
                                              <p:val>
                                                <p:strVal val="#ppt_h"/>
                                              </p:val>
                                            </p:tav>
                                          </p:tavLst>
                                        </p:anim>
                                        <p:anim calcmode="lin" valueType="num">
                                          <p:cBhvr>
                                            <p:cTn id="163" dur="500" fill="hold"/>
                                            <p:tgtEl>
                                              <p:spTgt spid="249"/>
                                            </p:tgtEl>
                                            <p:attrNameLst>
                                              <p:attrName>ppt_x</p:attrName>
                                            </p:attrNameLst>
                                          </p:cBhvr>
                                          <p:tavLst>
                                            <p:tav tm="0">
                                              <p:val>
                                                <p:fltVal val="0.5"/>
                                              </p:val>
                                            </p:tav>
                                            <p:tav tm="100000">
                                              <p:val>
                                                <p:strVal val="#ppt_x"/>
                                              </p:val>
                                            </p:tav>
                                          </p:tavLst>
                                        </p:anim>
                                        <p:anim calcmode="lin" valueType="num">
                                          <p:cBhvr>
                                            <p:cTn id="164" dur="500" fill="hold"/>
                                            <p:tgtEl>
                                              <p:spTgt spid="249"/>
                                            </p:tgtEl>
                                            <p:attrNameLst>
                                              <p:attrName>ppt_y</p:attrName>
                                            </p:attrNameLst>
                                          </p:cBhvr>
                                          <p:tavLst>
                                            <p:tav tm="0">
                                              <p:val>
                                                <p:fltVal val="0.5"/>
                                              </p:val>
                                            </p:tav>
                                            <p:tav tm="100000">
                                              <p:val>
                                                <p:strVal val="#ppt_y"/>
                                              </p:val>
                                            </p:tav>
                                          </p:tavLst>
                                        </p:anim>
                                      </p:childTnLst>
                                    </p:cTn>
                                  </p:par>
                                  <p:par>
                                    <p:cTn id="165" presetID="23" presetClass="entr" presetSubtype="528" fill="hold" nodeType="withEffect">
                                      <p:stCondLst>
                                        <p:cond delay="600"/>
                                      </p:stCondLst>
                                      <p:childTnLst>
                                        <p:set>
                                          <p:cBhvr>
                                            <p:cTn id="166" dur="1" fill="hold">
                                              <p:stCondLst>
                                                <p:cond delay="0"/>
                                              </p:stCondLst>
                                            </p:cTn>
                                            <p:tgtEl>
                                              <p:spTgt spid="252"/>
                                            </p:tgtEl>
                                            <p:attrNameLst>
                                              <p:attrName>style.visibility</p:attrName>
                                            </p:attrNameLst>
                                          </p:cBhvr>
                                          <p:to>
                                            <p:strVal val="visible"/>
                                          </p:to>
                                        </p:set>
                                        <p:anim calcmode="lin" valueType="num">
                                          <p:cBhvr>
                                            <p:cTn id="167" dur="500" fill="hold"/>
                                            <p:tgtEl>
                                              <p:spTgt spid="252"/>
                                            </p:tgtEl>
                                            <p:attrNameLst>
                                              <p:attrName>ppt_w</p:attrName>
                                            </p:attrNameLst>
                                          </p:cBhvr>
                                          <p:tavLst>
                                            <p:tav tm="0">
                                              <p:val>
                                                <p:fltVal val="0"/>
                                              </p:val>
                                            </p:tav>
                                            <p:tav tm="100000">
                                              <p:val>
                                                <p:strVal val="#ppt_w"/>
                                              </p:val>
                                            </p:tav>
                                          </p:tavLst>
                                        </p:anim>
                                        <p:anim calcmode="lin" valueType="num">
                                          <p:cBhvr>
                                            <p:cTn id="168" dur="500" fill="hold"/>
                                            <p:tgtEl>
                                              <p:spTgt spid="252"/>
                                            </p:tgtEl>
                                            <p:attrNameLst>
                                              <p:attrName>ppt_h</p:attrName>
                                            </p:attrNameLst>
                                          </p:cBhvr>
                                          <p:tavLst>
                                            <p:tav tm="0">
                                              <p:val>
                                                <p:fltVal val="0"/>
                                              </p:val>
                                            </p:tav>
                                            <p:tav tm="100000">
                                              <p:val>
                                                <p:strVal val="#ppt_h"/>
                                              </p:val>
                                            </p:tav>
                                          </p:tavLst>
                                        </p:anim>
                                        <p:anim calcmode="lin" valueType="num">
                                          <p:cBhvr>
                                            <p:cTn id="169" dur="500" fill="hold"/>
                                            <p:tgtEl>
                                              <p:spTgt spid="252"/>
                                            </p:tgtEl>
                                            <p:attrNameLst>
                                              <p:attrName>ppt_x</p:attrName>
                                            </p:attrNameLst>
                                          </p:cBhvr>
                                          <p:tavLst>
                                            <p:tav tm="0">
                                              <p:val>
                                                <p:fltVal val="0.5"/>
                                              </p:val>
                                            </p:tav>
                                            <p:tav tm="100000">
                                              <p:val>
                                                <p:strVal val="#ppt_x"/>
                                              </p:val>
                                            </p:tav>
                                          </p:tavLst>
                                        </p:anim>
                                        <p:anim calcmode="lin" valueType="num">
                                          <p:cBhvr>
                                            <p:cTn id="170" dur="500" fill="hold"/>
                                            <p:tgtEl>
                                              <p:spTgt spid="252"/>
                                            </p:tgtEl>
                                            <p:attrNameLst>
                                              <p:attrName>ppt_y</p:attrName>
                                            </p:attrNameLst>
                                          </p:cBhvr>
                                          <p:tavLst>
                                            <p:tav tm="0">
                                              <p:val>
                                                <p:fltVal val="0.5"/>
                                              </p:val>
                                            </p:tav>
                                            <p:tav tm="100000">
                                              <p:val>
                                                <p:strVal val="#ppt_y"/>
                                              </p:val>
                                            </p:tav>
                                          </p:tavLst>
                                        </p:anim>
                                      </p:childTnLst>
                                    </p:cTn>
                                  </p:par>
                                  <p:par>
                                    <p:cTn id="171" presetID="26" presetClass="emph" presetSubtype="0" repeatCount="3000" fill="hold" nodeType="withEffect">
                                      <p:stCondLst>
                                        <p:cond delay="600"/>
                                      </p:stCondLst>
                                      <p:childTnLst>
                                        <p:animEffect transition="out" filter="fade">
                                          <p:cBhvr>
                                            <p:cTn id="172" dur="500" tmFilter="0, 0; .2, .5; .8, .5; 1, 0"/>
                                            <p:tgtEl>
                                              <p:spTgt spid="132"/>
                                            </p:tgtEl>
                                          </p:cBhvr>
                                        </p:animEffect>
                                        <p:animScale>
                                          <p:cBhvr>
                                            <p:cTn id="173" dur="250" autoRev="1" fill="hold"/>
                                            <p:tgtEl>
                                              <p:spTgt spid="132"/>
                                            </p:tgtEl>
                                          </p:cBhvr>
                                          <p:by x="105000" y="105000"/>
                                        </p:animScale>
                                      </p:childTnLst>
                                    </p:cTn>
                                  </p:par>
                                  <p:par>
                                    <p:cTn id="174" presetID="26" presetClass="emph" presetSubtype="0" repeatCount="3000" fill="hold" nodeType="withEffect">
                                      <p:stCondLst>
                                        <p:cond delay="710"/>
                                      </p:stCondLst>
                                      <p:childTnLst>
                                        <p:animEffect transition="out" filter="fade">
                                          <p:cBhvr>
                                            <p:cTn id="175" dur="500" tmFilter="0, 0; .2, .5; .8, .5; 1, 0"/>
                                            <p:tgtEl>
                                              <p:spTgt spid="237"/>
                                            </p:tgtEl>
                                          </p:cBhvr>
                                        </p:animEffect>
                                        <p:animScale>
                                          <p:cBhvr>
                                            <p:cTn id="176" dur="250" autoRev="1" fill="hold"/>
                                            <p:tgtEl>
                                              <p:spTgt spid="237"/>
                                            </p:tgtEl>
                                          </p:cBhvr>
                                          <p:by x="105000" y="105000"/>
                                        </p:animScale>
                                      </p:childTnLst>
                                    </p:cTn>
                                  </p:par>
                                  <p:par>
                                    <p:cTn id="177" presetID="26" presetClass="emph" presetSubtype="0" repeatCount="3000" fill="hold" nodeType="withEffect">
                                      <p:stCondLst>
                                        <p:cond delay="410"/>
                                      </p:stCondLst>
                                      <p:childTnLst>
                                        <p:animEffect transition="out" filter="fade">
                                          <p:cBhvr>
                                            <p:cTn id="178" dur="500" tmFilter="0, 0; .2, .5; .8, .5; 1, 0"/>
                                            <p:tgtEl>
                                              <p:spTgt spid="243"/>
                                            </p:tgtEl>
                                          </p:cBhvr>
                                        </p:animEffect>
                                        <p:animScale>
                                          <p:cBhvr>
                                            <p:cTn id="179" dur="250" autoRev="1" fill="hold"/>
                                            <p:tgtEl>
                                              <p:spTgt spid="243"/>
                                            </p:tgtEl>
                                          </p:cBhvr>
                                          <p:by x="105000" y="105000"/>
                                        </p:animScale>
                                      </p:childTnLst>
                                    </p:cTn>
                                  </p:par>
                                  <p:par>
                                    <p:cTn id="180" presetID="26" presetClass="emph" presetSubtype="0" repeatCount="3000" fill="hold" nodeType="withEffect">
                                      <p:stCondLst>
                                        <p:cond delay="810"/>
                                      </p:stCondLst>
                                      <p:childTnLst>
                                        <p:animEffect transition="out" filter="fade">
                                          <p:cBhvr>
                                            <p:cTn id="181" dur="500" tmFilter="0, 0; .2, .5; .8, .5; 1, 0"/>
                                            <p:tgtEl>
                                              <p:spTgt spid="246"/>
                                            </p:tgtEl>
                                          </p:cBhvr>
                                        </p:animEffect>
                                        <p:animScale>
                                          <p:cBhvr>
                                            <p:cTn id="182" dur="250" autoRev="1" fill="hold"/>
                                            <p:tgtEl>
                                              <p:spTgt spid="246"/>
                                            </p:tgtEl>
                                          </p:cBhvr>
                                          <p:by x="105000" y="105000"/>
                                        </p:animScale>
                                      </p:childTnLst>
                                    </p:cTn>
                                  </p:par>
                                </p:childTnLst>
                              </p:cTn>
                            </p:par>
                            <p:par>
                              <p:cTn id="183" fill="hold">
                                <p:stCondLst>
                                  <p:cond delay="10810"/>
                                </p:stCondLst>
                                <p:childTnLst>
                                  <p:par>
                                    <p:cTn id="184" presetID="10" presetClass="entr" presetSubtype="0" fill="hold" grpId="0" nodeType="afterEffect">
                                      <p:stCondLst>
                                        <p:cond delay="0"/>
                                      </p:stCondLst>
                                      <p:childTnLst>
                                        <p:set>
                                          <p:cBhvr>
                                            <p:cTn id="185" dur="1" fill="hold">
                                              <p:stCondLst>
                                                <p:cond delay="0"/>
                                              </p:stCondLst>
                                            </p:cTn>
                                            <p:tgtEl>
                                              <p:spTgt spid="255"/>
                                            </p:tgtEl>
                                            <p:attrNameLst>
                                              <p:attrName>style.visibility</p:attrName>
                                            </p:attrNameLst>
                                          </p:cBhvr>
                                          <p:to>
                                            <p:strVal val="visible"/>
                                          </p:to>
                                        </p:set>
                                        <p:animEffect transition="in" filter="fade">
                                          <p:cBhvr>
                                            <p:cTn id="18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8" grpId="0"/>
          <p:bldP spid="219" grpId="0"/>
          <p:bldP spid="112" grpId="0" animBg="1"/>
          <p:bldP spid="124" grpId="0"/>
          <p:bldP spid="125" grpId="0"/>
          <p:bldP spid="126" grpId="0"/>
          <p:bldP spid="127" grpId="0"/>
          <p:bldP spid="128" grpId="0"/>
          <p:bldP spid="129" grpId="0"/>
          <p:bldP spid="130" grpId="0"/>
          <p:bldP spid="131" grpId="0"/>
          <p:bldP spid="25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Box 240"/>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242"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43"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44" name="椭圆 243"/>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246" name="椭圆 245"/>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TextBox 246"/>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248" name="椭圆 247"/>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TextBox 248"/>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
        <p:nvSpPr>
          <p:cNvPr id="250" name="TextBox 249"/>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51" name="矩形 250"/>
          <p:cNvSpPr/>
          <p:nvPr/>
        </p:nvSpPr>
        <p:spPr>
          <a:xfrm>
            <a:off x="9594489" y="2475520"/>
            <a:ext cx="262626" cy="1022350"/>
          </a:xfrm>
          <a:prstGeom prst="rect">
            <a:avLst/>
          </a:prstGeom>
          <a:solidFill>
            <a:srgbClr val="FF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2" name="矩形 251"/>
          <p:cNvSpPr/>
          <p:nvPr/>
        </p:nvSpPr>
        <p:spPr>
          <a:xfrm>
            <a:off x="9594489" y="3497870"/>
            <a:ext cx="262626" cy="1022350"/>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3" name="单圆角矩形 252"/>
          <p:cNvSpPr/>
          <p:nvPr/>
        </p:nvSpPr>
        <p:spPr>
          <a:xfrm flipV="1">
            <a:off x="9594488" y="4520215"/>
            <a:ext cx="262626" cy="1022211"/>
          </a:xfrm>
          <a:prstGeom prst="round1Rect">
            <a:avLst>
              <a:gd name="adj" fmla="val 50000"/>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4" name="单圆角矩形 253"/>
          <p:cNvSpPr/>
          <p:nvPr/>
        </p:nvSpPr>
        <p:spPr>
          <a:xfrm>
            <a:off x="9595256" y="1485578"/>
            <a:ext cx="262626" cy="989942"/>
          </a:xfrm>
          <a:prstGeom prst="round1Rect">
            <a:avLst>
              <a:gd name="adj" fmla="val 40328"/>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55" name="图片 254"/>
          <p:cNvPicPr>
            <a:picLocks noChangeAspect="1"/>
          </p:cNvPicPr>
          <p:nvPr/>
        </p:nvPicPr>
        <p:blipFill rotWithShape="1">
          <a:blip r:embed="rId6"/>
          <a:srcRect t="55896"/>
          <a:stretch/>
        </p:blipFill>
        <p:spPr>
          <a:xfrm>
            <a:off x="4477074" y="2475520"/>
            <a:ext cx="5248727" cy="232220"/>
          </a:xfrm>
          <a:prstGeom prst="rect">
            <a:avLst/>
          </a:prstGeom>
        </p:spPr>
      </p:pic>
      <p:pic>
        <p:nvPicPr>
          <p:cNvPr id="256" name="图片 255"/>
          <p:cNvPicPr>
            <a:picLocks noChangeAspect="1"/>
          </p:cNvPicPr>
          <p:nvPr/>
        </p:nvPicPr>
        <p:blipFill rotWithShape="1">
          <a:blip r:embed="rId6"/>
          <a:srcRect t="55896"/>
          <a:stretch/>
        </p:blipFill>
        <p:spPr>
          <a:xfrm>
            <a:off x="4477074" y="3497870"/>
            <a:ext cx="5248727" cy="232220"/>
          </a:xfrm>
          <a:prstGeom prst="rect">
            <a:avLst/>
          </a:prstGeom>
        </p:spPr>
      </p:pic>
      <p:pic>
        <p:nvPicPr>
          <p:cNvPr id="257" name="图片 256"/>
          <p:cNvPicPr>
            <a:picLocks noChangeAspect="1"/>
          </p:cNvPicPr>
          <p:nvPr/>
        </p:nvPicPr>
        <p:blipFill rotWithShape="1">
          <a:blip r:embed="rId6"/>
          <a:srcRect t="55896"/>
          <a:stretch/>
        </p:blipFill>
        <p:spPr>
          <a:xfrm>
            <a:off x="4477074" y="4520220"/>
            <a:ext cx="5248727" cy="232220"/>
          </a:xfrm>
          <a:prstGeom prst="rect">
            <a:avLst/>
          </a:prstGeom>
        </p:spPr>
      </p:pic>
      <p:cxnSp>
        <p:nvCxnSpPr>
          <p:cNvPr id="258" name="直接连接符 257"/>
          <p:cNvCxnSpPr/>
          <p:nvPr/>
        </p:nvCxnSpPr>
        <p:spPr>
          <a:xfrm>
            <a:off x="4629474" y="1521059"/>
            <a:ext cx="0" cy="400136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9" name="椭圆 258"/>
          <p:cNvSpPr/>
          <p:nvPr/>
        </p:nvSpPr>
        <p:spPr>
          <a:xfrm>
            <a:off x="4897591" y="1781128"/>
            <a:ext cx="398843" cy="398843"/>
          </a:xfrm>
          <a:prstGeom prst="ellipse">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0" name="椭圆 259"/>
          <p:cNvSpPr/>
          <p:nvPr/>
        </p:nvSpPr>
        <p:spPr>
          <a:xfrm>
            <a:off x="4897591" y="2785685"/>
            <a:ext cx="398843" cy="398843"/>
          </a:xfrm>
          <a:prstGeom prst="ellipse">
            <a:avLst/>
          </a:prstGeom>
          <a:solidFill>
            <a:srgbClr val="FFA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1" name="椭圆 260"/>
          <p:cNvSpPr/>
          <p:nvPr/>
        </p:nvSpPr>
        <p:spPr>
          <a:xfrm>
            <a:off x="4897591" y="3802133"/>
            <a:ext cx="398843" cy="398843"/>
          </a:xfrm>
          <a:prstGeom prst="ellipse">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2" name="椭圆 261"/>
          <p:cNvSpPr/>
          <p:nvPr/>
        </p:nvSpPr>
        <p:spPr>
          <a:xfrm>
            <a:off x="4897591" y="4826151"/>
            <a:ext cx="398843" cy="398843"/>
          </a:xfrm>
          <a:prstGeom prst="ellipse">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3" name="Group 4"/>
          <p:cNvGrpSpPr>
            <a:grpSpLocks noChangeAspect="1"/>
          </p:cNvGrpSpPr>
          <p:nvPr/>
        </p:nvGrpSpPr>
        <p:grpSpPr bwMode="auto">
          <a:xfrm>
            <a:off x="4986838" y="1856102"/>
            <a:ext cx="214915" cy="251856"/>
            <a:chOff x="1776" y="1776"/>
            <a:chExt cx="64" cy="75"/>
          </a:xfrm>
          <a:solidFill>
            <a:schemeClr val="bg1"/>
          </a:solidFill>
          <a:effectLst/>
        </p:grpSpPr>
        <p:sp>
          <p:nvSpPr>
            <p:cNvPr id="264"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8" name="Group 18"/>
          <p:cNvGrpSpPr>
            <a:grpSpLocks noChangeAspect="1"/>
          </p:cNvGrpSpPr>
          <p:nvPr/>
        </p:nvGrpSpPr>
        <p:grpSpPr bwMode="auto">
          <a:xfrm>
            <a:off x="4985163" y="2871785"/>
            <a:ext cx="218265" cy="203383"/>
            <a:chOff x="3802" y="2858"/>
            <a:chExt cx="616" cy="574"/>
          </a:xfrm>
          <a:solidFill>
            <a:schemeClr val="bg1"/>
          </a:solidFill>
          <a:effectLst/>
        </p:grpSpPr>
        <p:sp>
          <p:nvSpPr>
            <p:cNvPr id="26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3"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13"/>
          <p:cNvGrpSpPr>
            <a:grpSpLocks noChangeAspect="1"/>
          </p:cNvGrpSpPr>
          <p:nvPr/>
        </p:nvGrpSpPr>
        <p:grpSpPr bwMode="auto">
          <a:xfrm>
            <a:off x="4975168" y="3874868"/>
            <a:ext cx="238255" cy="241070"/>
            <a:chOff x="2426" y="2781"/>
            <a:chExt cx="593" cy="600"/>
          </a:xfrm>
          <a:solidFill>
            <a:schemeClr val="bg1"/>
          </a:solidFill>
          <a:effectLst/>
        </p:grpSpPr>
        <p:sp>
          <p:nvSpPr>
            <p:cNvPr id="275"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7" name="Freeform 108"/>
          <p:cNvSpPr>
            <a:spLocks noEditPoints="1"/>
          </p:cNvSpPr>
          <p:nvPr/>
        </p:nvSpPr>
        <p:spPr bwMode="auto">
          <a:xfrm>
            <a:off x="4958010" y="4880556"/>
            <a:ext cx="272571" cy="27354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8" name="组合 277"/>
          <p:cNvGrpSpPr/>
          <p:nvPr/>
        </p:nvGrpSpPr>
        <p:grpSpPr>
          <a:xfrm>
            <a:off x="5419135" y="1647039"/>
            <a:ext cx="3882711" cy="702502"/>
            <a:chOff x="5831393" y="1493091"/>
            <a:chExt cx="2128243" cy="702502"/>
          </a:xfrm>
        </p:grpSpPr>
        <p:sp>
          <p:nvSpPr>
            <p:cNvPr id="279" name="文本框 162"/>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方正兰亭准黑_GBK" panose="02000000000000000000" pitchFamily="2" charset="-122"/>
                  <a:ea typeface="方正兰亭准黑_GBK" panose="02000000000000000000" pitchFamily="2" charset="-122"/>
                </a:rPr>
                <a:t>添加标题内容</a:t>
              </a:r>
            </a:p>
          </p:txBody>
        </p:sp>
        <p:sp>
          <p:nvSpPr>
            <p:cNvPr id="280" name="文本框 163"/>
            <p:cNvSpPr txBox="1"/>
            <p:nvPr/>
          </p:nvSpPr>
          <p:spPr>
            <a:xfrm>
              <a:off x="5831393" y="1764706"/>
              <a:ext cx="2128243" cy="430887"/>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方正兰亭准黑_GBK" panose="02000000000000000000" pitchFamily="2" charset="-122"/>
                  <a:ea typeface="方正兰亭准黑_GBK" panose="02000000000000000000" pitchFamily="2" charset="-122"/>
                </a:rPr>
                <a:t>点击输入简要文字内容，文字内容任意编辑，图片可替换，熊猫网</a:t>
              </a:r>
              <a:endParaRPr lang="en-US" altLang="zh-CN" sz="1100" dirty="0">
                <a:solidFill>
                  <a:prstClr val="black">
                    <a:lumMod val="50000"/>
                    <a:lumOff val="50000"/>
                  </a:prstClr>
                </a:solidFill>
                <a:latin typeface="方正兰亭准黑_GBK" panose="02000000000000000000" pitchFamily="2" charset="-122"/>
                <a:ea typeface="方正兰亭准黑_GBK" panose="02000000000000000000" pitchFamily="2" charset="-122"/>
              </a:endParaRPr>
            </a:p>
          </p:txBody>
        </p:sp>
      </p:grpSp>
      <p:grpSp>
        <p:nvGrpSpPr>
          <p:cNvPr id="281" name="组合 280"/>
          <p:cNvGrpSpPr/>
          <p:nvPr/>
        </p:nvGrpSpPr>
        <p:grpSpPr>
          <a:xfrm>
            <a:off x="5419135" y="2627529"/>
            <a:ext cx="3882711" cy="702502"/>
            <a:chOff x="5831393" y="1493091"/>
            <a:chExt cx="2128243" cy="702502"/>
          </a:xfrm>
        </p:grpSpPr>
        <p:sp>
          <p:nvSpPr>
            <p:cNvPr id="282" name="文本框 165"/>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方正兰亭准黑_GBK" panose="02000000000000000000" pitchFamily="2" charset="-122"/>
                  <a:ea typeface="方正兰亭准黑_GBK" panose="02000000000000000000" pitchFamily="2" charset="-122"/>
                </a:rPr>
                <a:t>添加标题内容</a:t>
              </a:r>
            </a:p>
          </p:txBody>
        </p:sp>
        <p:sp>
          <p:nvSpPr>
            <p:cNvPr id="283" name="文本框 166"/>
            <p:cNvSpPr txBox="1"/>
            <p:nvPr/>
          </p:nvSpPr>
          <p:spPr>
            <a:xfrm>
              <a:off x="5831393" y="1764706"/>
              <a:ext cx="2128243" cy="430887"/>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方正兰亭准黑_GBK" panose="02000000000000000000" pitchFamily="2" charset="-122"/>
                  <a:ea typeface="方正兰亭准黑_GBK" panose="02000000000000000000" pitchFamily="2" charset="-122"/>
                </a:rPr>
                <a:t>点击输入简要文字内容，文字内容任意编辑，图片可替换，熊猫网</a:t>
              </a:r>
              <a:endParaRPr lang="en-US" altLang="zh-CN" sz="1100" dirty="0">
                <a:solidFill>
                  <a:prstClr val="black">
                    <a:lumMod val="50000"/>
                    <a:lumOff val="50000"/>
                  </a:prstClr>
                </a:solidFill>
                <a:latin typeface="方正兰亭准黑_GBK" panose="02000000000000000000" pitchFamily="2" charset="-122"/>
                <a:ea typeface="方正兰亭准黑_GBK" panose="02000000000000000000" pitchFamily="2" charset="-122"/>
              </a:endParaRPr>
            </a:p>
          </p:txBody>
        </p:sp>
      </p:grpSp>
      <p:grpSp>
        <p:nvGrpSpPr>
          <p:cNvPr id="284" name="组合 283"/>
          <p:cNvGrpSpPr/>
          <p:nvPr/>
        </p:nvGrpSpPr>
        <p:grpSpPr>
          <a:xfrm>
            <a:off x="5419135" y="3666747"/>
            <a:ext cx="3882711" cy="702502"/>
            <a:chOff x="5831393" y="1493091"/>
            <a:chExt cx="2128243" cy="702502"/>
          </a:xfrm>
        </p:grpSpPr>
        <p:sp>
          <p:nvSpPr>
            <p:cNvPr id="285" name="文本框 168"/>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方正兰亭准黑_GBK" panose="02000000000000000000" pitchFamily="2" charset="-122"/>
                  <a:ea typeface="方正兰亭准黑_GBK" panose="02000000000000000000" pitchFamily="2" charset="-122"/>
                </a:rPr>
                <a:t>添加标题内容</a:t>
              </a:r>
            </a:p>
          </p:txBody>
        </p:sp>
        <p:sp>
          <p:nvSpPr>
            <p:cNvPr id="286" name="文本框 169"/>
            <p:cNvSpPr txBox="1"/>
            <p:nvPr/>
          </p:nvSpPr>
          <p:spPr>
            <a:xfrm>
              <a:off x="5831393" y="1764706"/>
              <a:ext cx="2128243" cy="430887"/>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方正兰亭准黑_GBK" panose="02000000000000000000" pitchFamily="2" charset="-122"/>
                  <a:ea typeface="方正兰亭准黑_GBK" panose="02000000000000000000" pitchFamily="2" charset="-122"/>
                </a:rPr>
                <a:t>点击输入简要文字内容，文字内容任意编辑，图片可替换，熊猫网</a:t>
              </a:r>
              <a:endParaRPr lang="en-US" altLang="zh-CN" sz="1100" dirty="0">
                <a:solidFill>
                  <a:prstClr val="black">
                    <a:lumMod val="50000"/>
                    <a:lumOff val="50000"/>
                  </a:prstClr>
                </a:solidFill>
                <a:latin typeface="方正兰亭准黑_GBK" panose="02000000000000000000" pitchFamily="2" charset="-122"/>
                <a:ea typeface="方正兰亭准黑_GBK" panose="02000000000000000000" pitchFamily="2" charset="-122"/>
              </a:endParaRPr>
            </a:p>
          </p:txBody>
        </p:sp>
      </p:grpSp>
      <p:grpSp>
        <p:nvGrpSpPr>
          <p:cNvPr id="287" name="组合 286"/>
          <p:cNvGrpSpPr/>
          <p:nvPr/>
        </p:nvGrpSpPr>
        <p:grpSpPr>
          <a:xfrm>
            <a:off x="5419135" y="4674321"/>
            <a:ext cx="3882711" cy="702502"/>
            <a:chOff x="5831393" y="1493091"/>
            <a:chExt cx="2128243" cy="702502"/>
          </a:xfrm>
        </p:grpSpPr>
        <p:sp>
          <p:nvSpPr>
            <p:cNvPr id="288" name="文本框 171"/>
            <p:cNvSpPr txBox="1"/>
            <p:nvPr/>
          </p:nvSpPr>
          <p:spPr>
            <a:xfrm>
              <a:off x="5833940" y="1493091"/>
              <a:ext cx="1780467" cy="369332"/>
            </a:xfrm>
            <a:prstGeom prst="rect">
              <a:avLst/>
            </a:prstGeom>
            <a:noFill/>
          </p:spPr>
          <p:txBody>
            <a:bodyPr wrap="square" rtlCol="0">
              <a:spAutoFit/>
            </a:bodyPr>
            <a:lstStyle/>
            <a:p>
              <a:r>
                <a:rPr lang="zh-CN" altLang="en-US" dirty="0">
                  <a:solidFill>
                    <a:schemeClr val="tx1">
                      <a:lumMod val="75000"/>
                      <a:lumOff val="25000"/>
                    </a:schemeClr>
                  </a:solidFill>
                  <a:latin typeface="方正兰亭准黑_GBK" panose="02000000000000000000" pitchFamily="2" charset="-122"/>
                  <a:ea typeface="方正兰亭准黑_GBK" panose="02000000000000000000" pitchFamily="2" charset="-122"/>
                </a:rPr>
                <a:t>添加标题内容</a:t>
              </a:r>
            </a:p>
          </p:txBody>
        </p:sp>
        <p:sp>
          <p:nvSpPr>
            <p:cNvPr id="289" name="文本框 172"/>
            <p:cNvSpPr txBox="1"/>
            <p:nvPr/>
          </p:nvSpPr>
          <p:spPr>
            <a:xfrm>
              <a:off x="5831393" y="1764706"/>
              <a:ext cx="2128243" cy="430887"/>
            </a:xfrm>
            <a:prstGeom prst="rect">
              <a:avLst/>
            </a:prstGeom>
            <a:noFill/>
          </p:spPr>
          <p:txBody>
            <a:bodyPr wrap="square" rtlCol="0">
              <a:spAutoFit/>
            </a:bodyPr>
            <a:lstStyle/>
            <a:p>
              <a:pPr algn="just"/>
              <a:r>
                <a:rPr lang="zh-CN" altLang="en-US" sz="1100" dirty="0">
                  <a:solidFill>
                    <a:prstClr val="black">
                      <a:lumMod val="50000"/>
                      <a:lumOff val="50000"/>
                    </a:prstClr>
                  </a:solidFill>
                  <a:latin typeface="方正兰亭准黑_GBK" panose="02000000000000000000" pitchFamily="2" charset="-122"/>
                  <a:ea typeface="方正兰亭准黑_GBK" panose="02000000000000000000" pitchFamily="2" charset="-122"/>
                </a:rPr>
                <a:t>点击输入简要文字内容，文字内容任意编辑，图片可替换，熊猫网</a:t>
              </a:r>
              <a:endParaRPr lang="en-US" altLang="zh-CN" sz="1100" dirty="0">
                <a:solidFill>
                  <a:prstClr val="black">
                    <a:lumMod val="50000"/>
                    <a:lumOff val="50000"/>
                  </a:prstClr>
                </a:solidFill>
                <a:latin typeface="方正兰亭准黑_GBK" panose="02000000000000000000" pitchFamily="2" charset="-122"/>
                <a:ea typeface="方正兰亭准黑_GBK" panose="02000000000000000000" pitchFamily="2" charset="-122"/>
              </a:endParaRPr>
            </a:p>
          </p:txBody>
        </p:sp>
      </p:grpSp>
      <p:sp>
        <p:nvSpPr>
          <p:cNvPr id="290" name="文本框 342"/>
          <p:cNvSpPr txBox="1"/>
          <p:nvPr/>
        </p:nvSpPr>
        <p:spPr>
          <a:xfrm>
            <a:off x="2410162" y="4637582"/>
            <a:ext cx="2210960" cy="584775"/>
          </a:xfrm>
          <a:prstGeom prst="rect">
            <a:avLst/>
          </a:prstGeom>
          <a:noFill/>
        </p:spPr>
        <p:txBody>
          <a:bodyPr wrap="square" rtlCol="0">
            <a:spAutoFit/>
          </a:bodyPr>
          <a:lstStyle/>
          <a:p>
            <a:pPr algn="ctr"/>
            <a:r>
              <a:rPr lang="zh-CN" altLang="en-US" sz="3200" b="1" dirty="0">
                <a:solidFill>
                  <a:srgbClr val="0099A9"/>
                </a:solidFill>
                <a:latin typeface="方正兰亭准黑_GBK" panose="02000000000000000000" pitchFamily="2" charset="-122"/>
                <a:ea typeface="方正兰亭准黑_GBK" panose="02000000000000000000" pitchFamily="2" charset="-122"/>
              </a:rPr>
              <a:t>实施二</a:t>
            </a:r>
          </a:p>
        </p:txBody>
      </p:sp>
      <p:sp>
        <p:nvSpPr>
          <p:cNvPr id="291" name="Freeform 738"/>
          <p:cNvSpPr>
            <a:spLocks noEditPoints="1"/>
          </p:cNvSpPr>
          <p:nvPr/>
        </p:nvSpPr>
        <p:spPr bwMode="auto">
          <a:xfrm>
            <a:off x="3137331" y="1921210"/>
            <a:ext cx="156384" cy="224480"/>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92" name="组合 291"/>
          <p:cNvGrpSpPr/>
          <p:nvPr/>
        </p:nvGrpSpPr>
        <p:grpSpPr>
          <a:xfrm>
            <a:off x="3873858" y="2213310"/>
            <a:ext cx="200529" cy="159672"/>
            <a:chOff x="2339835" y="2821810"/>
            <a:chExt cx="382635" cy="304674"/>
          </a:xfrm>
        </p:grpSpPr>
        <p:sp>
          <p:nvSpPr>
            <p:cNvPr id="293" name="Freeform 739"/>
            <p:cNvSpPr>
              <a:spLocks noEditPoints="1"/>
            </p:cNvSpPr>
            <p:nvPr/>
          </p:nvSpPr>
          <p:spPr bwMode="auto">
            <a:xfrm>
              <a:off x="2395393" y="2829874"/>
              <a:ext cx="324388" cy="197142"/>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4" name="Freeform 740"/>
            <p:cNvSpPr>
              <a:spLocks noEditPoints="1"/>
            </p:cNvSpPr>
            <p:nvPr/>
          </p:nvSpPr>
          <p:spPr bwMode="auto">
            <a:xfrm>
              <a:off x="2339835" y="2821810"/>
              <a:ext cx="382635" cy="304674"/>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5" name="组合 294"/>
          <p:cNvGrpSpPr/>
          <p:nvPr/>
        </p:nvGrpSpPr>
        <p:grpSpPr>
          <a:xfrm>
            <a:off x="3242757" y="2133601"/>
            <a:ext cx="236690" cy="209921"/>
            <a:chOff x="795854" y="3209821"/>
            <a:chExt cx="451635" cy="400557"/>
          </a:xfrm>
        </p:grpSpPr>
        <p:sp>
          <p:nvSpPr>
            <p:cNvPr id="296" name="Freeform 741"/>
            <p:cNvSpPr>
              <a:spLocks noEditPoints="1"/>
            </p:cNvSpPr>
            <p:nvPr/>
          </p:nvSpPr>
          <p:spPr bwMode="auto">
            <a:xfrm>
              <a:off x="848724" y="3338860"/>
              <a:ext cx="167571" cy="167571"/>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7" name="Freeform 742"/>
            <p:cNvSpPr>
              <a:spLocks noEditPoints="1"/>
            </p:cNvSpPr>
            <p:nvPr/>
          </p:nvSpPr>
          <p:spPr bwMode="auto">
            <a:xfrm>
              <a:off x="795854" y="3290471"/>
              <a:ext cx="269726" cy="290337"/>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8" name="Freeform 743"/>
            <p:cNvSpPr>
              <a:spLocks noEditPoints="1"/>
            </p:cNvSpPr>
            <p:nvPr/>
          </p:nvSpPr>
          <p:spPr bwMode="auto">
            <a:xfrm>
              <a:off x="1086191" y="3245665"/>
              <a:ext cx="125454" cy="125454"/>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9" name="Freeform 744"/>
            <p:cNvSpPr>
              <a:spLocks noEditPoints="1"/>
            </p:cNvSpPr>
            <p:nvPr/>
          </p:nvSpPr>
          <p:spPr bwMode="auto">
            <a:xfrm>
              <a:off x="1045866" y="3209821"/>
              <a:ext cx="201723" cy="214168"/>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0" name="Freeform 745"/>
            <p:cNvSpPr>
              <a:spLocks noEditPoints="1"/>
            </p:cNvSpPr>
            <p:nvPr/>
          </p:nvSpPr>
          <p:spPr bwMode="auto">
            <a:xfrm>
              <a:off x="1086191" y="3459834"/>
              <a:ext cx="103948" cy="105740"/>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1" name="Freeform 746"/>
            <p:cNvSpPr>
              <a:spLocks noEditPoints="1"/>
            </p:cNvSpPr>
            <p:nvPr/>
          </p:nvSpPr>
          <p:spPr bwMode="auto">
            <a:xfrm>
              <a:off x="1050347" y="3430262"/>
              <a:ext cx="169363" cy="180116"/>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02" name="组合 301"/>
          <p:cNvGrpSpPr/>
          <p:nvPr/>
        </p:nvGrpSpPr>
        <p:grpSpPr>
          <a:xfrm>
            <a:off x="4154643" y="2408481"/>
            <a:ext cx="174699" cy="169064"/>
            <a:chOff x="2597015" y="4907933"/>
            <a:chExt cx="333349" cy="322596"/>
          </a:xfrm>
        </p:grpSpPr>
        <p:sp>
          <p:nvSpPr>
            <p:cNvPr id="303" name="Freeform 747"/>
            <p:cNvSpPr>
              <a:spLocks noEditPoints="1"/>
            </p:cNvSpPr>
            <p:nvPr/>
          </p:nvSpPr>
          <p:spPr bwMode="auto">
            <a:xfrm>
              <a:off x="2631067" y="4941985"/>
              <a:ext cx="265246" cy="254493"/>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4" name="Freeform 748"/>
            <p:cNvSpPr>
              <a:spLocks noEditPoints="1"/>
            </p:cNvSpPr>
            <p:nvPr/>
          </p:nvSpPr>
          <p:spPr bwMode="auto">
            <a:xfrm>
              <a:off x="2597015" y="4907933"/>
              <a:ext cx="333349" cy="322596"/>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5" name="Freeform 749"/>
            <p:cNvSpPr>
              <a:spLocks/>
            </p:cNvSpPr>
            <p:nvPr/>
          </p:nvSpPr>
          <p:spPr bwMode="auto">
            <a:xfrm>
              <a:off x="2752041" y="4963492"/>
              <a:ext cx="14338" cy="27779"/>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6" name="Freeform 750"/>
            <p:cNvSpPr>
              <a:spLocks/>
            </p:cNvSpPr>
            <p:nvPr/>
          </p:nvSpPr>
          <p:spPr bwMode="auto">
            <a:xfrm>
              <a:off x="2752041" y="5141816"/>
              <a:ext cx="14338" cy="35844"/>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7" name="Freeform 751"/>
            <p:cNvSpPr>
              <a:spLocks/>
            </p:cNvSpPr>
            <p:nvPr/>
          </p:nvSpPr>
          <p:spPr bwMode="auto">
            <a:xfrm>
              <a:off x="2651677" y="5062959"/>
              <a:ext cx="38532" cy="15234"/>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8" name="Freeform 752"/>
            <p:cNvSpPr>
              <a:spLocks/>
            </p:cNvSpPr>
            <p:nvPr/>
          </p:nvSpPr>
          <p:spPr bwMode="auto">
            <a:xfrm>
              <a:off x="2830001" y="5062959"/>
              <a:ext cx="36740" cy="15234"/>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9" name="Freeform 753"/>
            <p:cNvSpPr>
              <a:spLocks/>
            </p:cNvSpPr>
            <p:nvPr/>
          </p:nvSpPr>
          <p:spPr bwMode="auto">
            <a:xfrm>
              <a:off x="2668703" y="5112244"/>
              <a:ext cx="19714" cy="17026"/>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0" name="Freeform 754"/>
            <p:cNvSpPr>
              <a:spLocks/>
            </p:cNvSpPr>
            <p:nvPr/>
          </p:nvSpPr>
          <p:spPr bwMode="auto">
            <a:xfrm>
              <a:off x="2709028" y="5143608"/>
              <a:ext cx="15234" cy="17026"/>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1" name="Freeform 755"/>
            <p:cNvSpPr>
              <a:spLocks/>
            </p:cNvSpPr>
            <p:nvPr/>
          </p:nvSpPr>
          <p:spPr bwMode="auto">
            <a:xfrm>
              <a:off x="2798638" y="5146296"/>
              <a:ext cx="17026" cy="12545"/>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2" name="Freeform 756"/>
            <p:cNvSpPr>
              <a:spLocks/>
            </p:cNvSpPr>
            <p:nvPr/>
          </p:nvSpPr>
          <p:spPr bwMode="auto">
            <a:xfrm>
              <a:off x="2834482" y="5112244"/>
              <a:ext cx="18818" cy="12545"/>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3" name="Freeform 757"/>
            <p:cNvSpPr>
              <a:spLocks/>
            </p:cNvSpPr>
            <p:nvPr/>
          </p:nvSpPr>
          <p:spPr bwMode="auto">
            <a:xfrm>
              <a:off x="2662431" y="5019050"/>
              <a:ext cx="23299" cy="14338"/>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4" name="Freeform 758"/>
            <p:cNvSpPr>
              <a:spLocks/>
            </p:cNvSpPr>
            <p:nvPr/>
          </p:nvSpPr>
          <p:spPr bwMode="auto">
            <a:xfrm>
              <a:off x="2798638" y="4971557"/>
              <a:ext cx="17026" cy="19714"/>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5" name="Freeform 759"/>
            <p:cNvSpPr>
              <a:spLocks/>
            </p:cNvSpPr>
            <p:nvPr/>
          </p:nvSpPr>
          <p:spPr bwMode="auto">
            <a:xfrm>
              <a:off x="2834482" y="4999336"/>
              <a:ext cx="17026" cy="17026"/>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6" name="Freeform 760"/>
            <p:cNvSpPr>
              <a:spLocks noEditPoints="1"/>
            </p:cNvSpPr>
            <p:nvPr/>
          </p:nvSpPr>
          <p:spPr bwMode="auto">
            <a:xfrm>
              <a:off x="2699171" y="4986790"/>
              <a:ext cx="141584" cy="103948"/>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17" name="Freeform 761"/>
          <p:cNvSpPr>
            <a:spLocks noEditPoints="1"/>
          </p:cNvSpPr>
          <p:nvPr/>
        </p:nvSpPr>
        <p:spPr bwMode="auto">
          <a:xfrm>
            <a:off x="3594994" y="2282992"/>
            <a:ext cx="206634" cy="211331"/>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318" name="组合 317"/>
          <p:cNvGrpSpPr/>
          <p:nvPr/>
        </p:nvGrpSpPr>
        <p:grpSpPr>
          <a:xfrm>
            <a:off x="4090889" y="2320192"/>
            <a:ext cx="119753" cy="129616"/>
            <a:chOff x="2342523" y="3214302"/>
            <a:chExt cx="228505" cy="247324"/>
          </a:xfrm>
        </p:grpSpPr>
        <p:sp>
          <p:nvSpPr>
            <p:cNvPr id="319" name="Freeform 762"/>
            <p:cNvSpPr>
              <a:spLocks noEditPoints="1"/>
            </p:cNvSpPr>
            <p:nvPr/>
          </p:nvSpPr>
          <p:spPr bwMode="auto">
            <a:xfrm>
              <a:off x="2367614" y="3239393"/>
              <a:ext cx="44805" cy="57350"/>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0" name="Freeform 763"/>
            <p:cNvSpPr>
              <a:spLocks noEditPoints="1"/>
            </p:cNvSpPr>
            <p:nvPr/>
          </p:nvSpPr>
          <p:spPr bwMode="auto">
            <a:xfrm>
              <a:off x="2342523" y="3214302"/>
              <a:ext cx="93194" cy="127246"/>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1" name="Freeform 764"/>
            <p:cNvSpPr>
              <a:spLocks noEditPoints="1"/>
            </p:cNvSpPr>
            <p:nvPr/>
          </p:nvSpPr>
          <p:spPr bwMode="auto">
            <a:xfrm>
              <a:off x="2505613" y="3362159"/>
              <a:ext cx="42117" cy="57350"/>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2" name="Freeform 765"/>
            <p:cNvSpPr>
              <a:spLocks noEditPoints="1"/>
            </p:cNvSpPr>
            <p:nvPr/>
          </p:nvSpPr>
          <p:spPr bwMode="auto">
            <a:xfrm>
              <a:off x="2480522" y="3337068"/>
              <a:ext cx="90506" cy="124558"/>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3" name="Freeform 766"/>
            <p:cNvSpPr>
              <a:spLocks noEditPoints="1"/>
            </p:cNvSpPr>
            <p:nvPr/>
          </p:nvSpPr>
          <p:spPr bwMode="auto">
            <a:xfrm>
              <a:off x="2376575" y="3214302"/>
              <a:ext cx="158610" cy="247324"/>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24" name="Freeform 767"/>
          <p:cNvSpPr>
            <a:spLocks noEditPoints="1"/>
          </p:cNvSpPr>
          <p:nvPr/>
        </p:nvSpPr>
        <p:spPr bwMode="auto">
          <a:xfrm>
            <a:off x="3863857" y="3112214"/>
            <a:ext cx="159202" cy="206634"/>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5" name="Freeform 768"/>
          <p:cNvSpPr>
            <a:spLocks noEditPoints="1"/>
          </p:cNvSpPr>
          <p:nvPr/>
        </p:nvSpPr>
        <p:spPr bwMode="auto">
          <a:xfrm>
            <a:off x="2998948" y="2873188"/>
            <a:ext cx="157793" cy="153097"/>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326" name="组合 325"/>
          <p:cNvGrpSpPr/>
          <p:nvPr/>
        </p:nvGrpSpPr>
        <p:grpSpPr>
          <a:xfrm>
            <a:off x="3864270" y="2681533"/>
            <a:ext cx="152627" cy="203816"/>
            <a:chOff x="1924044" y="2721446"/>
            <a:chExt cx="291233" cy="388908"/>
          </a:xfrm>
        </p:grpSpPr>
        <p:sp>
          <p:nvSpPr>
            <p:cNvPr id="327" name="Freeform 769"/>
            <p:cNvSpPr>
              <a:spLocks noEditPoints="1"/>
            </p:cNvSpPr>
            <p:nvPr/>
          </p:nvSpPr>
          <p:spPr bwMode="auto">
            <a:xfrm>
              <a:off x="1924044" y="2721446"/>
              <a:ext cx="291233" cy="388908"/>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8" name="Freeform 770"/>
            <p:cNvSpPr>
              <a:spLocks noEditPoints="1"/>
            </p:cNvSpPr>
            <p:nvPr/>
          </p:nvSpPr>
          <p:spPr bwMode="auto">
            <a:xfrm>
              <a:off x="2010966" y="2897978"/>
              <a:ext cx="112909" cy="169363"/>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9" name="Freeform 771"/>
            <p:cNvSpPr>
              <a:spLocks noEditPoints="1"/>
            </p:cNvSpPr>
            <p:nvPr/>
          </p:nvSpPr>
          <p:spPr bwMode="auto">
            <a:xfrm>
              <a:off x="2035161" y="2932030"/>
              <a:ext cx="25091" cy="4211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0" name="Freeform 772"/>
            <p:cNvSpPr>
              <a:spLocks noEditPoints="1"/>
            </p:cNvSpPr>
            <p:nvPr/>
          </p:nvSpPr>
          <p:spPr bwMode="auto">
            <a:xfrm>
              <a:off x="2071005" y="2991173"/>
              <a:ext cx="29571" cy="46597"/>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31" name="组合 330"/>
          <p:cNvGrpSpPr/>
          <p:nvPr/>
        </p:nvGrpSpPr>
        <p:grpSpPr>
          <a:xfrm>
            <a:off x="3196144" y="2386879"/>
            <a:ext cx="103317" cy="158732"/>
            <a:chOff x="825425" y="4488558"/>
            <a:chExt cx="197142" cy="302882"/>
          </a:xfrm>
        </p:grpSpPr>
        <p:sp>
          <p:nvSpPr>
            <p:cNvPr id="332" name="Freeform 783"/>
            <p:cNvSpPr>
              <a:spLocks noEditPoints="1"/>
            </p:cNvSpPr>
            <p:nvPr/>
          </p:nvSpPr>
          <p:spPr bwMode="auto">
            <a:xfrm>
              <a:off x="848724" y="4499311"/>
              <a:ext cx="153233" cy="60935"/>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3" name="Freeform 784"/>
            <p:cNvSpPr>
              <a:spLocks noEditPoints="1"/>
            </p:cNvSpPr>
            <p:nvPr/>
          </p:nvSpPr>
          <p:spPr bwMode="auto">
            <a:xfrm>
              <a:off x="825425" y="4488558"/>
              <a:ext cx="197142" cy="114701"/>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4" name="Freeform 785"/>
            <p:cNvSpPr>
              <a:spLocks noEditPoints="1"/>
            </p:cNvSpPr>
            <p:nvPr/>
          </p:nvSpPr>
          <p:spPr bwMode="auto">
            <a:xfrm>
              <a:off x="825425" y="4573688"/>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5" name="Freeform 786"/>
            <p:cNvSpPr>
              <a:spLocks noEditPoints="1"/>
            </p:cNvSpPr>
            <p:nvPr/>
          </p:nvSpPr>
          <p:spPr bwMode="auto">
            <a:xfrm>
              <a:off x="825425" y="4620285"/>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6" name="Freeform 787"/>
            <p:cNvSpPr>
              <a:spLocks noEditPoints="1"/>
            </p:cNvSpPr>
            <p:nvPr/>
          </p:nvSpPr>
          <p:spPr bwMode="auto">
            <a:xfrm>
              <a:off x="825425" y="4666882"/>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7" name="Freeform 788"/>
            <p:cNvSpPr>
              <a:spLocks noEditPoints="1"/>
            </p:cNvSpPr>
            <p:nvPr/>
          </p:nvSpPr>
          <p:spPr bwMode="auto">
            <a:xfrm>
              <a:off x="825425" y="4713479"/>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38" name="Freeform 789"/>
          <p:cNvSpPr>
            <a:spLocks noEditPoints="1"/>
          </p:cNvSpPr>
          <p:nvPr/>
        </p:nvSpPr>
        <p:spPr bwMode="auto">
          <a:xfrm>
            <a:off x="3025935" y="2539442"/>
            <a:ext cx="121162" cy="104726"/>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9" name="Freeform 790"/>
          <p:cNvSpPr>
            <a:spLocks noEditPoints="1"/>
          </p:cNvSpPr>
          <p:nvPr/>
        </p:nvSpPr>
        <p:spPr bwMode="auto">
          <a:xfrm>
            <a:off x="4046937" y="2608501"/>
            <a:ext cx="123510" cy="10566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340" name="组合 339"/>
          <p:cNvGrpSpPr/>
          <p:nvPr/>
        </p:nvGrpSpPr>
        <p:grpSpPr>
          <a:xfrm>
            <a:off x="2846838" y="2874734"/>
            <a:ext cx="170003" cy="161550"/>
            <a:chOff x="1224190" y="5289672"/>
            <a:chExt cx="324388" cy="308259"/>
          </a:xfrm>
        </p:grpSpPr>
        <p:sp>
          <p:nvSpPr>
            <p:cNvPr id="341" name="Freeform 791"/>
            <p:cNvSpPr>
              <a:spLocks noEditPoints="1"/>
            </p:cNvSpPr>
            <p:nvPr/>
          </p:nvSpPr>
          <p:spPr bwMode="auto">
            <a:xfrm>
              <a:off x="1224190" y="5289672"/>
              <a:ext cx="324388" cy="308259"/>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2" name="Freeform 792"/>
            <p:cNvSpPr>
              <a:spLocks/>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3" name="Freeform 793"/>
            <p:cNvSpPr>
              <a:spLocks/>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4" name="Rectangle 794"/>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5" name="Rectangle 795"/>
            <p:cNvSpPr>
              <a:spLocks noChangeArrowheads="1"/>
            </p:cNvSpPr>
            <p:nvPr/>
          </p:nvSpPr>
          <p:spPr bwMode="auto">
            <a:xfrm>
              <a:off x="1491228" y="5373010"/>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6" name="Rectangle 796"/>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7" name="Freeform 797"/>
            <p:cNvSpPr>
              <a:spLocks/>
            </p:cNvSpPr>
            <p:nvPr/>
          </p:nvSpPr>
          <p:spPr bwMode="auto">
            <a:xfrm>
              <a:off x="1491228" y="53730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8" name="Freeform 798"/>
            <p:cNvSpPr>
              <a:spLocks/>
            </p:cNvSpPr>
            <p:nvPr/>
          </p:nvSpPr>
          <p:spPr bwMode="auto">
            <a:xfrm>
              <a:off x="1410579" y="5390036"/>
              <a:ext cx="32260" cy="4032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9" name="Freeform 799"/>
            <p:cNvSpPr>
              <a:spLocks/>
            </p:cNvSpPr>
            <p:nvPr/>
          </p:nvSpPr>
          <p:spPr bwMode="auto">
            <a:xfrm>
              <a:off x="1408787" y="5480542"/>
              <a:ext cx="27779" cy="34052"/>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0" name="Freeform 800"/>
            <p:cNvSpPr>
              <a:spLocks/>
            </p:cNvSpPr>
            <p:nvPr/>
          </p:nvSpPr>
          <p:spPr bwMode="auto">
            <a:xfrm>
              <a:off x="1406994" y="5508321"/>
              <a:ext cx="29571" cy="35844"/>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51" name="组合 350"/>
          <p:cNvGrpSpPr/>
          <p:nvPr/>
        </p:nvGrpSpPr>
        <p:grpSpPr>
          <a:xfrm>
            <a:off x="2724787" y="3075168"/>
            <a:ext cx="183622" cy="162959"/>
            <a:chOff x="848724" y="5337166"/>
            <a:chExt cx="350375" cy="310947"/>
          </a:xfrm>
        </p:grpSpPr>
        <p:sp>
          <p:nvSpPr>
            <p:cNvPr id="352" name="Freeform 801"/>
            <p:cNvSpPr>
              <a:spLocks/>
            </p:cNvSpPr>
            <p:nvPr/>
          </p:nvSpPr>
          <p:spPr bwMode="auto">
            <a:xfrm>
              <a:off x="848724" y="5370322"/>
              <a:ext cx="350375" cy="277791"/>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3" name="Freeform 802"/>
            <p:cNvSpPr>
              <a:spLocks noEditPoints="1"/>
            </p:cNvSpPr>
            <p:nvPr/>
          </p:nvSpPr>
          <p:spPr bwMode="auto">
            <a:xfrm>
              <a:off x="975970" y="5393620"/>
              <a:ext cx="66311" cy="201723"/>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4" name="Freeform 803"/>
            <p:cNvSpPr>
              <a:spLocks noEditPoints="1"/>
            </p:cNvSpPr>
            <p:nvPr/>
          </p:nvSpPr>
          <p:spPr bwMode="auto">
            <a:xfrm>
              <a:off x="1048554" y="5337166"/>
              <a:ext cx="65415" cy="258077"/>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5" name="Freeform 804"/>
            <p:cNvSpPr>
              <a:spLocks noEditPoints="1"/>
            </p:cNvSpPr>
            <p:nvPr/>
          </p:nvSpPr>
          <p:spPr bwMode="auto">
            <a:xfrm>
              <a:off x="906074" y="5450971"/>
              <a:ext cx="65415" cy="144272"/>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6" name="Freeform 805"/>
            <p:cNvSpPr>
              <a:spLocks noEditPoints="1"/>
            </p:cNvSpPr>
            <p:nvPr/>
          </p:nvSpPr>
          <p:spPr bwMode="auto">
            <a:xfrm>
              <a:off x="1122035" y="5427672"/>
              <a:ext cx="66311" cy="167571"/>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57" name="组合 356"/>
          <p:cNvGrpSpPr/>
          <p:nvPr/>
        </p:nvGrpSpPr>
        <p:grpSpPr>
          <a:xfrm>
            <a:off x="4229711" y="2819809"/>
            <a:ext cx="239038" cy="253127"/>
            <a:chOff x="2620314" y="3070030"/>
            <a:chExt cx="456115" cy="482999"/>
          </a:xfrm>
        </p:grpSpPr>
        <p:sp>
          <p:nvSpPr>
            <p:cNvPr id="358" name="Freeform 806"/>
            <p:cNvSpPr>
              <a:spLocks noEditPoints="1"/>
            </p:cNvSpPr>
            <p:nvPr/>
          </p:nvSpPr>
          <p:spPr bwMode="auto">
            <a:xfrm>
              <a:off x="2620314" y="3070030"/>
              <a:ext cx="456115" cy="48299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9" name="Freeform 807"/>
            <p:cNvSpPr>
              <a:spLocks/>
            </p:cNvSpPr>
            <p:nvPr/>
          </p:nvSpPr>
          <p:spPr bwMode="auto">
            <a:xfrm>
              <a:off x="2713508" y="3156951"/>
              <a:ext cx="153233" cy="107532"/>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0" name="Freeform 808"/>
            <p:cNvSpPr>
              <a:spLocks/>
            </p:cNvSpPr>
            <p:nvPr/>
          </p:nvSpPr>
          <p:spPr bwMode="auto">
            <a:xfrm>
              <a:off x="2741287" y="3197276"/>
              <a:ext cx="139792" cy="96779"/>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1" name="Freeform 809"/>
            <p:cNvSpPr>
              <a:spLocks/>
            </p:cNvSpPr>
            <p:nvPr/>
          </p:nvSpPr>
          <p:spPr bwMode="auto">
            <a:xfrm>
              <a:off x="2764586" y="3217886"/>
              <a:ext cx="144272" cy="112909"/>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2" name="Freeform 810"/>
            <p:cNvSpPr>
              <a:spLocks/>
            </p:cNvSpPr>
            <p:nvPr/>
          </p:nvSpPr>
          <p:spPr bwMode="auto">
            <a:xfrm>
              <a:off x="2795949" y="3256419"/>
              <a:ext cx="137999" cy="114701"/>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3" name="Freeform 811"/>
            <p:cNvSpPr>
              <a:spLocks/>
            </p:cNvSpPr>
            <p:nvPr/>
          </p:nvSpPr>
          <p:spPr bwMode="auto">
            <a:xfrm>
              <a:off x="2819248" y="3287782"/>
              <a:ext cx="142480" cy="117389"/>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4" name="Freeform 812"/>
            <p:cNvSpPr>
              <a:spLocks/>
            </p:cNvSpPr>
            <p:nvPr/>
          </p:nvSpPr>
          <p:spPr bwMode="auto">
            <a:xfrm>
              <a:off x="2843443" y="3321834"/>
              <a:ext cx="141584" cy="110220"/>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65" name="组合 364"/>
          <p:cNvGrpSpPr/>
          <p:nvPr/>
        </p:nvGrpSpPr>
        <p:grpSpPr>
          <a:xfrm>
            <a:off x="3688076" y="3356203"/>
            <a:ext cx="88759" cy="87820"/>
            <a:chOff x="846932" y="3642638"/>
            <a:chExt cx="169363" cy="167571"/>
          </a:xfrm>
        </p:grpSpPr>
        <p:sp>
          <p:nvSpPr>
            <p:cNvPr id="366" name="Freeform 813"/>
            <p:cNvSpPr>
              <a:spLocks noEditPoints="1"/>
            </p:cNvSpPr>
            <p:nvPr/>
          </p:nvSpPr>
          <p:spPr bwMode="auto">
            <a:xfrm>
              <a:off x="846932" y="3642638"/>
              <a:ext cx="169363" cy="167571"/>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7" name="Freeform 814"/>
            <p:cNvSpPr>
              <a:spLocks/>
            </p:cNvSpPr>
            <p:nvPr/>
          </p:nvSpPr>
          <p:spPr bwMode="auto">
            <a:xfrm>
              <a:off x="899802" y="3712534"/>
              <a:ext cx="82441" cy="14338"/>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8" name="Freeform 815"/>
            <p:cNvSpPr>
              <a:spLocks/>
            </p:cNvSpPr>
            <p:nvPr/>
          </p:nvSpPr>
          <p:spPr bwMode="auto">
            <a:xfrm>
              <a:off x="890841" y="3735833"/>
              <a:ext cx="83337" cy="17026"/>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9" name="Freeform 816"/>
            <p:cNvSpPr>
              <a:spLocks/>
            </p:cNvSpPr>
            <p:nvPr/>
          </p:nvSpPr>
          <p:spPr bwMode="auto">
            <a:xfrm>
              <a:off x="889049" y="3756443"/>
              <a:ext cx="29571" cy="13442"/>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70" name="组合 369"/>
          <p:cNvGrpSpPr/>
          <p:nvPr/>
        </p:nvGrpSpPr>
        <p:grpSpPr>
          <a:xfrm>
            <a:off x="3843479" y="2507238"/>
            <a:ext cx="150279" cy="142296"/>
            <a:chOff x="2448263" y="5239491"/>
            <a:chExt cx="286752" cy="271519"/>
          </a:xfrm>
        </p:grpSpPr>
        <p:sp>
          <p:nvSpPr>
            <p:cNvPr id="371" name="Freeform 821"/>
            <p:cNvSpPr>
              <a:spLocks/>
            </p:cNvSpPr>
            <p:nvPr/>
          </p:nvSpPr>
          <p:spPr bwMode="auto">
            <a:xfrm>
              <a:off x="2522639" y="5334478"/>
              <a:ext cx="122766" cy="29571"/>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2" name="Freeform 822"/>
            <p:cNvSpPr>
              <a:spLocks/>
            </p:cNvSpPr>
            <p:nvPr/>
          </p:nvSpPr>
          <p:spPr bwMode="auto">
            <a:xfrm>
              <a:off x="2518158" y="5357776"/>
              <a:ext cx="110220" cy="35844"/>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3" name="Freeform 823"/>
            <p:cNvSpPr>
              <a:spLocks/>
            </p:cNvSpPr>
            <p:nvPr/>
          </p:nvSpPr>
          <p:spPr bwMode="auto">
            <a:xfrm>
              <a:off x="2507405" y="5379283"/>
              <a:ext cx="32260" cy="17026"/>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4" name="Freeform 824"/>
            <p:cNvSpPr>
              <a:spLocks noEditPoints="1"/>
            </p:cNvSpPr>
            <p:nvPr/>
          </p:nvSpPr>
          <p:spPr bwMode="auto">
            <a:xfrm>
              <a:off x="2448263" y="5239491"/>
              <a:ext cx="286752" cy="271519"/>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75" name="组合 374"/>
          <p:cNvGrpSpPr/>
          <p:nvPr/>
        </p:nvGrpSpPr>
        <p:grpSpPr>
          <a:xfrm>
            <a:off x="2744205" y="2481937"/>
            <a:ext cx="191606" cy="177048"/>
            <a:chOff x="1058411" y="4657921"/>
            <a:chExt cx="365609" cy="337830"/>
          </a:xfrm>
        </p:grpSpPr>
        <p:sp>
          <p:nvSpPr>
            <p:cNvPr id="376" name="Freeform 825"/>
            <p:cNvSpPr>
              <a:spLocks noEditPoints="1"/>
            </p:cNvSpPr>
            <p:nvPr/>
          </p:nvSpPr>
          <p:spPr bwMode="auto">
            <a:xfrm>
              <a:off x="1058411" y="4657921"/>
              <a:ext cx="365609" cy="337830"/>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7" name="Freeform 826"/>
            <p:cNvSpPr>
              <a:spLocks noEditPoints="1"/>
            </p:cNvSpPr>
            <p:nvPr/>
          </p:nvSpPr>
          <p:spPr bwMode="auto">
            <a:xfrm>
              <a:off x="1317384" y="4918687"/>
              <a:ext cx="46597" cy="57350"/>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8" name="Freeform 827"/>
            <p:cNvSpPr>
              <a:spLocks noEditPoints="1"/>
            </p:cNvSpPr>
            <p:nvPr/>
          </p:nvSpPr>
          <p:spPr bwMode="auto">
            <a:xfrm>
              <a:off x="1079918" y="4730505"/>
              <a:ext cx="51078" cy="67208"/>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9" name="Freeform 828"/>
            <p:cNvSpPr>
              <a:spLocks noEditPoints="1"/>
            </p:cNvSpPr>
            <p:nvPr/>
          </p:nvSpPr>
          <p:spPr bwMode="auto">
            <a:xfrm>
              <a:off x="1137268" y="4772622"/>
              <a:ext cx="46597" cy="65415"/>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0" name="Rectangle 829"/>
            <p:cNvSpPr>
              <a:spLocks noChangeArrowheads="1"/>
            </p:cNvSpPr>
            <p:nvPr/>
          </p:nvSpPr>
          <p:spPr bwMode="auto">
            <a:xfrm>
              <a:off x="1160567" y="4789648"/>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1" name="Rectangle 830"/>
            <p:cNvSpPr>
              <a:spLocks noChangeArrowheads="1"/>
            </p:cNvSpPr>
            <p:nvPr/>
          </p:nvSpPr>
          <p:spPr bwMode="auto">
            <a:xfrm>
              <a:off x="1160567" y="4789648"/>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2" name="Freeform 831"/>
            <p:cNvSpPr>
              <a:spLocks noEditPoints="1"/>
            </p:cNvSpPr>
            <p:nvPr/>
          </p:nvSpPr>
          <p:spPr bwMode="auto">
            <a:xfrm>
              <a:off x="1196411" y="4819219"/>
              <a:ext cx="49286" cy="68104"/>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3" name="Freeform 832"/>
            <p:cNvSpPr>
              <a:spLocks noEditPoints="1"/>
            </p:cNvSpPr>
            <p:nvPr/>
          </p:nvSpPr>
          <p:spPr bwMode="auto">
            <a:xfrm>
              <a:off x="1264514" y="4882843"/>
              <a:ext cx="21506" cy="23299"/>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4" name="Freeform 833"/>
            <p:cNvSpPr>
              <a:spLocks noEditPoints="1"/>
            </p:cNvSpPr>
            <p:nvPr/>
          </p:nvSpPr>
          <p:spPr bwMode="auto">
            <a:xfrm>
              <a:off x="1251969" y="4868505"/>
              <a:ext cx="54662" cy="67208"/>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85" name="组合 384"/>
          <p:cNvGrpSpPr/>
          <p:nvPr/>
        </p:nvGrpSpPr>
        <p:grpSpPr>
          <a:xfrm>
            <a:off x="2815842" y="2301686"/>
            <a:ext cx="291167" cy="162490"/>
            <a:chOff x="254610" y="4524402"/>
            <a:chExt cx="555582" cy="310051"/>
          </a:xfrm>
        </p:grpSpPr>
        <p:sp>
          <p:nvSpPr>
            <p:cNvPr id="386" name="Rectangle 834"/>
            <p:cNvSpPr>
              <a:spLocks noChangeArrowheads="1"/>
            </p:cNvSpPr>
            <p:nvPr/>
          </p:nvSpPr>
          <p:spPr bwMode="auto">
            <a:xfrm>
              <a:off x="384544" y="4581752"/>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7" name="Freeform 835"/>
            <p:cNvSpPr>
              <a:spLocks/>
            </p:cNvSpPr>
            <p:nvPr/>
          </p:nvSpPr>
          <p:spPr bwMode="auto">
            <a:xfrm>
              <a:off x="384544" y="458175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8" name="Rectangle 836"/>
            <p:cNvSpPr>
              <a:spLocks noChangeArrowheads="1"/>
            </p:cNvSpPr>
            <p:nvPr/>
          </p:nvSpPr>
          <p:spPr bwMode="auto">
            <a:xfrm>
              <a:off x="420388" y="4713479"/>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9" name="Rectangle 837"/>
            <p:cNvSpPr>
              <a:spLocks noChangeArrowheads="1"/>
            </p:cNvSpPr>
            <p:nvPr/>
          </p:nvSpPr>
          <p:spPr bwMode="auto">
            <a:xfrm>
              <a:off x="420388" y="4713479"/>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0" name="Freeform 838"/>
            <p:cNvSpPr>
              <a:spLocks noEditPoints="1"/>
            </p:cNvSpPr>
            <p:nvPr/>
          </p:nvSpPr>
          <p:spPr bwMode="auto">
            <a:xfrm>
              <a:off x="254610" y="4524402"/>
              <a:ext cx="555582" cy="310051"/>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1" name="Rectangle 839"/>
            <p:cNvSpPr>
              <a:spLocks noChangeArrowheads="1"/>
            </p:cNvSpPr>
            <p:nvPr/>
          </p:nvSpPr>
          <p:spPr bwMode="auto">
            <a:xfrm>
              <a:off x="488492" y="4736778"/>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2" name="Rectangle 840"/>
            <p:cNvSpPr>
              <a:spLocks noChangeArrowheads="1"/>
            </p:cNvSpPr>
            <p:nvPr/>
          </p:nvSpPr>
          <p:spPr bwMode="auto">
            <a:xfrm>
              <a:off x="488492" y="4736778"/>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3" name="Freeform 841"/>
            <p:cNvSpPr>
              <a:spLocks/>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4" name="Freeform 842"/>
            <p:cNvSpPr>
              <a:spLocks/>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95" name="组合 394"/>
          <p:cNvGrpSpPr/>
          <p:nvPr/>
        </p:nvGrpSpPr>
        <p:grpSpPr>
          <a:xfrm>
            <a:off x="2591717" y="2764187"/>
            <a:ext cx="271441" cy="231054"/>
            <a:chOff x="513583" y="4823700"/>
            <a:chExt cx="517945" cy="440881"/>
          </a:xfrm>
        </p:grpSpPr>
        <p:sp>
          <p:nvSpPr>
            <p:cNvPr id="396" name="Freeform 773"/>
            <p:cNvSpPr>
              <a:spLocks noEditPoints="1"/>
            </p:cNvSpPr>
            <p:nvPr/>
          </p:nvSpPr>
          <p:spPr bwMode="auto">
            <a:xfrm>
              <a:off x="861269" y="4846998"/>
              <a:ext cx="170259" cy="169363"/>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7" name="Freeform 774"/>
            <p:cNvSpPr>
              <a:spLocks noEditPoints="1"/>
            </p:cNvSpPr>
            <p:nvPr/>
          </p:nvSpPr>
          <p:spPr bwMode="auto">
            <a:xfrm>
              <a:off x="893529" y="4861336"/>
              <a:ext cx="124558" cy="13172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8" name="Freeform 775"/>
            <p:cNvSpPr>
              <a:spLocks noEditPoints="1"/>
            </p:cNvSpPr>
            <p:nvPr/>
          </p:nvSpPr>
          <p:spPr bwMode="auto">
            <a:xfrm>
              <a:off x="916828" y="4884635"/>
              <a:ext cx="69896" cy="914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9" name="Freeform 776"/>
            <p:cNvSpPr>
              <a:spLocks noEditPoints="1"/>
            </p:cNvSpPr>
            <p:nvPr/>
          </p:nvSpPr>
          <p:spPr bwMode="auto">
            <a:xfrm>
              <a:off x="751049" y="5092530"/>
              <a:ext cx="167571" cy="172051"/>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0" name="Freeform 777"/>
            <p:cNvSpPr>
              <a:spLocks noEditPoints="1"/>
            </p:cNvSpPr>
            <p:nvPr/>
          </p:nvSpPr>
          <p:spPr bwMode="auto">
            <a:xfrm>
              <a:off x="783309" y="5114037"/>
              <a:ext cx="122766" cy="136207"/>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1" name="Freeform 778"/>
            <p:cNvSpPr>
              <a:spLocks noEditPoints="1"/>
            </p:cNvSpPr>
            <p:nvPr/>
          </p:nvSpPr>
          <p:spPr bwMode="auto">
            <a:xfrm>
              <a:off x="812880" y="5132855"/>
              <a:ext cx="61831" cy="102156"/>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2" name="Rectangle 779"/>
            <p:cNvSpPr>
              <a:spLocks noChangeArrowheads="1"/>
            </p:cNvSpPr>
            <p:nvPr/>
          </p:nvSpPr>
          <p:spPr bwMode="auto">
            <a:xfrm>
              <a:off x="831698" y="5213504"/>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3" name="Freeform 780"/>
            <p:cNvSpPr>
              <a:spLocks/>
            </p:cNvSpPr>
            <p:nvPr/>
          </p:nvSpPr>
          <p:spPr bwMode="auto">
            <a:xfrm>
              <a:off x="831698" y="521350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4" name="Freeform 781"/>
            <p:cNvSpPr>
              <a:spLocks/>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5" name="Freeform 782"/>
            <p:cNvSpPr>
              <a:spLocks/>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6" name="Freeform 847"/>
            <p:cNvSpPr>
              <a:spLocks noEditPoints="1"/>
            </p:cNvSpPr>
            <p:nvPr/>
          </p:nvSpPr>
          <p:spPr bwMode="auto">
            <a:xfrm>
              <a:off x="586167" y="4857752"/>
              <a:ext cx="211480" cy="201723"/>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7" name="Freeform 848"/>
            <p:cNvSpPr>
              <a:spLocks noEditPoints="1"/>
            </p:cNvSpPr>
            <p:nvPr/>
          </p:nvSpPr>
          <p:spPr bwMode="auto">
            <a:xfrm>
              <a:off x="513583" y="4823700"/>
              <a:ext cx="330661" cy="423856"/>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8" name="Freeform 849"/>
            <p:cNvSpPr>
              <a:spLocks noEditPoints="1"/>
            </p:cNvSpPr>
            <p:nvPr/>
          </p:nvSpPr>
          <p:spPr bwMode="auto">
            <a:xfrm>
              <a:off x="628283" y="4887323"/>
              <a:ext cx="99467" cy="57350"/>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9" name="Rectangle 850"/>
            <p:cNvSpPr>
              <a:spLocks noChangeArrowheads="1"/>
            </p:cNvSpPr>
            <p:nvPr/>
          </p:nvSpPr>
          <p:spPr bwMode="auto">
            <a:xfrm>
              <a:off x="742984" y="4916894"/>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0" name="Freeform 851"/>
            <p:cNvSpPr>
              <a:spLocks/>
            </p:cNvSpPr>
            <p:nvPr/>
          </p:nvSpPr>
          <p:spPr bwMode="auto">
            <a:xfrm>
              <a:off x="742984" y="49168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1" name="Freeform 852"/>
            <p:cNvSpPr>
              <a:spLocks noEditPoints="1"/>
            </p:cNvSpPr>
            <p:nvPr/>
          </p:nvSpPr>
          <p:spPr bwMode="auto">
            <a:xfrm>
              <a:off x="727751" y="4916894"/>
              <a:ext cx="27779" cy="27779"/>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12" name="组合 411"/>
          <p:cNvGrpSpPr/>
          <p:nvPr/>
        </p:nvGrpSpPr>
        <p:grpSpPr>
          <a:xfrm>
            <a:off x="3374922" y="1806685"/>
            <a:ext cx="271442" cy="250309"/>
            <a:chOff x="2603288" y="4218831"/>
            <a:chExt cx="517946" cy="477622"/>
          </a:xfrm>
        </p:grpSpPr>
        <p:sp>
          <p:nvSpPr>
            <p:cNvPr id="413" name="Freeform 843"/>
            <p:cNvSpPr>
              <a:spLocks noEditPoints="1"/>
            </p:cNvSpPr>
            <p:nvPr/>
          </p:nvSpPr>
          <p:spPr bwMode="auto">
            <a:xfrm>
              <a:off x="2603288" y="4218831"/>
              <a:ext cx="352167" cy="477622"/>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4" name="Freeform 844"/>
            <p:cNvSpPr>
              <a:spLocks noEditPoints="1"/>
            </p:cNvSpPr>
            <p:nvPr/>
          </p:nvSpPr>
          <p:spPr bwMode="auto">
            <a:xfrm>
              <a:off x="2862261" y="4342493"/>
              <a:ext cx="74376" cy="144272"/>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5" name="Freeform 845"/>
            <p:cNvSpPr>
              <a:spLocks/>
            </p:cNvSpPr>
            <p:nvPr/>
          </p:nvSpPr>
          <p:spPr bwMode="auto">
            <a:xfrm>
              <a:off x="2764586" y="4516337"/>
              <a:ext cx="52870" cy="144272"/>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6" name="Freeform 846"/>
            <p:cNvSpPr>
              <a:spLocks/>
            </p:cNvSpPr>
            <p:nvPr/>
          </p:nvSpPr>
          <p:spPr bwMode="auto">
            <a:xfrm>
              <a:off x="2649885" y="4516337"/>
              <a:ext cx="52870" cy="144272"/>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7" name="Freeform 853"/>
            <p:cNvSpPr>
              <a:spLocks noEditPoints="1"/>
            </p:cNvSpPr>
            <p:nvPr/>
          </p:nvSpPr>
          <p:spPr bwMode="auto">
            <a:xfrm>
              <a:off x="2950975" y="4448233"/>
              <a:ext cx="170259" cy="195350"/>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8" name="Freeform 854"/>
            <p:cNvSpPr>
              <a:spLocks/>
            </p:cNvSpPr>
            <p:nvPr/>
          </p:nvSpPr>
          <p:spPr bwMode="auto">
            <a:xfrm>
              <a:off x="3063883" y="4543220"/>
              <a:ext cx="31364" cy="8961"/>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9" name="Freeform 855"/>
            <p:cNvSpPr>
              <a:spLocks/>
            </p:cNvSpPr>
            <p:nvPr/>
          </p:nvSpPr>
          <p:spPr bwMode="auto">
            <a:xfrm>
              <a:off x="3061195" y="4552181"/>
              <a:ext cx="30467" cy="8065"/>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20" name="组合 419"/>
          <p:cNvGrpSpPr/>
          <p:nvPr/>
        </p:nvGrpSpPr>
        <p:grpSpPr>
          <a:xfrm>
            <a:off x="3874975" y="2975114"/>
            <a:ext cx="139009" cy="93455"/>
            <a:chOff x="2772651" y="3725080"/>
            <a:chExt cx="265246" cy="178324"/>
          </a:xfrm>
        </p:grpSpPr>
        <p:sp>
          <p:nvSpPr>
            <p:cNvPr id="421" name="Freeform 856"/>
            <p:cNvSpPr>
              <a:spLocks/>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2" name="Freeform 857"/>
            <p:cNvSpPr>
              <a:spLocks/>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3" name="Freeform 858"/>
            <p:cNvSpPr>
              <a:spLocks noEditPoints="1"/>
            </p:cNvSpPr>
            <p:nvPr/>
          </p:nvSpPr>
          <p:spPr bwMode="auto">
            <a:xfrm>
              <a:off x="2772651" y="3725080"/>
              <a:ext cx="265246" cy="178324"/>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4" name="Freeform 859"/>
            <p:cNvSpPr>
              <a:spLocks/>
            </p:cNvSpPr>
            <p:nvPr/>
          </p:nvSpPr>
          <p:spPr bwMode="auto">
            <a:xfrm>
              <a:off x="3027143" y="3759131"/>
              <a:ext cx="2688" cy="179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25" name="组合 424"/>
          <p:cNvGrpSpPr/>
          <p:nvPr/>
        </p:nvGrpSpPr>
        <p:grpSpPr>
          <a:xfrm>
            <a:off x="3803634" y="1966675"/>
            <a:ext cx="172352" cy="228237"/>
            <a:chOff x="553907" y="4057533"/>
            <a:chExt cx="328869" cy="435505"/>
          </a:xfrm>
        </p:grpSpPr>
        <p:sp>
          <p:nvSpPr>
            <p:cNvPr id="426" name="Freeform 873"/>
            <p:cNvSpPr>
              <a:spLocks noEditPoints="1"/>
            </p:cNvSpPr>
            <p:nvPr/>
          </p:nvSpPr>
          <p:spPr bwMode="auto">
            <a:xfrm>
              <a:off x="553907" y="4057533"/>
              <a:ext cx="328869" cy="435505"/>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7" name="Rectangle 874"/>
            <p:cNvSpPr>
              <a:spLocks noChangeArrowheads="1"/>
            </p:cNvSpPr>
            <p:nvPr/>
          </p:nvSpPr>
          <p:spPr bwMode="auto">
            <a:xfrm>
              <a:off x="693699" y="4314714"/>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8" name="Freeform 875"/>
            <p:cNvSpPr>
              <a:spLocks/>
            </p:cNvSpPr>
            <p:nvPr/>
          </p:nvSpPr>
          <p:spPr bwMode="auto">
            <a:xfrm>
              <a:off x="693699" y="43147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29" name="Freeform 876"/>
          <p:cNvSpPr>
            <a:spLocks noEditPoints="1"/>
          </p:cNvSpPr>
          <p:nvPr/>
        </p:nvSpPr>
        <p:spPr bwMode="auto">
          <a:xfrm>
            <a:off x="2949260" y="2024727"/>
            <a:ext cx="140417" cy="195833"/>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0" name="Freeform 877"/>
          <p:cNvSpPr>
            <a:spLocks noEditPoints="1"/>
          </p:cNvSpPr>
          <p:nvPr/>
        </p:nvSpPr>
        <p:spPr bwMode="auto">
          <a:xfrm>
            <a:off x="3606620" y="2116459"/>
            <a:ext cx="286000" cy="118815"/>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1" name="Freeform 878"/>
          <p:cNvSpPr>
            <a:spLocks noEditPoints="1"/>
          </p:cNvSpPr>
          <p:nvPr/>
        </p:nvSpPr>
        <p:spPr bwMode="auto">
          <a:xfrm>
            <a:off x="2956244" y="3088309"/>
            <a:ext cx="255944" cy="264867"/>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2" name="Freeform 879"/>
          <p:cNvSpPr>
            <a:spLocks noEditPoints="1"/>
          </p:cNvSpPr>
          <p:nvPr/>
        </p:nvSpPr>
        <p:spPr bwMode="auto">
          <a:xfrm>
            <a:off x="3209514" y="3141208"/>
            <a:ext cx="110831" cy="112240"/>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33" name="组合 432"/>
          <p:cNvGrpSpPr/>
          <p:nvPr/>
        </p:nvGrpSpPr>
        <p:grpSpPr>
          <a:xfrm>
            <a:off x="4064901" y="2108446"/>
            <a:ext cx="104726" cy="125859"/>
            <a:chOff x="578998" y="3449080"/>
            <a:chExt cx="199830" cy="240155"/>
          </a:xfrm>
        </p:grpSpPr>
        <p:sp>
          <p:nvSpPr>
            <p:cNvPr id="434" name="Freeform 817"/>
            <p:cNvSpPr>
              <a:spLocks noEditPoints="1"/>
            </p:cNvSpPr>
            <p:nvPr/>
          </p:nvSpPr>
          <p:spPr bwMode="auto">
            <a:xfrm>
              <a:off x="578998" y="3449080"/>
              <a:ext cx="199830" cy="240155"/>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5" name="Freeform 818"/>
            <p:cNvSpPr>
              <a:spLocks/>
            </p:cNvSpPr>
            <p:nvPr/>
          </p:nvSpPr>
          <p:spPr bwMode="auto">
            <a:xfrm>
              <a:off x="609465" y="3536002"/>
              <a:ext cx="105740" cy="43013"/>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6" name="Freeform 819"/>
            <p:cNvSpPr>
              <a:spLocks/>
            </p:cNvSpPr>
            <p:nvPr/>
          </p:nvSpPr>
          <p:spPr bwMode="auto">
            <a:xfrm>
              <a:off x="617530" y="3565574"/>
              <a:ext cx="97675" cy="34052"/>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7" name="Freeform 820"/>
            <p:cNvSpPr>
              <a:spLocks/>
            </p:cNvSpPr>
            <p:nvPr/>
          </p:nvSpPr>
          <p:spPr bwMode="auto">
            <a:xfrm>
              <a:off x="619322" y="3608586"/>
              <a:ext cx="27779" cy="12545"/>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8" name="Freeform 880"/>
            <p:cNvSpPr>
              <a:spLocks/>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9" name="Freeform 881"/>
            <p:cNvSpPr>
              <a:spLocks/>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40" name="组合 439"/>
          <p:cNvGrpSpPr/>
          <p:nvPr/>
        </p:nvGrpSpPr>
        <p:grpSpPr>
          <a:xfrm>
            <a:off x="4063552" y="2796121"/>
            <a:ext cx="195832" cy="473380"/>
            <a:chOff x="218766" y="2923069"/>
            <a:chExt cx="373673" cy="903270"/>
          </a:xfrm>
        </p:grpSpPr>
        <p:sp>
          <p:nvSpPr>
            <p:cNvPr id="441" name="Freeform 860"/>
            <p:cNvSpPr>
              <a:spLocks noEditPoints="1"/>
            </p:cNvSpPr>
            <p:nvPr/>
          </p:nvSpPr>
          <p:spPr bwMode="auto">
            <a:xfrm>
              <a:off x="269843" y="3029705"/>
              <a:ext cx="231194" cy="735699"/>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2" name="Freeform 861"/>
            <p:cNvSpPr>
              <a:spLocks/>
            </p:cNvSpPr>
            <p:nvPr/>
          </p:nvSpPr>
          <p:spPr bwMode="auto">
            <a:xfrm>
              <a:off x="386336" y="2923069"/>
              <a:ext cx="12545" cy="85130"/>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3" name="Freeform 862"/>
            <p:cNvSpPr>
              <a:spLocks/>
            </p:cNvSpPr>
            <p:nvPr/>
          </p:nvSpPr>
          <p:spPr bwMode="auto">
            <a:xfrm>
              <a:off x="492076" y="2980419"/>
              <a:ext cx="57350" cy="43013"/>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4" name="Freeform 863"/>
            <p:cNvSpPr>
              <a:spLocks/>
            </p:cNvSpPr>
            <p:nvPr/>
          </p:nvSpPr>
          <p:spPr bwMode="auto">
            <a:xfrm>
              <a:off x="528816" y="3093328"/>
              <a:ext cx="59143" cy="20610"/>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5" name="Freeform 864"/>
            <p:cNvSpPr>
              <a:spLocks/>
            </p:cNvSpPr>
            <p:nvPr/>
          </p:nvSpPr>
          <p:spPr bwMode="auto">
            <a:xfrm>
              <a:off x="519855" y="3186523"/>
              <a:ext cx="49286" cy="4211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6" name="Freeform 865"/>
            <p:cNvSpPr>
              <a:spLocks/>
            </p:cNvSpPr>
            <p:nvPr/>
          </p:nvSpPr>
          <p:spPr bwMode="auto">
            <a:xfrm>
              <a:off x="254610" y="2980419"/>
              <a:ext cx="46597" cy="44805"/>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7" name="Freeform 866"/>
            <p:cNvSpPr>
              <a:spLocks/>
            </p:cNvSpPr>
            <p:nvPr/>
          </p:nvSpPr>
          <p:spPr bwMode="auto">
            <a:xfrm>
              <a:off x="218766" y="3096913"/>
              <a:ext cx="57350" cy="19714"/>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8" name="Freeform 867"/>
            <p:cNvSpPr>
              <a:spLocks/>
            </p:cNvSpPr>
            <p:nvPr/>
          </p:nvSpPr>
          <p:spPr bwMode="auto">
            <a:xfrm>
              <a:off x="235792" y="3203549"/>
              <a:ext cx="52870" cy="4390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9" name="Rectangle 868"/>
            <p:cNvSpPr>
              <a:spLocks noChangeArrowheads="1"/>
            </p:cNvSpPr>
            <p:nvPr/>
          </p:nvSpPr>
          <p:spPr bwMode="auto">
            <a:xfrm>
              <a:off x="341531" y="3307496"/>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0" name="Freeform 869"/>
            <p:cNvSpPr>
              <a:spLocks/>
            </p:cNvSpPr>
            <p:nvPr/>
          </p:nvSpPr>
          <p:spPr bwMode="auto">
            <a:xfrm>
              <a:off x="341531" y="3307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1" name="Freeform 870"/>
            <p:cNvSpPr>
              <a:spLocks/>
            </p:cNvSpPr>
            <p:nvPr/>
          </p:nvSpPr>
          <p:spPr bwMode="auto">
            <a:xfrm>
              <a:off x="445479" y="3697301"/>
              <a:ext cx="40325" cy="52870"/>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2" name="Freeform 871"/>
            <p:cNvSpPr>
              <a:spLocks/>
            </p:cNvSpPr>
            <p:nvPr/>
          </p:nvSpPr>
          <p:spPr bwMode="auto">
            <a:xfrm>
              <a:off x="451752" y="3716119"/>
              <a:ext cx="34052" cy="43013"/>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3" name="Freeform 872"/>
            <p:cNvSpPr>
              <a:spLocks/>
            </p:cNvSpPr>
            <p:nvPr/>
          </p:nvSpPr>
          <p:spPr bwMode="auto">
            <a:xfrm>
              <a:off x="460713" y="3733145"/>
              <a:ext cx="25091" cy="36740"/>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4" name="Freeform 882"/>
            <p:cNvSpPr>
              <a:spLocks/>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5" name="Freeform 883"/>
            <p:cNvSpPr>
              <a:spLocks/>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56" name="Freeform 884"/>
          <p:cNvSpPr>
            <a:spLocks noEditPoints="1"/>
          </p:cNvSpPr>
          <p:nvPr/>
        </p:nvSpPr>
        <p:spPr bwMode="auto">
          <a:xfrm>
            <a:off x="4004228" y="2382161"/>
            <a:ext cx="130086" cy="203347"/>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57" name="组合 456"/>
          <p:cNvGrpSpPr/>
          <p:nvPr/>
        </p:nvGrpSpPr>
        <p:grpSpPr>
          <a:xfrm>
            <a:off x="3196085" y="3433727"/>
            <a:ext cx="676707" cy="1155770"/>
            <a:chOff x="3481623" y="3635353"/>
            <a:chExt cx="1296282" cy="2213961"/>
          </a:xfrm>
        </p:grpSpPr>
        <p:sp>
          <p:nvSpPr>
            <p:cNvPr id="458" name="任意多边形 457"/>
            <p:cNvSpPr/>
            <p:nvPr/>
          </p:nvSpPr>
          <p:spPr>
            <a:xfrm rot="5400000">
              <a:off x="3022783" y="4094193"/>
              <a:ext cx="2213961" cy="1296282"/>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9" name="任意多边形 458"/>
            <p:cNvSpPr/>
            <p:nvPr/>
          </p:nvSpPr>
          <p:spPr>
            <a:xfrm flipV="1">
              <a:off x="4065257" y="3641006"/>
              <a:ext cx="128993" cy="812171"/>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0" name="组合 459"/>
          <p:cNvGrpSpPr/>
          <p:nvPr/>
        </p:nvGrpSpPr>
        <p:grpSpPr>
          <a:xfrm>
            <a:off x="2813816" y="2041536"/>
            <a:ext cx="1457362" cy="1447832"/>
            <a:chOff x="2756535" y="1162698"/>
            <a:chExt cx="2772160" cy="2754032"/>
          </a:xfrm>
        </p:grpSpPr>
        <p:grpSp>
          <p:nvGrpSpPr>
            <p:cNvPr id="461" name="组合 460"/>
            <p:cNvGrpSpPr/>
            <p:nvPr/>
          </p:nvGrpSpPr>
          <p:grpSpPr>
            <a:xfrm>
              <a:off x="2756535" y="1162698"/>
              <a:ext cx="2758440" cy="1445029"/>
              <a:chOff x="2756535" y="1162698"/>
              <a:chExt cx="2758440" cy="1445029"/>
            </a:xfrm>
          </p:grpSpPr>
          <p:sp>
            <p:nvSpPr>
              <p:cNvPr id="468" name="圆角矩形 467"/>
              <p:cNvSpPr/>
              <p:nvPr/>
            </p:nvSpPr>
            <p:spPr>
              <a:xfrm>
                <a:off x="27565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9" name="圆角矩形 468"/>
              <p:cNvSpPr/>
              <p:nvPr/>
            </p:nvSpPr>
            <p:spPr>
              <a:xfrm rot="2700000">
                <a:off x="3102471"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0" name="圆角矩形 469"/>
              <p:cNvSpPr/>
              <p:nvPr/>
            </p:nvSpPr>
            <p:spPr>
              <a:xfrm rot="5400000">
                <a:off x="3937635" y="12950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1" name="圆角矩形 470"/>
              <p:cNvSpPr/>
              <p:nvPr/>
            </p:nvSpPr>
            <p:spPr>
              <a:xfrm rot="8100000">
                <a:off x="4772799"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2" name="圆角矩形 471"/>
              <p:cNvSpPr/>
              <p:nvPr/>
            </p:nvSpPr>
            <p:spPr>
              <a:xfrm rot="10800000">
                <a:off x="51187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2" name="组合 461"/>
            <p:cNvGrpSpPr/>
            <p:nvPr/>
          </p:nvGrpSpPr>
          <p:grpSpPr>
            <a:xfrm flipV="1">
              <a:off x="2770255" y="2471701"/>
              <a:ext cx="2758440" cy="1445029"/>
              <a:chOff x="2756535" y="1162698"/>
              <a:chExt cx="2758440" cy="1445029"/>
            </a:xfrm>
          </p:grpSpPr>
          <p:sp>
            <p:nvSpPr>
              <p:cNvPr id="463" name="圆角矩形 462"/>
              <p:cNvSpPr/>
              <p:nvPr/>
            </p:nvSpPr>
            <p:spPr>
              <a:xfrm>
                <a:off x="2756535" y="24761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4" name="圆角矩形 463"/>
              <p:cNvSpPr/>
              <p:nvPr/>
            </p:nvSpPr>
            <p:spPr>
              <a:xfrm rot="2700000">
                <a:off x="3102471"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5" name="圆角矩形 464"/>
              <p:cNvSpPr/>
              <p:nvPr/>
            </p:nvSpPr>
            <p:spPr>
              <a:xfrm rot="5400000">
                <a:off x="3937635" y="12950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6" name="圆角矩形 465"/>
              <p:cNvSpPr/>
              <p:nvPr/>
            </p:nvSpPr>
            <p:spPr>
              <a:xfrm rot="8100000">
                <a:off x="4772799"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7" name="圆角矩形 466"/>
              <p:cNvSpPr/>
              <p:nvPr/>
            </p:nvSpPr>
            <p:spPr>
              <a:xfrm rot="10800000">
                <a:off x="5118735" y="24761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73" name="任意多边形 472"/>
          <p:cNvSpPr/>
          <p:nvPr/>
        </p:nvSpPr>
        <p:spPr>
          <a:xfrm>
            <a:off x="3167899" y="2455935"/>
            <a:ext cx="729619" cy="957819"/>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71"/>
                  <a:pt x="1298616" y="2147469"/>
                  <a:pt x="1264918" y="2147469"/>
                </a:cubicBezTo>
                <a:lnTo>
                  <a:pt x="601983" y="2147469"/>
                </a:lnTo>
                <a:cubicBezTo>
                  <a:pt x="568285" y="2147469"/>
                  <a:pt x="540967" y="212017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74" name="组合 473"/>
          <p:cNvGrpSpPr/>
          <p:nvPr/>
        </p:nvGrpSpPr>
        <p:grpSpPr>
          <a:xfrm>
            <a:off x="3346553" y="2559085"/>
            <a:ext cx="360502" cy="360504"/>
            <a:chOff x="1325410" y="1372730"/>
            <a:chExt cx="1251559" cy="1251561"/>
          </a:xfrm>
          <a:solidFill>
            <a:schemeClr val="tx1">
              <a:lumMod val="85000"/>
              <a:lumOff val="15000"/>
              <a:alpha val="1000"/>
            </a:schemeClr>
          </a:solidFill>
          <a:effectLst>
            <a:glow rad="38100">
              <a:schemeClr val="bg1">
                <a:lumMod val="85000"/>
                <a:alpha val="57000"/>
              </a:schemeClr>
            </a:glow>
            <a:reflection endPos="0" dir="5400000" sy="-100000" algn="bl" rotWithShape="0"/>
          </a:effectLst>
        </p:grpSpPr>
        <p:sp>
          <p:nvSpPr>
            <p:cNvPr id="475" name="任意多边形 474"/>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6" name="任意多边形 475"/>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7" name="任意多边形 47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8" name="任意多边形 47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9" name="任意多边形 478"/>
          <p:cNvSpPr/>
          <p:nvPr/>
        </p:nvSpPr>
        <p:spPr>
          <a:xfrm>
            <a:off x="3596478" y="2838791"/>
            <a:ext cx="168258" cy="1682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0" name="任意多边形 479"/>
          <p:cNvSpPr/>
          <p:nvPr/>
        </p:nvSpPr>
        <p:spPr>
          <a:xfrm>
            <a:off x="3400842" y="2906815"/>
            <a:ext cx="225009" cy="22500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1" name="组合 480"/>
          <p:cNvGrpSpPr/>
          <p:nvPr/>
        </p:nvGrpSpPr>
        <p:grpSpPr>
          <a:xfrm>
            <a:off x="3317503" y="2537372"/>
            <a:ext cx="360502" cy="360504"/>
            <a:chOff x="1325410" y="1372730"/>
            <a:chExt cx="1251559" cy="1251561"/>
          </a:xfrm>
          <a:effectLst/>
        </p:grpSpPr>
        <p:sp>
          <p:nvSpPr>
            <p:cNvPr id="482" name="任意多边形 481"/>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3" name="任意多边形 482"/>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4" name="任意多边形 483"/>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5" name="任意多边形 484"/>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5604146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14:bounceEnd="50000">
                                          <p:cBhvr additive="base">
                                            <p:cTn id="7" dur="1200" fill="hold"/>
                                            <p:tgtEl>
                                              <p:spTgt spid="24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243"/>
                                            </p:tgtEl>
                                            <p:attrNameLst>
                                              <p:attrName>style.visibility</p:attrName>
                                            </p:attrNameLst>
                                          </p:cBhvr>
                                          <p:to>
                                            <p:strVal val="visible"/>
                                          </p:to>
                                        </p:set>
                                        <p:anim calcmode="lin" valueType="num" p14:bounceEnd="50000">
                                          <p:cBhvr additive="base">
                                            <p:cTn id="11" dur="1200" fill="hold"/>
                                            <p:tgtEl>
                                              <p:spTgt spid="243"/>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243"/>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41"/>
                                            </p:tgtEl>
                                            <p:attrNameLst>
                                              <p:attrName>style.visibility</p:attrName>
                                            </p:attrNameLst>
                                          </p:cBhvr>
                                          <p:to>
                                            <p:strVal val="visible"/>
                                          </p:to>
                                        </p:set>
                                        <p:animEffect transition="in" filter="wipe(left)">
                                          <p:cBhvr>
                                            <p:cTn id="16" dur="500"/>
                                            <p:tgtEl>
                                              <p:spTgt spid="241"/>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44"/>
                                            </p:tgtEl>
                                            <p:attrNameLst>
                                              <p:attrName>style.visibility</p:attrName>
                                            </p:attrNameLst>
                                          </p:cBhvr>
                                          <p:to>
                                            <p:strVal val="visible"/>
                                          </p:to>
                                        </p:set>
                                        <p:animEffect transition="in" filter="fade">
                                          <p:cBhvr>
                                            <p:cTn id="20" dur="500"/>
                                            <p:tgtEl>
                                              <p:spTgt spid="244"/>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245"/>
                                            </p:tgtEl>
                                            <p:attrNameLst>
                                              <p:attrName>style.visibility</p:attrName>
                                            </p:attrNameLst>
                                          </p:cBhvr>
                                          <p:to>
                                            <p:strVal val="visible"/>
                                          </p:to>
                                        </p:set>
                                        <p:animEffect transition="in" filter="wipe(left)">
                                          <p:cBhvr>
                                            <p:cTn id="23" dur="500"/>
                                            <p:tgtEl>
                                              <p:spTgt spid="245"/>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246"/>
                                            </p:tgtEl>
                                            <p:attrNameLst>
                                              <p:attrName>style.visibility</p:attrName>
                                            </p:attrNameLst>
                                          </p:cBhvr>
                                          <p:to>
                                            <p:strVal val="visible"/>
                                          </p:to>
                                        </p:set>
                                        <p:animEffect transition="in" filter="fade">
                                          <p:cBhvr>
                                            <p:cTn id="27" dur="500"/>
                                            <p:tgtEl>
                                              <p:spTgt spid="246"/>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247"/>
                                            </p:tgtEl>
                                            <p:attrNameLst>
                                              <p:attrName>style.visibility</p:attrName>
                                            </p:attrNameLst>
                                          </p:cBhvr>
                                          <p:to>
                                            <p:strVal val="visible"/>
                                          </p:to>
                                        </p:set>
                                        <p:animEffect transition="in" filter="wipe(left)">
                                          <p:cBhvr>
                                            <p:cTn id="30" dur="500"/>
                                            <p:tgtEl>
                                              <p:spTgt spid="247"/>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248"/>
                                            </p:tgtEl>
                                            <p:attrNameLst>
                                              <p:attrName>style.visibility</p:attrName>
                                            </p:attrNameLst>
                                          </p:cBhvr>
                                          <p:to>
                                            <p:strVal val="visible"/>
                                          </p:to>
                                        </p:set>
                                        <p:animEffect transition="in" filter="fade">
                                          <p:cBhvr>
                                            <p:cTn id="34" dur="500"/>
                                            <p:tgtEl>
                                              <p:spTgt spid="2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ipe(left)">
                                          <p:cBhvr>
                                            <p:cTn id="37" dur="500"/>
                                            <p:tgtEl>
                                              <p:spTgt spid="249"/>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247"/>
                                            </p:tgtEl>
                                            <p:attrNameLst>
                                              <p:attrName>style.color</p:attrName>
                                            </p:attrNameLst>
                                          </p:cBhvr>
                                          <p:to>
                                            <p:clrVal>
                                              <a:schemeClr val="accent2"/>
                                            </p:clrVal>
                                          </p:to>
                                        </p:set>
                                        <p:set>
                                          <p:cBhvr>
                                            <p:cTn id="41" dur="1000" fill="hold"/>
                                            <p:tgtEl>
                                              <p:spTgt spid="247"/>
                                            </p:tgtEl>
                                            <p:attrNameLst>
                                              <p:attrName>fillcolor</p:attrName>
                                            </p:attrNameLst>
                                          </p:cBhvr>
                                          <p:to>
                                            <p:clrVal>
                                              <a:schemeClr val="accent2"/>
                                            </p:clrVal>
                                          </p:to>
                                        </p:set>
                                        <p:set>
                                          <p:cBhvr>
                                            <p:cTn id="42" dur="1000" fill="hold"/>
                                            <p:tgtEl>
                                              <p:spTgt spid="247"/>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250"/>
                                            </p:tgtEl>
                                            <p:attrNameLst>
                                              <p:attrName>style.visibility</p:attrName>
                                            </p:attrNameLst>
                                          </p:cBhvr>
                                          <p:to>
                                            <p:strVal val="visible"/>
                                          </p:to>
                                        </p:set>
                                        <p:animEffect transition="in" filter="fade">
                                          <p:cBhvr>
                                            <p:cTn id="46" dur="500"/>
                                            <p:tgtEl>
                                              <p:spTgt spid="250"/>
                                            </p:tgtEl>
                                          </p:cBhvr>
                                        </p:animEffect>
                                      </p:childTnLst>
                                    </p:cTn>
                                  </p:par>
                                </p:childTnLst>
                              </p:cTn>
                            </p:par>
                            <p:par>
                              <p:cTn id="47" fill="hold">
                                <p:stCondLst>
                                  <p:cond delay="4820"/>
                                </p:stCondLst>
                                <p:childTnLst>
                                  <p:par>
                                    <p:cTn id="48" presetID="2" presetClass="entr" presetSubtype="1" fill="hold" nodeType="afterEffect">
                                      <p:stCondLst>
                                        <p:cond delay="0"/>
                                      </p:stCondLst>
                                      <p:childTnLst>
                                        <p:set>
                                          <p:cBhvr>
                                            <p:cTn id="49" dur="1" fill="hold">
                                              <p:stCondLst>
                                                <p:cond delay="0"/>
                                              </p:stCondLst>
                                            </p:cTn>
                                            <p:tgtEl>
                                              <p:spTgt spid="258"/>
                                            </p:tgtEl>
                                            <p:attrNameLst>
                                              <p:attrName>style.visibility</p:attrName>
                                            </p:attrNameLst>
                                          </p:cBhvr>
                                          <p:to>
                                            <p:strVal val="visible"/>
                                          </p:to>
                                        </p:set>
                                        <p:anim calcmode="lin" valueType="num">
                                          <p:cBhvr additive="base">
                                            <p:cTn id="50" dur="500" fill="hold"/>
                                            <p:tgtEl>
                                              <p:spTgt spid="258"/>
                                            </p:tgtEl>
                                            <p:attrNameLst>
                                              <p:attrName>ppt_x</p:attrName>
                                            </p:attrNameLst>
                                          </p:cBhvr>
                                          <p:tavLst>
                                            <p:tav tm="0">
                                              <p:val>
                                                <p:strVal val="#ppt_x"/>
                                              </p:val>
                                            </p:tav>
                                            <p:tav tm="100000">
                                              <p:val>
                                                <p:strVal val="#ppt_x"/>
                                              </p:val>
                                            </p:tav>
                                          </p:tavLst>
                                        </p:anim>
                                        <p:anim calcmode="lin" valueType="num">
                                          <p:cBhvr additive="base">
                                            <p:cTn id="51" dur="500" fill="hold"/>
                                            <p:tgtEl>
                                              <p:spTgt spid="258"/>
                                            </p:tgtEl>
                                            <p:attrNameLst>
                                              <p:attrName>ppt_y</p:attrName>
                                            </p:attrNameLst>
                                          </p:cBhvr>
                                          <p:tavLst>
                                            <p:tav tm="0">
                                              <p:val>
                                                <p:strVal val="0-#ppt_h/2"/>
                                              </p:val>
                                            </p:tav>
                                            <p:tav tm="100000">
                                              <p:val>
                                                <p:strVal val="#ppt_y"/>
                                              </p:val>
                                            </p:tav>
                                          </p:tavLst>
                                        </p:anim>
                                      </p:childTnLst>
                                    </p:cTn>
                                  </p:par>
                                </p:childTnLst>
                              </p:cTn>
                            </p:par>
                            <p:par>
                              <p:cTn id="52" fill="hold">
                                <p:stCondLst>
                                  <p:cond delay="5320"/>
                                </p:stCondLst>
                                <p:childTnLst>
                                  <p:par>
                                    <p:cTn id="53" presetID="45" presetClass="entr" presetSubtype="0" fill="hold" nodeType="afterEffect">
                                      <p:stCondLst>
                                        <p:cond delay="0"/>
                                      </p:stCondLst>
                                      <p:childTnLst>
                                        <p:set>
                                          <p:cBhvr>
                                            <p:cTn id="54" dur="1" fill="hold">
                                              <p:stCondLst>
                                                <p:cond delay="0"/>
                                              </p:stCondLst>
                                            </p:cTn>
                                            <p:tgtEl>
                                              <p:spTgt spid="457"/>
                                            </p:tgtEl>
                                            <p:attrNameLst>
                                              <p:attrName>style.visibility</p:attrName>
                                            </p:attrNameLst>
                                          </p:cBhvr>
                                          <p:to>
                                            <p:strVal val="visible"/>
                                          </p:to>
                                        </p:set>
                                        <p:animEffect transition="in" filter="fade">
                                          <p:cBhvr>
                                            <p:cTn id="55" dur="500"/>
                                            <p:tgtEl>
                                              <p:spTgt spid="457"/>
                                            </p:tgtEl>
                                          </p:cBhvr>
                                        </p:animEffect>
                                        <p:anim calcmode="lin" valueType="num">
                                          <p:cBhvr>
                                            <p:cTn id="56" dur="500" fill="hold"/>
                                            <p:tgtEl>
                                              <p:spTgt spid="457"/>
                                            </p:tgtEl>
                                            <p:attrNameLst>
                                              <p:attrName>ppt_w</p:attrName>
                                            </p:attrNameLst>
                                          </p:cBhvr>
                                          <p:tavLst>
                                            <p:tav tm="0" fmla="#ppt_w*sin(2.5*pi*$)">
                                              <p:val>
                                                <p:fltVal val="0"/>
                                              </p:val>
                                            </p:tav>
                                            <p:tav tm="100000">
                                              <p:val>
                                                <p:fltVal val="1"/>
                                              </p:val>
                                            </p:tav>
                                          </p:tavLst>
                                        </p:anim>
                                        <p:anim calcmode="lin" valueType="num">
                                          <p:cBhvr>
                                            <p:cTn id="57" dur="500" fill="hold"/>
                                            <p:tgtEl>
                                              <p:spTgt spid="457"/>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250"/>
                                      </p:stCondLst>
                                      <p:childTnLst>
                                        <p:set>
                                          <p:cBhvr>
                                            <p:cTn id="59" dur="1" fill="hold">
                                              <p:stCondLst>
                                                <p:cond delay="0"/>
                                              </p:stCondLst>
                                            </p:cTn>
                                            <p:tgtEl>
                                              <p:spTgt spid="473"/>
                                            </p:tgtEl>
                                            <p:attrNameLst>
                                              <p:attrName>style.visibility</p:attrName>
                                            </p:attrNameLst>
                                          </p:cBhvr>
                                          <p:to>
                                            <p:strVal val="visible"/>
                                          </p:to>
                                        </p:set>
                                        <p:animEffect transition="in" filter="fade">
                                          <p:cBhvr>
                                            <p:cTn id="60" dur="500"/>
                                            <p:tgtEl>
                                              <p:spTgt spid="473"/>
                                            </p:tgtEl>
                                          </p:cBhvr>
                                        </p:animEffect>
                                        <p:anim calcmode="lin" valueType="num">
                                          <p:cBhvr>
                                            <p:cTn id="61" dur="500" fill="hold"/>
                                            <p:tgtEl>
                                              <p:spTgt spid="473"/>
                                            </p:tgtEl>
                                            <p:attrNameLst>
                                              <p:attrName>ppt_w</p:attrName>
                                            </p:attrNameLst>
                                          </p:cBhvr>
                                          <p:tavLst>
                                            <p:tav tm="0" fmla="#ppt_w*sin(2.5*pi*$)">
                                              <p:val>
                                                <p:fltVal val="0"/>
                                              </p:val>
                                            </p:tav>
                                            <p:tav tm="100000">
                                              <p:val>
                                                <p:fltVal val="1"/>
                                              </p:val>
                                            </p:tav>
                                          </p:tavLst>
                                        </p:anim>
                                        <p:anim calcmode="lin" valueType="num">
                                          <p:cBhvr>
                                            <p:cTn id="62" dur="500" fill="hold"/>
                                            <p:tgtEl>
                                              <p:spTgt spid="473"/>
                                            </p:tgtEl>
                                            <p:attrNameLst>
                                              <p:attrName>ppt_h</p:attrName>
                                            </p:attrNameLst>
                                          </p:cBhvr>
                                          <p:tavLst>
                                            <p:tav tm="0">
                                              <p:val>
                                                <p:strVal val="#ppt_h"/>
                                              </p:val>
                                            </p:tav>
                                            <p:tav tm="100000">
                                              <p:val>
                                                <p:strVal val="#ppt_h"/>
                                              </p:val>
                                            </p:tav>
                                          </p:tavLst>
                                        </p:anim>
                                      </p:childTnLst>
                                    </p:cTn>
                                  </p:par>
                                  <p:par>
                                    <p:cTn id="63" presetID="23" presetClass="entr" presetSubtype="16" fill="hold" nodeType="withEffect">
                                      <p:stCondLst>
                                        <p:cond delay="600"/>
                                      </p:stCondLst>
                                      <p:childTnLst>
                                        <p:set>
                                          <p:cBhvr>
                                            <p:cTn id="64" dur="1" fill="hold">
                                              <p:stCondLst>
                                                <p:cond delay="0"/>
                                              </p:stCondLst>
                                            </p:cTn>
                                            <p:tgtEl>
                                              <p:spTgt spid="481"/>
                                            </p:tgtEl>
                                            <p:attrNameLst>
                                              <p:attrName>style.visibility</p:attrName>
                                            </p:attrNameLst>
                                          </p:cBhvr>
                                          <p:to>
                                            <p:strVal val="visible"/>
                                          </p:to>
                                        </p:set>
                                        <p:anim calcmode="lin" valueType="num">
                                          <p:cBhvr>
                                            <p:cTn id="65" dur="500" fill="hold"/>
                                            <p:tgtEl>
                                              <p:spTgt spid="481"/>
                                            </p:tgtEl>
                                            <p:attrNameLst>
                                              <p:attrName>ppt_w</p:attrName>
                                            </p:attrNameLst>
                                          </p:cBhvr>
                                          <p:tavLst>
                                            <p:tav tm="0">
                                              <p:val>
                                                <p:fltVal val="0"/>
                                              </p:val>
                                            </p:tav>
                                            <p:tav tm="100000">
                                              <p:val>
                                                <p:strVal val="#ppt_w"/>
                                              </p:val>
                                            </p:tav>
                                          </p:tavLst>
                                        </p:anim>
                                        <p:anim calcmode="lin" valueType="num">
                                          <p:cBhvr>
                                            <p:cTn id="66" dur="500" fill="hold"/>
                                            <p:tgtEl>
                                              <p:spTgt spid="481"/>
                                            </p:tgtEl>
                                            <p:attrNameLst>
                                              <p:attrName>ppt_h</p:attrName>
                                            </p:attrNameLst>
                                          </p:cBhvr>
                                          <p:tavLst>
                                            <p:tav tm="0">
                                              <p:val>
                                                <p:fltVal val="0"/>
                                              </p:val>
                                            </p:tav>
                                            <p:tav tm="100000">
                                              <p:val>
                                                <p:strVal val="#ppt_h"/>
                                              </p:val>
                                            </p:tav>
                                          </p:tavLst>
                                        </p:anim>
                                      </p:childTnLst>
                                    </p:cTn>
                                  </p:par>
                                  <p:par>
                                    <p:cTn id="67" presetID="10" presetClass="entr" presetSubtype="0" fill="hold" grpId="0" nodeType="withEffect">
                                      <p:stCondLst>
                                        <p:cond delay="600"/>
                                      </p:stCondLst>
                                      <p:iterate type="lt">
                                        <p:tmPct val="15385"/>
                                      </p:iterate>
                                      <p:childTnLst>
                                        <p:set>
                                          <p:cBhvr>
                                            <p:cTn id="68" dur="1" fill="hold">
                                              <p:stCondLst>
                                                <p:cond delay="0"/>
                                              </p:stCondLst>
                                            </p:cTn>
                                            <p:tgtEl>
                                              <p:spTgt spid="290"/>
                                            </p:tgtEl>
                                            <p:attrNameLst>
                                              <p:attrName>style.visibility</p:attrName>
                                            </p:attrNameLst>
                                          </p:cBhvr>
                                          <p:to>
                                            <p:strVal val="visible"/>
                                          </p:to>
                                        </p:set>
                                        <p:animEffect transition="in" filter="fade">
                                          <p:cBhvr>
                                            <p:cTn id="69" dur="300"/>
                                            <p:tgtEl>
                                              <p:spTgt spid="290"/>
                                            </p:tgtEl>
                                          </p:cBhvr>
                                        </p:animEffect>
                                      </p:childTnLst>
                                    </p:cTn>
                                  </p:par>
                                  <p:par>
                                    <p:cTn id="70" presetID="6" presetClass="emph" presetSubtype="0" autoRev="1" fill="hold" nodeType="withEffect">
                                      <p:stCondLst>
                                        <p:cond delay="1100"/>
                                      </p:stCondLst>
                                      <p:childTnLst>
                                        <p:animScale>
                                          <p:cBhvr>
                                            <p:cTn id="71" dur="150" fill="hold"/>
                                            <p:tgtEl>
                                              <p:spTgt spid="481"/>
                                            </p:tgtEl>
                                          </p:cBhvr>
                                          <p:by x="110000" y="110000"/>
                                        </p:animScale>
                                      </p:childTnLst>
                                    </p:cTn>
                                  </p:par>
                                  <p:par>
                                    <p:cTn id="72" presetID="23" presetClass="entr" presetSubtype="16" fill="hold" nodeType="withEffect">
                                      <p:stCondLst>
                                        <p:cond delay="600"/>
                                      </p:stCondLst>
                                      <p:childTnLst>
                                        <p:set>
                                          <p:cBhvr>
                                            <p:cTn id="73" dur="1" fill="hold">
                                              <p:stCondLst>
                                                <p:cond delay="0"/>
                                              </p:stCondLst>
                                            </p:cTn>
                                            <p:tgtEl>
                                              <p:spTgt spid="474"/>
                                            </p:tgtEl>
                                            <p:attrNameLst>
                                              <p:attrName>style.visibility</p:attrName>
                                            </p:attrNameLst>
                                          </p:cBhvr>
                                          <p:to>
                                            <p:strVal val="visible"/>
                                          </p:to>
                                        </p:set>
                                        <p:anim calcmode="lin" valueType="num">
                                          <p:cBhvr>
                                            <p:cTn id="74" dur="500" fill="hold"/>
                                            <p:tgtEl>
                                              <p:spTgt spid="474"/>
                                            </p:tgtEl>
                                            <p:attrNameLst>
                                              <p:attrName>ppt_w</p:attrName>
                                            </p:attrNameLst>
                                          </p:cBhvr>
                                          <p:tavLst>
                                            <p:tav tm="0">
                                              <p:val>
                                                <p:fltVal val="0"/>
                                              </p:val>
                                            </p:tav>
                                            <p:tav tm="100000">
                                              <p:val>
                                                <p:strVal val="#ppt_w"/>
                                              </p:val>
                                            </p:tav>
                                          </p:tavLst>
                                        </p:anim>
                                        <p:anim calcmode="lin" valueType="num">
                                          <p:cBhvr>
                                            <p:cTn id="75" dur="500" fill="hold"/>
                                            <p:tgtEl>
                                              <p:spTgt spid="474"/>
                                            </p:tgtEl>
                                            <p:attrNameLst>
                                              <p:attrName>ppt_h</p:attrName>
                                            </p:attrNameLst>
                                          </p:cBhvr>
                                          <p:tavLst>
                                            <p:tav tm="0">
                                              <p:val>
                                                <p:fltVal val="0"/>
                                              </p:val>
                                            </p:tav>
                                            <p:tav tm="100000">
                                              <p:val>
                                                <p:strVal val="#ppt_h"/>
                                              </p:val>
                                            </p:tav>
                                          </p:tavLst>
                                        </p:anim>
                                      </p:childTnLst>
                                    </p:cTn>
                                  </p:par>
                                  <p:par>
                                    <p:cTn id="76" presetID="6" presetClass="emph" presetSubtype="0" autoRev="1" fill="hold" nodeType="withEffect">
                                      <p:stCondLst>
                                        <p:cond delay="1100"/>
                                      </p:stCondLst>
                                      <p:childTnLst>
                                        <p:animScale>
                                          <p:cBhvr>
                                            <p:cTn id="77" dur="150" fill="hold"/>
                                            <p:tgtEl>
                                              <p:spTgt spid="474"/>
                                            </p:tgtEl>
                                          </p:cBhvr>
                                          <p:by x="110000" y="110000"/>
                                        </p:animScale>
                                      </p:childTnLst>
                                    </p:cTn>
                                  </p:par>
                                  <p:par>
                                    <p:cTn id="78" presetID="23" presetClass="entr" presetSubtype="16" fill="hold" grpId="0" nodeType="withEffect">
                                      <p:stCondLst>
                                        <p:cond delay="700"/>
                                      </p:stCondLst>
                                      <p:childTnLst>
                                        <p:set>
                                          <p:cBhvr>
                                            <p:cTn id="79" dur="1" fill="hold">
                                              <p:stCondLst>
                                                <p:cond delay="0"/>
                                              </p:stCondLst>
                                            </p:cTn>
                                            <p:tgtEl>
                                              <p:spTgt spid="480"/>
                                            </p:tgtEl>
                                            <p:attrNameLst>
                                              <p:attrName>style.visibility</p:attrName>
                                            </p:attrNameLst>
                                          </p:cBhvr>
                                          <p:to>
                                            <p:strVal val="visible"/>
                                          </p:to>
                                        </p:set>
                                        <p:anim calcmode="lin" valueType="num">
                                          <p:cBhvr>
                                            <p:cTn id="80" dur="500" fill="hold"/>
                                            <p:tgtEl>
                                              <p:spTgt spid="480"/>
                                            </p:tgtEl>
                                            <p:attrNameLst>
                                              <p:attrName>ppt_w</p:attrName>
                                            </p:attrNameLst>
                                          </p:cBhvr>
                                          <p:tavLst>
                                            <p:tav tm="0">
                                              <p:val>
                                                <p:fltVal val="0"/>
                                              </p:val>
                                            </p:tav>
                                            <p:tav tm="100000">
                                              <p:val>
                                                <p:strVal val="#ppt_w"/>
                                              </p:val>
                                            </p:tav>
                                          </p:tavLst>
                                        </p:anim>
                                        <p:anim calcmode="lin" valueType="num">
                                          <p:cBhvr>
                                            <p:cTn id="81" dur="500" fill="hold"/>
                                            <p:tgtEl>
                                              <p:spTgt spid="480"/>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750"/>
                                      </p:stCondLst>
                                      <p:childTnLst>
                                        <p:set>
                                          <p:cBhvr>
                                            <p:cTn id="83" dur="1" fill="hold">
                                              <p:stCondLst>
                                                <p:cond delay="0"/>
                                              </p:stCondLst>
                                            </p:cTn>
                                            <p:tgtEl>
                                              <p:spTgt spid="479"/>
                                            </p:tgtEl>
                                            <p:attrNameLst>
                                              <p:attrName>style.visibility</p:attrName>
                                            </p:attrNameLst>
                                          </p:cBhvr>
                                          <p:to>
                                            <p:strVal val="visible"/>
                                          </p:to>
                                        </p:set>
                                        <p:anim calcmode="lin" valueType="num">
                                          <p:cBhvr>
                                            <p:cTn id="84" dur="500" fill="hold"/>
                                            <p:tgtEl>
                                              <p:spTgt spid="479"/>
                                            </p:tgtEl>
                                            <p:attrNameLst>
                                              <p:attrName>ppt_w</p:attrName>
                                            </p:attrNameLst>
                                          </p:cBhvr>
                                          <p:tavLst>
                                            <p:tav tm="0">
                                              <p:val>
                                                <p:fltVal val="0"/>
                                              </p:val>
                                            </p:tav>
                                            <p:tav tm="100000">
                                              <p:val>
                                                <p:strVal val="#ppt_w"/>
                                              </p:val>
                                            </p:tav>
                                          </p:tavLst>
                                        </p:anim>
                                        <p:anim calcmode="lin" valueType="num">
                                          <p:cBhvr>
                                            <p:cTn id="85" dur="500" fill="hold"/>
                                            <p:tgtEl>
                                              <p:spTgt spid="479"/>
                                            </p:tgtEl>
                                            <p:attrNameLst>
                                              <p:attrName>ppt_h</p:attrName>
                                            </p:attrNameLst>
                                          </p:cBhvr>
                                          <p:tavLst>
                                            <p:tav tm="0">
                                              <p:val>
                                                <p:fltVal val="0"/>
                                              </p:val>
                                            </p:tav>
                                            <p:tav tm="100000">
                                              <p:val>
                                                <p:strVal val="#ppt_h"/>
                                              </p:val>
                                            </p:tav>
                                          </p:tavLst>
                                        </p:anim>
                                      </p:childTnLst>
                                    </p:cTn>
                                  </p:par>
                                  <p:par>
                                    <p:cTn id="86" presetID="6" presetClass="emph" presetSubtype="0" autoRev="1" fill="hold" grpId="1" nodeType="withEffect">
                                      <p:stCondLst>
                                        <p:cond delay="1200"/>
                                      </p:stCondLst>
                                      <p:childTnLst>
                                        <p:animScale>
                                          <p:cBhvr>
                                            <p:cTn id="87" dur="150" fill="hold"/>
                                            <p:tgtEl>
                                              <p:spTgt spid="480"/>
                                            </p:tgtEl>
                                          </p:cBhvr>
                                          <p:by x="110000" y="110000"/>
                                        </p:animScale>
                                      </p:childTnLst>
                                    </p:cTn>
                                  </p:par>
                                  <p:par>
                                    <p:cTn id="88" presetID="6" presetClass="emph" presetSubtype="0" autoRev="1" fill="hold" grpId="1" nodeType="withEffect">
                                      <p:stCondLst>
                                        <p:cond delay="1250"/>
                                      </p:stCondLst>
                                      <p:childTnLst>
                                        <p:animScale>
                                          <p:cBhvr>
                                            <p:cTn id="89" dur="150" fill="hold"/>
                                            <p:tgtEl>
                                              <p:spTgt spid="479"/>
                                            </p:tgtEl>
                                          </p:cBhvr>
                                          <p:by x="110000" y="110000"/>
                                        </p:animScale>
                                      </p:childTnLst>
                                    </p:cTn>
                                  </p:par>
                                  <p:par>
                                    <p:cTn id="90" presetID="8" presetClass="emph" presetSubtype="0" repeatCount="indefinite" fill="hold" nodeType="withEffect">
                                      <p:stCondLst>
                                        <p:cond delay="1500"/>
                                      </p:stCondLst>
                                      <p:childTnLst>
                                        <p:animRot by="21600000">
                                          <p:cBhvr>
                                            <p:cTn id="91" dur="2000" fill="hold"/>
                                            <p:tgtEl>
                                              <p:spTgt spid="481"/>
                                            </p:tgtEl>
                                            <p:attrNameLst>
                                              <p:attrName>r</p:attrName>
                                            </p:attrNameLst>
                                          </p:cBhvr>
                                        </p:animRot>
                                      </p:childTnLst>
                                    </p:cTn>
                                  </p:par>
                                  <p:par>
                                    <p:cTn id="92" presetID="8" presetClass="emph" presetSubtype="0" repeatCount="indefinite" fill="hold" nodeType="withEffect">
                                      <p:stCondLst>
                                        <p:cond delay="1500"/>
                                      </p:stCondLst>
                                      <p:childTnLst>
                                        <p:animRot by="21600000">
                                          <p:cBhvr>
                                            <p:cTn id="93" dur="2000" fill="hold"/>
                                            <p:tgtEl>
                                              <p:spTgt spid="474"/>
                                            </p:tgtEl>
                                            <p:attrNameLst>
                                              <p:attrName>r</p:attrName>
                                            </p:attrNameLst>
                                          </p:cBhvr>
                                        </p:animRot>
                                      </p:childTnLst>
                                    </p:cTn>
                                  </p:par>
                                  <p:par>
                                    <p:cTn id="94" presetID="8" presetClass="emph" presetSubtype="0" repeatCount="indefinite" fill="hold" grpId="2" nodeType="withEffect">
                                      <p:stCondLst>
                                        <p:cond delay="1500"/>
                                      </p:stCondLst>
                                      <p:childTnLst>
                                        <p:animRot by="21600000">
                                          <p:cBhvr>
                                            <p:cTn id="95" dur="2000" fill="hold"/>
                                            <p:tgtEl>
                                              <p:spTgt spid="480"/>
                                            </p:tgtEl>
                                            <p:attrNameLst>
                                              <p:attrName>r</p:attrName>
                                            </p:attrNameLst>
                                          </p:cBhvr>
                                        </p:animRot>
                                      </p:childTnLst>
                                    </p:cTn>
                                  </p:par>
                                  <p:par>
                                    <p:cTn id="96" presetID="8" presetClass="emph" presetSubtype="0" repeatCount="indefinite" fill="hold" grpId="2" nodeType="withEffect">
                                      <p:stCondLst>
                                        <p:cond delay="1500"/>
                                      </p:stCondLst>
                                      <p:childTnLst>
                                        <p:animRot by="-21600000">
                                          <p:cBhvr>
                                            <p:cTn id="97" dur="2000" fill="hold"/>
                                            <p:tgtEl>
                                              <p:spTgt spid="479"/>
                                            </p:tgtEl>
                                            <p:attrNameLst>
                                              <p:attrName>r</p:attrName>
                                            </p:attrNameLst>
                                          </p:cBhvr>
                                        </p:animRot>
                                      </p:childTnLst>
                                    </p:cTn>
                                  </p:par>
                                  <p:par>
                                    <p:cTn id="98" presetID="23" presetClass="entr" presetSubtype="16" fill="hold" nodeType="withEffect">
                                      <p:stCondLst>
                                        <p:cond delay="2000"/>
                                      </p:stCondLst>
                                      <p:childTnLst>
                                        <p:set>
                                          <p:cBhvr>
                                            <p:cTn id="99" dur="1" fill="hold">
                                              <p:stCondLst>
                                                <p:cond delay="0"/>
                                              </p:stCondLst>
                                            </p:cTn>
                                            <p:tgtEl>
                                              <p:spTgt spid="460"/>
                                            </p:tgtEl>
                                            <p:attrNameLst>
                                              <p:attrName>style.visibility</p:attrName>
                                            </p:attrNameLst>
                                          </p:cBhvr>
                                          <p:to>
                                            <p:strVal val="visible"/>
                                          </p:to>
                                        </p:set>
                                        <p:anim calcmode="lin" valueType="num">
                                          <p:cBhvr>
                                            <p:cTn id="100" dur="250" fill="hold"/>
                                            <p:tgtEl>
                                              <p:spTgt spid="460"/>
                                            </p:tgtEl>
                                            <p:attrNameLst>
                                              <p:attrName>ppt_w</p:attrName>
                                            </p:attrNameLst>
                                          </p:cBhvr>
                                          <p:tavLst>
                                            <p:tav tm="0">
                                              <p:val>
                                                <p:fltVal val="0"/>
                                              </p:val>
                                            </p:tav>
                                            <p:tav tm="100000">
                                              <p:val>
                                                <p:strVal val="#ppt_w"/>
                                              </p:val>
                                            </p:tav>
                                          </p:tavLst>
                                        </p:anim>
                                        <p:anim calcmode="lin" valueType="num">
                                          <p:cBhvr>
                                            <p:cTn id="101" dur="250" fill="hold"/>
                                            <p:tgtEl>
                                              <p:spTgt spid="460"/>
                                            </p:tgtEl>
                                            <p:attrNameLst>
                                              <p:attrName>ppt_h</p:attrName>
                                            </p:attrNameLst>
                                          </p:cBhvr>
                                          <p:tavLst>
                                            <p:tav tm="0">
                                              <p:val>
                                                <p:fltVal val="0"/>
                                              </p:val>
                                            </p:tav>
                                            <p:tav tm="100000">
                                              <p:val>
                                                <p:strVal val="#ppt_h"/>
                                              </p:val>
                                            </p:tav>
                                          </p:tavLst>
                                        </p:anim>
                                      </p:childTnLst>
                                    </p:cTn>
                                  </p:par>
                                  <p:par>
                                    <p:cTn id="102" presetID="6" presetClass="emph" presetSubtype="0" autoRev="1" fill="hold" nodeType="withEffect">
                                      <p:stCondLst>
                                        <p:cond delay="2250"/>
                                      </p:stCondLst>
                                      <p:childTnLst>
                                        <p:animScale>
                                          <p:cBhvr>
                                            <p:cTn id="103" dur="150" fill="hold"/>
                                            <p:tgtEl>
                                              <p:spTgt spid="460"/>
                                            </p:tgtEl>
                                          </p:cBhvr>
                                          <p:by x="110000" y="110000"/>
                                        </p:animScale>
                                      </p:childTnLst>
                                    </p:cTn>
                                  </p:par>
                                  <p:par>
                                    <p:cTn id="104" presetID="23" presetClass="entr" presetSubtype="16" fill="hold" grpId="0" nodeType="withEffect">
                                      <p:stCondLst>
                                        <p:cond delay="2500"/>
                                      </p:stCondLst>
                                      <p:childTnLst>
                                        <p:set>
                                          <p:cBhvr>
                                            <p:cTn id="105" dur="1" fill="hold">
                                              <p:stCondLst>
                                                <p:cond delay="0"/>
                                              </p:stCondLst>
                                            </p:cTn>
                                            <p:tgtEl>
                                              <p:spTgt spid="291"/>
                                            </p:tgtEl>
                                            <p:attrNameLst>
                                              <p:attrName>style.visibility</p:attrName>
                                            </p:attrNameLst>
                                          </p:cBhvr>
                                          <p:to>
                                            <p:strVal val="visible"/>
                                          </p:to>
                                        </p:set>
                                        <p:anim calcmode="lin" valueType="num">
                                          <p:cBhvr>
                                            <p:cTn id="106" dur="250" fill="hold"/>
                                            <p:tgtEl>
                                              <p:spTgt spid="291"/>
                                            </p:tgtEl>
                                            <p:attrNameLst>
                                              <p:attrName>ppt_w</p:attrName>
                                            </p:attrNameLst>
                                          </p:cBhvr>
                                          <p:tavLst>
                                            <p:tav tm="0">
                                              <p:val>
                                                <p:fltVal val="0"/>
                                              </p:val>
                                            </p:tav>
                                            <p:tav tm="100000">
                                              <p:val>
                                                <p:strVal val="#ppt_w"/>
                                              </p:val>
                                            </p:tav>
                                          </p:tavLst>
                                        </p:anim>
                                        <p:anim calcmode="lin" valueType="num">
                                          <p:cBhvr>
                                            <p:cTn id="107" dur="250" fill="hold"/>
                                            <p:tgtEl>
                                              <p:spTgt spid="291"/>
                                            </p:tgtEl>
                                            <p:attrNameLst>
                                              <p:attrName>ppt_h</p:attrName>
                                            </p:attrNameLst>
                                          </p:cBhvr>
                                          <p:tavLst>
                                            <p:tav tm="0">
                                              <p:val>
                                                <p:fltVal val="0"/>
                                              </p:val>
                                            </p:tav>
                                            <p:tav tm="100000">
                                              <p:val>
                                                <p:strVal val="#ppt_h"/>
                                              </p:val>
                                            </p:tav>
                                          </p:tavLst>
                                        </p:anim>
                                      </p:childTnLst>
                                    </p:cTn>
                                  </p:par>
                                  <p:par>
                                    <p:cTn id="108" presetID="6" presetClass="emph" presetSubtype="0" autoRev="1" fill="hold" grpId="1" nodeType="withEffect">
                                      <p:stCondLst>
                                        <p:cond delay="2750"/>
                                      </p:stCondLst>
                                      <p:childTnLst>
                                        <p:animScale>
                                          <p:cBhvr>
                                            <p:cTn id="109" dur="150" fill="hold"/>
                                            <p:tgtEl>
                                              <p:spTgt spid="291"/>
                                            </p:tgtEl>
                                          </p:cBhvr>
                                          <p:by x="110000" y="110000"/>
                                        </p:animScale>
                                      </p:childTnLst>
                                    </p:cTn>
                                  </p:par>
                                  <p:par>
                                    <p:cTn id="110" presetID="23" presetClass="entr" presetSubtype="16" fill="hold" grpId="0" nodeType="withEffect">
                                      <p:stCondLst>
                                        <p:cond delay="2550"/>
                                      </p:stCondLst>
                                      <p:childTnLst>
                                        <p:set>
                                          <p:cBhvr>
                                            <p:cTn id="111" dur="1" fill="hold">
                                              <p:stCondLst>
                                                <p:cond delay="0"/>
                                              </p:stCondLst>
                                            </p:cTn>
                                            <p:tgtEl>
                                              <p:spTgt spid="324"/>
                                            </p:tgtEl>
                                            <p:attrNameLst>
                                              <p:attrName>style.visibility</p:attrName>
                                            </p:attrNameLst>
                                          </p:cBhvr>
                                          <p:to>
                                            <p:strVal val="visible"/>
                                          </p:to>
                                        </p:set>
                                        <p:anim calcmode="lin" valueType="num">
                                          <p:cBhvr>
                                            <p:cTn id="112" dur="250" fill="hold"/>
                                            <p:tgtEl>
                                              <p:spTgt spid="324"/>
                                            </p:tgtEl>
                                            <p:attrNameLst>
                                              <p:attrName>ppt_w</p:attrName>
                                            </p:attrNameLst>
                                          </p:cBhvr>
                                          <p:tavLst>
                                            <p:tav tm="0">
                                              <p:val>
                                                <p:fltVal val="0"/>
                                              </p:val>
                                            </p:tav>
                                            <p:tav tm="100000">
                                              <p:val>
                                                <p:strVal val="#ppt_w"/>
                                              </p:val>
                                            </p:tav>
                                          </p:tavLst>
                                        </p:anim>
                                        <p:anim calcmode="lin" valueType="num">
                                          <p:cBhvr>
                                            <p:cTn id="113" dur="250" fill="hold"/>
                                            <p:tgtEl>
                                              <p:spTgt spid="324"/>
                                            </p:tgtEl>
                                            <p:attrNameLst>
                                              <p:attrName>ppt_h</p:attrName>
                                            </p:attrNameLst>
                                          </p:cBhvr>
                                          <p:tavLst>
                                            <p:tav tm="0">
                                              <p:val>
                                                <p:fltVal val="0"/>
                                              </p:val>
                                            </p:tav>
                                            <p:tav tm="100000">
                                              <p:val>
                                                <p:strVal val="#ppt_h"/>
                                              </p:val>
                                            </p:tav>
                                          </p:tavLst>
                                        </p:anim>
                                      </p:childTnLst>
                                    </p:cTn>
                                  </p:par>
                                  <p:par>
                                    <p:cTn id="114" presetID="6" presetClass="emph" presetSubtype="0" autoRev="1" fill="hold" grpId="1" nodeType="withEffect">
                                      <p:stCondLst>
                                        <p:cond delay="2800"/>
                                      </p:stCondLst>
                                      <p:childTnLst>
                                        <p:animScale>
                                          <p:cBhvr>
                                            <p:cTn id="115" dur="150" fill="hold"/>
                                            <p:tgtEl>
                                              <p:spTgt spid="324"/>
                                            </p:tgtEl>
                                          </p:cBhvr>
                                          <p:by x="110000" y="110000"/>
                                        </p:animScale>
                                      </p:childTnLst>
                                    </p:cTn>
                                  </p:par>
                                  <p:par>
                                    <p:cTn id="116" presetID="23" presetClass="entr" presetSubtype="16" fill="hold" nodeType="withEffect">
                                      <p:stCondLst>
                                        <p:cond delay="2500"/>
                                      </p:stCondLst>
                                      <p:childTnLst>
                                        <p:set>
                                          <p:cBhvr>
                                            <p:cTn id="117" dur="1" fill="hold">
                                              <p:stCondLst>
                                                <p:cond delay="0"/>
                                              </p:stCondLst>
                                            </p:cTn>
                                            <p:tgtEl>
                                              <p:spTgt spid="370"/>
                                            </p:tgtEl>
                                            <p:attrNameLst>
                                              <p:attrName>style.visibility</p:attrName>
                                            </p:attrNameLst>
                                          </p:cBhvr>
                                          <p:to>
                                            <p:strVal val="visible"/>
                                          </p:to>
                                        </p:set>
                                        <p:anim calcmode="lin" valueType="num">
                                          <p:cBhvr>
                                            <p:cTn id="118" dur="250" fill="hold"/>
                                            <p:tgtEl>
                                              <p:spTgt spid="370"/>
                                            </p:tgtEl>
                                            <p:attrNameLst>
                                              <p:attrName>ppt_w</p:attrName>
                                            </p:attrNameLst>
                                          </p:cBhvr>
                                          <p:tavLst>
                                            <p:tav tm="0">
                                              <p:val>
                                                <p:fltVal val="0"/>
                                              </p:val>
                                            </p:tav>
                                            <p:tav tm="100000">
                                              <p:val>
                                                <p:strVal val="#ppt_w"/>
                                              </p:val>
                                            </p:tav>
                                          </p:tavLst>
                                        </p:anim>
                                        <p:anim calcmode="lin" valueType="num">
                                          <p:cBhvr>
                                            <p:cTn id="119" dur="250" fill="hold"/>
                                            <p:tgtEl>
                                              <p:spTgt spid="370"/>
                                            </p:tgtEl>
                                            <p:attrNameLst>
                                              <p:attrName>ppt_h</p:attrName>
                                            </p:attrNameLst>
                                          </p:cBhvr>
                                          <p:tavLst>
                                            <p:tav tm="0">
                                              <p:val>
                                                <p:fltVal val="0"/>
                                              </p:val>
                                            </p:tav>
                                            <p:tav tm="100000">
                                              <p:val>
                                                <p:strVal val="#ppt_h"/>
                                              </p:val>
                                            </p:tav>
                                          </p:tavLst>
                                        </p:anim>
                                      </p:childTnLst>
                                    </p:cTn>
                                  </p:par>
                                  <p:par>
                                    <p:cTn id="120" presetID="6" presetClass="emph" presetSubtype="0" autoRev="1" fill="hold" nodeType="withEffect">
                                      <p:stCondLst>
                                        <p:cond delay="2750"/>
                                      </p:stCondLst>
                                      <p:childTnLst>
                                        <p:animScale>
                                          <p:cBhvr>
                                            <p:cTn id="121" dur="150" fill="hold"/>
                                            <p:tgtEl>
                                              <p:spTgt spid="370"/>
                                            </p:tgtEl>
                                          </p:cBhvr>
                                          <p:by x="110000" y="110000"/>
                                        </p:animScale>
                                      </p:childTnLst>
                                    </p:cTn>
                                  </p:par>
                                  <p:par>
                                    <p:cTn id="122" presetID="23" presetClass="entr" presetSubtype="16" fill="hold" nodeType="withEffect">
                                      <p:stCondLst>
                                        <p:cond delay="2600"/>
                                      </p:stCondLst>
                                      <p:childTnLst>
                                        <p:set>
                                          <p:cBhvr>
                                            <p:cTn id="123" dur="1" fill="hold">
                                              <p:stCondLst>
                                                <p:cond delay="0"/>
                                              </p:stCondLst>
                                            </p:cTn>
                                            <p:tgtEl>
                                              <p:spTgt spid="302"/>
                                            </p:tgtEl>
                                            <p:attrNameLst>
                                              <p:attrName>style.visibility</p:attrName>
                                            </p:attrNameLst>
                                          </p:cBhvr>
                                          <p:to>
                                            <p:strVal val="visible"/>
                                          </p:to>
                                        </p:set>
                                        <p:anim calcmode="lin" valueType="num">
                                          <p:cBhvr>
                                            <p:cTn id="124" dur="250" fill="hold"/>
                                            <p:tgtEl>
                                              <p:spTgt spid="302"/>
                                            </p:tgtEl>
                                            <p:attrNameLst>
                                              <p:attrName>ppt_w</p:attrName>
                                            </p:attrNameLst>
                                          </p:cBhvr>
                                          <p:tavLst>
                                            <p:tav tm="0">
                                              <p:val>
                                                <p:fltVal val="0"/>
                                              </p:val>
                                            </p:tav>
                                            <p:tav tm="100000">
                                              <p:val>
                                                <p:strVal val="#ppt_w"/>
                                              </p:val>
                                            </p:tav>
                                          </p:tavLst>
                                        </p:anim>
                                        <p:anim calcmode="lin" valueType="num">
                                          <p:cBhvr>
                                            <p:cTn id="125" dur="250" fill="hold"/>
                                            <p:tgtEl>
                                              <p:spTgt spid="302"/>
                                            </p:tgtEl>
                                            <p:attrNameLst>
                                              <p:attrName>ppt_h</p:attrName>
                                            </p:attrNameLst>
                                          </p:cBhvr>
                                          <p:tavLst>
                                            <p:tav tm="0">
                                              <p:val>
                                                <p:fltVal val="0"/>
                                              </p:val>
                                            </p:tav>
                                            <p:tav tm="100000">
                                              <p:val>
                                                <p:strVal val="#ppt_h"/>
                                              </p:val>
                                            </p:tav>
                                          </p:tavLst>
                                        </p:anim>
                                      </p:childTnLst>
                                    </p:cTn>
                                  </p:par>
                                  <p:par>
                                    <p:cTn id="126" presetID="6" presetClass="emph" presetSubtype="0" autoRev="1" fill="hold" nodeType="withEffect">
                                      <p:stCondLst>
                                        <p:cond delay="2850"/>
                                      </p:stCondLst>
                                      <p:childTnLst>
                                        <p:animScale>
                                          <p:cBhvr>
                                            <p:cTn id="127" dur="150" fill="hold"/>
                                            <p:tgtEl>
                                              <p:spTgt spid="302"/>
                                            </p:tgtEl>
                                          </p:cBhvr>
                                          <p:by x="110000" y="110000"/>
                                        </p:animScale>
                                      </p:childTnLst>
                                    </p:cTn>
                                  </p:par>
                                  <p:par>
                                    <p:cTn id="128" presetID="23" presetClass="entr" presetSubtype="16" fill="hold" nodeType="withEffect">
                                      <p:stCondLst>
                                        <p:cond delay="2550"/>
                                      </p:stCondLst>
                                      <p:childTnLst>
                                        <p:set>
                                          <p:cBhvr>
                                            <p:cTn id="129" dur="1" fill="hold">
                                              <p:stCondLst>
                                                <p:cond delay="0"/>
                                              </p:stCondLst>
                                            </p:cTn>
                                            <p:tgtEl>
                                              <p:spTgt spid="412"/>
                                            </p:tgtEl>
                                            <p:attrNameLst>
                                              <p:attrName>style.visibility</p:attrName>
                                            </p:attrNameLst>
                                          </p:cBhvr>
                                          <p:to>
                                            <p:strVal val="visible"/>
                                          </p:to>
                                        </p:set>
                                        <p:anim calcmode="lin" valueType="num">
                                          <p:cBhvr>
                                            <p:cTn id="130" dur="250" fill="hold"/>
                                            <p:tgtEl>
                                              <p:spTgt spid="412"/>
                                            </p:tgtEl>
                                            <p:attrNameLst>
                                              <p:attrName>ppt_w</p:attrName>
                                            </p:attrNameLst>
                                          </p:cBhvr>
                                          <p:tavLst>
                                            <p:tav tm="0">
                                              <p:val>
                                                <p:fltVal val="0"/>
                                              </p:val>
                                            </p:tav>
                                            <p:tav tm="100000">
                                              <p:val>
                                                <p:strVal val="#ppt_w"/>
                                              </p:val>
                                            </p:tav>
                                          </p:tavLst>
                                        </p:anim>
                                        <p:anim calcmode="lin" valueType="num">
                                          <p:cBhvr>
                                            <p:cTn id="131" dur="250" fill="hold"/>
                                            <p:tgtEl>
                                              <p:spTgt spid="412"/>
                                            </p:tgtEl>
                                            <p:attrNameLst>
                                              <p:attrName>ppt_h</p:attrName>
                                            </p:attrNameLst>
                                          </p:cBhvr>
                                          <p:tavLst>
                                            <p:tav tm="0">
                                              <p:val>
                                                <p:fltVal val="0"/>
                                              </p:val>
                                            </p:tav>
                                            <p:tav tm="100000">
                                              <p:val>
                                                <p:strVal val="#ppt_h"/>
                                              </p:val>
                                            </p:tav>
                                          </p:tavLst>
                                        </p:anim>
                                      </p:childTnLst>
                                    </p:cTn>
                                  </p:par>
                                  <p:par>
                                    <p:cTn id="132" presetID="6" presetClass="emph" presetSubtype="0" autoRev="1" fill="hold" nodeType="withEffect">
                                      <p:stCondLst>
                                        <p:cond delay="2800"/>
                                      </p:stCondLst>
                                      <p:childTnLst>
                                        <p:animScale>
                                          <p:cBhvr>
                                            <p:cTn id="133" dur="150" fill="hold"/>
                                            <p:tgtEl>
                                              <p:spTgt spid="412"/>
                                            </p:tgtEl>
                                          </p:cBhvr>
                                          <p:by x="110000" y="110000"/>
                                        </p:animScale>
                                      </p:childTnLst>
                                    </p:cTn>
                                  </p:par>
                                  <p:par>
                                    <p:cTn id="134" presetID="23" presetClass="entr" presetSubtype="16" fill="hold" nodeType="withEffect">
                                      <p:stCondLst>
                                        <p:cond delay="2600"/>
                                      </p:stCondLst>
                                      <p:childTnLst>
                                        <p:set>
                                          <p:cBhvr>
                                            <p:cTn id="135" dur="1" fill="hold">
                                              <p:stCondLst>
                                                <p:cond delay="0"/>
                                              </p:stCondLst>
                                            </p:cTn>
                                            <p:tgtEl>
                                              <p:spTgt spid="420"/>
                                            </p:tgtEl>
                                            <p:attrNameLst>
                                              <p:attrName>style.visibility</p:attrName>
                                            </p:attrNameLst>
                                          </p:cBhvr>
                                          <p:to>
                                            <p:strVal val="visible"/>
                                          </p:to>
                                        </p:set>
                                        <p:anim calcmode="lin" valueType="num">
                                          <p:cBhvr>
                                            <p:cTn id="136" dur="250" fill="hold"/>
                                            <p:tgtEl>
                                              <p:spTgt spid="420"/>
                                            </p:tgtEl>
                                            <p:attrNameLst>
                                              <p:attrName>ppt_w</p:attrName>
                                            </p:attrNameLst>
                                          </p:cBhvr>
                                          <p:tavLst>
                                            <p:tav tm="0">
                                              <p:val>
                                                <p:fltVal val="0"/>
                                              </p:val>
                                            </p:tav>
                                            <p:tav tm="100000">
                                              <p:val>
                                                <p:strVal val="#ppt_w"/>
                                              </p:val>
                                            </p:tav>
                                          </p:tavLst>
                                        </p:anim>
                                        <p:anim calcmode="lin" valueType="num">
                                          <p:cBhvr>
                                            <p:cTn id="137" dur="250" fill="hold"/>
                                            <p:tgtEl>
                                              <p:spTgt spid="420"/>
                                            </p:tgtEl>
                                            <p:attrNameLst>
                                              <p:attrName>ppt_h</p:attrName>
                                            </p:attrNameLst>
                                          </p:cBhvr>
                                          <p:tavLst>
                                            <p:tav tm="0">
                                              <p:val>
                                                <p:fltVal val="0"/>
                                              </p:val>
                                            </p:tav>
                                            <p:tav tm="100000">
                                              <p:val>
                                                <p:strVal val="#ppt_h"/>
                                              </p:val>
                                            </p:tav>
                                          </p:tavLst>
                                        </p:anim>
                                      </p:childTnLst>
                                    </p:cTn>
                                  </p:par>
                                  <p:par>
                                    <p:cTn id="138" presetID="6" presetClass="emph" presetSubtype="0" autoRev="1" fill="hold" nodeType="withEffect">
                                      <p:stCondLst>
                                        <p:cond delay="2850"/>
                                      </p:stCondLst>
                                      <p:childTnLst>
                                        <p:animScale>
                                          <p:cBhvr>
                                            <p:cTn id="139" dur="150" fill="hold"/>
                                            <p:tgtEl>
                                              <p:spTgt spid="420"/>
                                            </p:tgtEl>
                                          </p:cBhvr>
                                          <p:by x="110000" y="110000"/>
                                        </p:animScale>
                                      </p:childTnLst>
                                    </p:cTn>
                                  </p:par>
                                  <p:par>
                                    <p:cTn id="140" presetID="23" presetClass="entr" presetSubtype="16" fill="hold" grpId="0" nodeType="withEffect">
                                      <p:stCondLst>
                                        <p:cond delay="2500"/>
                                      </p:stCondLst>
                                      <p:childTnLst>
                                        <p:set>
                                          <p:cBhvr>
                                            <p:cTn id="141" dur="1" fill="hold">
                                              <p:stCondLst>
                                                <p:cond delay="0"/>
                                              </p:stCondLst>
                                            </p:cTn>
                                            <p:tgtEl>
                                              <p:spTgt spid="317"/>
                                            </p:tgtEl>
                                            <p:attrNameLst>
                                              <p:attrName>style.visibility</p:attrName>
                                            </p:attrNameLst>
                                          </p:cBhvr>
                                          <p:to>
                                            <p:strVal val="visible"/>
                                          </p:to>
                                        </p:set>
                                        <p:anim calcmode="lin" valueType="num">
                                          <p:cBhvr>
                                            <p:cTn id="142" dur="250" fill="hold"/>
                                            <p:tgtEl>
                                              <p:spTgt spid="317"/>
                                            </p:tgtEl>
                                            <p:attrNameLst>
                                              <p:attrName>ppt_w</p:attrName>
                                            </p:attrNameLst>
                                          </p:cBhvr>
                                          <p:tavLst>
                                            <p:tav tm="0">
                                              <p:val>
                                                <p:fltVal val="0"/>
                                              </p:val>
                                            </p:tav>
                                            <p:tav tm="100000">
                                              <p:val>
                                                <p:strVal val="#ppt_w"/>
                                              </p:val>
                                            </p:tav>
                                          </p:tavLst>
                                        </p:anim>
                                        <p:anim calcmode="lin" valueType="num">
                                          <p:cBhvr>
                                            <p:cTn id="143" dur="250" fill="hold"/>
                                            <p:tgtEl>
                                              <p:spTgt spid="317"/>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2750"/>
                                      </p:stCondLst>
                                      <p:childTnLst>
                                        <p:animScale>
                                          <p:cBhvr>
                                            <p:cTn id="145" dur="150" fill="hold"/>
                                            <p:tgtEl>
                                              <p:spTgt spid="317"/>
                                            </p:tgtEl>
                                          </p:cBhvr>
                                          <p:by x="110000" y="110000"/>
                                        </p:animScale>
                                      </p:childTnLst>
                                    </p:cTn>
                                  </p:par>
                                  <p:par>
                                    <p:cTn id="146" presetID="23" presetClass="entr" presetSubtype="16" fill="hold" nodeType="withEffect">
                                      <p:stCondLst>
                                        <p:cond delay="2500"/>
                                      </p:stCondLst>
                                      <p:childTnLst>
                                        <p:set>
                                          <p:cBhvr>
                                            <p:cTn id="147" dur="1" fill="hold">
                                              <p:stCondLst>
                                                <p:cond delay="0"/>
                                              </p:stCondLst>
                                            </p:cTn>
                                            <p:tgtEl>
                                              <p:spTgt spid="357"/>
                                            </p:tgtEl>
                                            <p:attrNameLst>
                                              <p:attrName>style.visibility</p:attrName>
                                            </p:attrNameLst>
                                          </p:cBhvr>
                                          <p:to>
                                            <p:strVal val="visible"/>
                                          </p:to>
                                        </p:set>
                                        <p:anim calcmode="lin" valueType="num">
                                          <p:cBhvr>
                                            <p:cTn id="148" dur="250" fill="hold"/>
                                            <p:tgtEl>
                                              <p:spTgt spid="357"/>
                                            </p:tgtEl>
                                            <p:attrNameLst>
                                              <p:attrName>ppt_w</p:attrName>
                                            </p:attrNameLst>
                                          </p:cBhvr>
                                          <p:tavLst>
                                            <p:tav tm="0">
                                              <p:val>
                                                <p:fltVal val="0"/>
                                              </p:val>
                                            </p:tav>
                                            <p:tav tm="100000">
                                              <p:val>
                                                <p:strVal val="#ppt_w"/>
                                              </p:val>
                                            </p:tav>
                                          </p:tavLst>
                                        </p:anim>
                                        <p:anim calcmode="lin" valueType="num">
                                          <p:cBhvr>
                                            <p:cTn id="149" dur="250" fill="hold"/>
                                            <p:tgtEl>
                                              <p:spTgt spid="357"/>
                                            </p:tgtEl>
                                            <p:attrNameLst>
                                              <p:attrName>ppt_h</p:attrName>
                                            </p:attrNameLst>
                                          </p:cBhvr>
                                          <p:tavLst>
                                            <p:tav tm="0">
                                              <p:val>
                                                <p:fltVal val="0"/>
                                              </p:val>
                                            </p:tav>
                                            <p:tav tm="100000">
                                              <p:val>
                                                <p:strVal val="#ppt_h"/>
                                              </p:val>
                                            </p:tav>
                                          </p:tavLst>
                                        </p:anim>
                                      </p:childTnLst>
                                    </p:cTn>
                                  </p:par>
                                  <p:par>
                                    <p:cTn id="150" presetID="6" presetClass="emph" presetSubtype="0" autoRev="1" fill="hold" nodeType="withEffect">
                                      <p:stCondLst>
                                        <p:cond delay="2750"/>
                                      </p:stCondLst>
                                      <p:childTnLst>
                                        <p:animScale>
                                          <p:cBhvr>
                                            <p:cTn id="151" dur="150" fill="hold"/>
                                            <p:tgtEl>
                                              <p:spTgt spid="357"/>
                                            </p:tgtEl>
                                          </p:cBhvr>
                                          <p:by x="110000" y="110000"/>
                                        </p:animScale>
                                      </p:childTnLst>
                                    </p:cTn>
                                  </p:par>
                                  <p:par>
                                    <p:cTn id="152" presetID="23" presetClass="entr" presetSubtype="16" fill="hold" nodeType="withEffect">
                                      <p:stCondLst>
                                        <p:cond delay="2700"/>
                                      </p:stCondLst>
                                      <p:childTnLst>
                                        <p:set>
                                          <p:cBhvr>
                                            <p:cTn id="153" dur="1" fill="hold">
                                              <p:stCondLst>
                                                <p:cond delay="0"/>
                                              </p:stCondLst>
                                            </p:cTn>
                                            <p:tgtEl>
                                              <p:spTgt spid="292"/>
                                            </p:tgtEl>
                                            <p:attrNameLst>
                                              <p:attrName>style.visibility</p:attrName>
                                            </p:attrNameLst>
                                          </p:cBhvr>
                                          <p:to>
                                            <p:strVal val="visible"/>
                                          </p:to>
                                        </p:set>
                                        <p:anim calcmode="lin" valueType="num">
                                          <p:cBhvr>
                                            <p:cTn id="154" dur="250" fill="hold"/>
                                            <p:tgtEl>
                                              <p:spTgt spid="292"/>
                                            </p:tgtEl>
                                            <p:attrNameLst>
                                              <p:attrName>ppt_w</p:attrName>
                                            </p:attrNameLst>
                                          </p:cBhvr>
                                          <p:tavLst>
                                            <p:tav tm="0">
                                              <p:val>
                                                <p:fltVal val="0"/>
                                              </p:val>
                                            </p:tav>
                                            <p:tav tm="100000">
                                              <p:val>
                                                <p:strVal val="#ppt_w"/>
                                              </p:val>
                                            </p:tav>
                                          </p:tavLst>
                                        </p:anim>
                                        <p:anim calcmode="lin" valueType="num">
                                          <p:cBhvr>
                                            <p:cTn id="155" dur="250" fill="hold"/>
                                            <p:tgtEl>
                                              <p:spTgt spid="292"/>
                                            </p:tgtEl>
                                            <p:attrNameLst>
                                              <p:attrName>ppt_h</p:attrName>
                                            </p:attrNameLst>
                                          </p:cBhvr>
                                          <p:tavLst>
                                            <p:tav tm="0">
                                              <p:val>
                                                <p:fltVal val="0"/>
                                              </p:val>
                                            </p:tav>
                                            <p:tav tm="100000">
                                              <p:val>
                                                <p:strVal val="#ppt_h"/>
                                              </p:val>
                                            </p:tav>
                                          </p:tavLst>
                                        </p:anim>
                                      </p:childTnLst>
                                    </p:cTn>
                                  </p:par>
                                  <p:par>
                                    <p:cTn id="156" presetID="6" presetClass="emph" presetSubtype="0" autoRev="1" fill="hold" nodeType="withEffect">
                                      <p:stCondLst>
                                        <p:cond delay="2950"/>
                                      </p:stCondLst>
                                      <p:childTnLst>
                                        <p:animScale>
                                          <p:cBhvr>
                                            <p:cTn id="157" dur="150" fill="hold"/>
                                            <p:tgtEl>
                                              <p:spTgt spid="292"/>
                                            </p:tgtEl>
                                          </p:cBhvr>
                                          <p:by x="110000" y="110000"/>
                                        </p:animScale>
                                      </p:childTnLst>
                                    </p:cTn>
                                  </p:par>
                                  <p:par>
                                    <p:cTn id="158" presetID="23" presetClass="entr" presetSubtype="16" fill="hold" grpId="0" nodeType="withEffect">
                                      <p:stCondLst>
                                        <p:cond delay="2000"/>
                                      </p:stCondLst>
                                      <p:childTnLst>
                                        <p:set>
                                          <p:cBhvr>
                                            <p:cTn id="159" dur="1" fill="hold">
                                              <p:stCondLst>
                                                <p:cond delay="0"/>
                                              </p:stCondLst>
                                            </p:cTn>
                                            <p:tgtEl>
                                              <p:spTgt spid="429"/>
                                            </p:tgtEl>
                                            <p:attrNameLst>
                                              <p:attrName>style.visibility</p:attrName>
                                            </p:attrNameLst>
                                          </p:cBhvr>
                                          <p:to>
                                            <p:strVal val="visible"/>
                                          </p:to>
                                        </p:set>
                                        <p:anim calcmode="lin" valueType="num">
                                          <p:cBhvr>
                                            <p:cTn id="160" dur="250" fill="hold"/>
                                            <p:tgtEl>
                                              <p:spTgt spid="429"/>
                                            </p:tgtEl>
                                            <p:attrNameLst>
                                              <p:attrName>ppt_w</p:attrName>
                                            </p:attrNameLst>
                                          </p:cBhvr>
                                          <p:tavLst>
                                            <p:tav tm="0">
                                              <p:val>
                                                <p:fltVal val="0"/>
                                              </p:val>
                                            </p:tav>
                                            <p:tav tm="100000">
                                              <p:val>
                                                <p:strVal val="#ppt_w"/>
                                              </p:val>
                                            </p:tav>
                                          </p:tavLst>
                                        </p:anim>
                                        <p:anim calcmode="lin" valueType="num">
                                          <p:cBhvr>
                                            <p:cTn id="161" dur="250" fill="hold"/>
                                            <p:tgtEl>
                                              <p:spTgt spid="429"/>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2250"/>
                                      </p:stCondLst>
                                      <p:childTnLst>
                                        <p:animScale>
                                          <p:cBhvr>
                                            <p:cTn id="163" dur="150" fill="hold"/>
                                            <p:tgtEl>
                                              <p:spTgt spid="429"/>
                                            </p:tgtEl>
                                          </p:cBhvr>
                                          <p:by x="110000" y="110000"/>
                                        </p:animScale>
                                      </p:childTnLst>
                                    </p:cTn>
                                  </p:par>
                                  <p:par>
                                    <p:cTn id="164" presetID="23" presetClass="entr" presetSubtype="16" fill="hold" nodeType="withEffect">
                                      <p:stCondLst>
                                        <p:cond delay="2500"/>
                                      </p:stCondLst>
                                      <p:childTnLst>
                                        <p:set>
                                          <p:cBhvr>
                                            <p:cTn id="165" dur="1" fill="hold">
                                              <p:stCondLst>
                                                <p:cond delay="0"/>
                                              </p:stCondLst>
                                            </p:cTn>
                                            <p:tgtEl>
                                              <p:spTgt spid="318"/>
                                            </p:tgtEl>
                                            <p:attrNameLst>
                                              <p:attrName>style.visibility</p:attrName>
                                            </p:attrNameLst>
                                          </p:cBhvr>
                                          <p:to>
                                            <p:strVal val="visible"/>
                                          </p:to>
                                        </p:set>
                                        <p:anim calcmode="lin" valueType="num">
                                          <p:cBhvr>
                                            <p:cTn id="166" dur="250" fill="hold"/>
                                            <p:tgtEl>
                                              <p:spTgt spid="318"/>
                                            </p:tgtEl>
                                            <p:attrNameLst>
                                              <p:attrName>ppt_w</p:attrName>
                                            </p:attrNameLst>
                                          </p:cBhvr>
                                          <p:tavLst>
                                            <p:tav tm="0">
                                              <p:val>
                                                <p:fltVal val="0"/>
                                              </p:val>
                                            </p:tav>
                                            <p:tav tm="100000">
                                              <p:val>
                                                <p:strVal val="#ppt_w"/>
                                              </p:val>
                                            </p:tav>
                                          </p:tavLst>
                                        </p:anim>
                                        <p:anim calcmode="lin" valueType="num">
                                          <p:cBhvr>
                                            <p:cTn id="167" dur="250" fill="hold"/>
                                            <p:tgtEl>
                                              <p:spTgt spid="318"/>
                                            </p:tgtEl>
                                            <p:attrNameLst>
                                              <p:attrName>ppt_h</p:attrName>
                                            </p:attrNameLst>
                                          </p:cBhvr>
                                          <p:tavLst>
                                            <p:tav tm="0">
                                              <p:val>
                                                <p:fltVal val="0"/>
                                              </p:val>
                                            </p:tav>
                                            <p:tav tm="100000">
                                              <p:val>
                                                <p:strVal val="#ppt_h"/>
                                              </p:val>
                                            </p:tav>
                                          </p:tavLst>
                                        </p:anim>
                                      </p:childTnLst>
                                    </p:cTn>
                                  </p:par>
                                  <p:par>
                                    <p:cTn id="168" presetID="6" presetClass="emph" presetSubtype="0" autoRev="1" fill="hold" nodeType="withEffect">
                                      <p:stCondLst>
                                        <p:cond delay="2750"/>
                                      </p:stCondLst>
                                      <p:childTnLst>
                                        <p:animScale>
                                          <p:cBhvr>
                                            <p:cTn id="169" dur="150" fill="hold"/>
                                            <p:tgtEl>
                                              <p:spTgt spid="318"/>
                                            </p:tgtEl>
                                          </p:cBhvr>
                                          <p:by x="110000" y="110000"/>
                                        </p:animScale>
                                      </p:childTnLst>
                                    </p:cTn>
                                  </p:par>
                                  <p:par>
                                    <p:cTn id="170" presetID="23" presetClass="entr" presetSubtype="16" fill="hold" nodeType="withEffect">
                                      <p:stCondLst>
                                        <p:cond delay="2600"/>
                                      </p:stCondLst>
                                      <p:childTnLst>
                                        <p:set>
                                          <p:cBhvr>
                                            <p:cTn id="171" dur="1" fill="hold">
                                              <p:stCondLst>
                                                <p:cond delay="0"/>
                                              </p:stCondLst>
                                            </p:cTn>
                                            <p:tgtEl>
                                              <p:spTgt spid="326"/>
                                            </p:tgtEl>
                                            <p:attrNameLst>
                                              <p:attrName>style.visibility</p:attrName>
                                            </p:attrNameLst>
                                          </p:cBhvr>
                                          <p:to>
                                            <p:strVal val="visible"/>
                                          </p:to>
                                        </p:set>
                                        <p:anim calcmode="lin" valueType="num">
                                          <p:cBhvr>
                                            <p:cTn id="172" dur="250" fill="hold"/>
                                            <p:tgtEl>
                                              <p:spTgt spid="326"/>
                                            </p:tgtEl>
                                            <p:attrNameLst>
                                              <p:attrName>ppt_w</p:attrName>
                                            </p:attrNameLst>
                                          </p:cBhvr>
                                          <p:tavLst>
                                            <p:tav tm="0">
                                              <p:val>
                                                <p:fltVal val="0"/>
                                              </p:val>
                                            </p:tav>
                                            <p:tav tm="100000">
                                              <p:val>
                                                <p:strVal val="#ppt_w"/>
                                              </p:val>
                                            </p:tav>
                                          </p:tavLst>
                                        </p:anim>
                                        <p:anim calcmode="lin" valueType="num">
                                          <p:cBhvr>
                                            <p:cTn id="173" dur="250" fill="hold"/>
                                            <p:tgtEl>
                                              <p:spTgt spid="326"/>
                                            </p:tgtEl>
                                            <p:attrNameLst>
                                              <p:attrName>ppt_h</p:attrName>
                                            </p:attrNameLst>
                                          </p:cBhvr>
                                          <p:tavLst>
                                            <p:tav tm="0">
                                              <p:val>
                                                <p:fltVal val="0"/>
                                              </p:val>
                                            </p:tav>
                                            <p:tav tm="100000">
                                              <p:val>
                                                <p:strVal val="#ppt_h"/>
                                              </p:val>
                                            </p:tav>
                                          </p:tavLst>
                                        </p:anim>
                                      </p:childTnLst>
                                    </p:cTn>
                                  </p:par>
                                  <p:par>
                                    <p:cTn id="174" presetID="6" presetClass="emph" presetSubtype="0" autoRev="1" fill="hold" nodeType="withEffect">
                                      <p:stCondLst>
                                        <p:cond delay="2850"/>
                                      </p:stCondLst>
                                      <p:childTnLst>
                                        <p:animScale>
                                          <p:cBhvr>
                                            <p:cTn id="175" dur="150" fill="hold"/>
                                            <p:tgtEl>
                                              <p:spTgt spid="326"/>
                                            </p:tgtEl>
                                          </p:cBhvr>
                                          <p:by x="110000" y="110000"/>
                                        </p:animScale>
                                      </p:childTnLst>
                                    </p:cTn>
                                  </p:par>
                                  <p:par>
                                    <p:cTn id="176" presetID="23" presetClass="entr" presetSubtype="16" fill="hold" grpId="0" nodeType="withEffect">
                                      <p:stCondLst>
                                        <p:cond delay="2700"/>
                                      </p:stCondLst>
                                      <p:childTnLst>
                                        <p:set>
                                          <p:cBhvr>
                                            <p:cTn id="177" dur="1" fill="hold">
                                              <p:stCondLst>
                                                <p:cond delay="0"/>
                                              </p:stCondLst>
                                            </p:cTn>
                                            <p:tgtEl>
                                              <p:spTgt spid="325"/>
                                            </p:tgtEl>
                                            <p:attrNameLst>
                                              <p:attrName>style.visibility</p:attrName>
                                            </p:attrNameLst>
                                          </p:cBhvr>
                                          <p:to>
                                            <p:strVal val="visible"/>
                                          </p:to>
                                        </p:set>
                                        <p:anim calcmode="lin" valueType="num">
                                          <p:cBhvr>
                                            <p:cTn id="178" dur="250" fill="hold"/>
                                            <p:tgtEl>
                                              <p:spTgt spid="325"/>
                                            </p:tgtEl>
                                            <p:attrNameLst>
                                              <p:attrName>ppt_w</p:attrName>
                                            </p:attrNameLst>
                                          </p:cBhvr>
                                          <p:tavLst>
                                            <p:tav tm="0">
                                              <p:val>
                                                <p:fltVal val="0"/>
                                              </p:val>
                                            </p:tav>
                                            <p:tav tm="100000">
                                              <p:val>
                                                <p:strVal val="#ppt_w"/>
                                              </p:val>
                                            </p:tav>
                                          </p:tavLst>
                                        </p:anim>
                                        <p:anim calcmode="lin" valueType="num">
                                          <p:cBhvr>
                                            <p:cTn id="179" dur="250" fill="hold"/>
                                            <p:tgtEl>
                                              <p:spTgt spid="325"/>
                                            </p:tgtEl>
                                            <p:attrNameLst>
                                              <p:attrName>ppt_h</p:attrName>
                                            </p:attrNameLst>
                                          </p:cBhvr>
                                          <p:tavLst>
                                            <p:tav tm="0">
                                              <p:val>
                                                <p:fltVal val="0"/>
                                              </p:val>
                                            </p:tav>
                                            <p:tav tm="100000">
                                              <p:val>
                                                <p:strVal val="#ppt_h"/>
                                              </p:val>
                                            </p:tav>
                                          </p:tavLst>
                                        </p:anim>
                                      </p:childTnLst>
                                    </p:cTn>
                                  </p:par>
                                  <p:par>
                                    <p:cTn id="180" presetID="6" presetClass="emph" presetSubtype="0" autoRev="1" fill="hold" grpId="1" nodeType="withEffect">
                                      <p:stCondLst>
                                        <p:cond delay="2950"/>
                                      </p:stCondLst>
                                      <p:childTnLst>
                                        <p:animScale>
                                          <p:cBhvr>
                                            <p:cTn id="181" dur="150" fill="hold"/>
                                            <p:tgtEl>
                                              <p:spTgt spid="325"/>
                                            </p:tgtEl>
                                          </p:cBhvr>
                                          <p:by x="110000" y="110000"/>
                                        </p:animScale>
                                      </p:childTnLst>
                                    </p:cTn>
                                  </p:par>
                                  <p:par>
                                    <p:cTn id="182" presetID="23" presetClass="entr" presetSubtype="16" fill="hold" grpId="0" nodeType="withEffect">
                                      <p:stCondLst>
                                        <p:cond delay="2500"/>
                                      </p:stCondLst>
                                      <p:childTnLst>
                                        <p:set>
                                          <p:cBhvr>
                                            <p:cTn id="183" dur="1" fill="hold">
                                              <p:stCondLst>
                                                <p:cond delay="0"/>
                                              </p:stCondLst>
                                            </p:cTn>
                                            <p:tgtEl>
                                              <p:spTgt spid="430"/>
                                            </p:tgtEl>
                                            <p:attrNameLst>
                                              <p:attrName>style.visibility</p:attrName>
                                            </p:attrNameLst>
                                          </p:cBhvr>
                                          <p:to>
                                            <p:strVal val="visible"/>
                                          </p:to>
                                        </p:set>
                                        <p:anim calcmode="lin" valueType="num">
                                          <p:cBhvr>
                                            <p:cTn id="184" dur="250" fill="hold"/>
                                            <p:tgtEl>
                                              <p:spTgt spid="430"/>
                                            </p:tgtEl>
                                            <p:attrNameLst>
                                              <p:attrName>ppt_w</p:attrName>
                                            </p:attrNameLst>
                                          </p:cBhvr>
                                          <p:tavLst>
                                            <p:tav tm="0">
                                              <p:val>
                                                <p:fltVal val="0"/>
                                              </p:val>
                                            </p:tav>
                                            <p:tav tm="100000">
                                              <p:val>
                                                <p:strVal val="#ppt_w"/>
                                              </p:val>
                                            </p:tav>
                                          </p:tavLst>
                                        </p:anim>
                                        <p:anim calcmode="lin" valueType="num">
                                          <p:cBhvr>
                                            <p:cTn id="185" dur="250" fill="hold"/>
                                            <p:tgtEl>
                                              <p:spTgt spid="430"/>
                                            </p:tgtEl>
                                            <p:attrNameLst>
                                              <p:attrName>ppt_h</p:attrName>
                                            </p:attrNameLst>
                                          </p:cBhvr>
                                          <p:tavLst>
                                            <p:tav tm="0">
                                              <p:val>
                                                <p:fltVal val="0"/>
                                              </p:val>
                                            </p:tav>
                                            <p:tav tm="100000">
                                              <p:val>
                                                <p:strVal val="#ppt_h"/>
                                              </p:val>
                                            </p:tav>
                                          </p:tavLst>
                                        </p:anim>
                                      </p:childTnLst>
                                    </p:cTn>
                                  </p:par>
                                  <p:par>
                                    <p:cTn id="186" presetID="6" presetClass="emph" presetSubtype="0" autoRev="1" fill="hold" grpId="1" nodeType="withEffect">
                                      <p:stCondLst>
                                        <p:cond delay="2750"/>
                                      </p:stCondLst>
                                      <p:childTnLst>
                                        <p:animScale>
                                          <p:cBhvr>
                                            <p:cTn id="187" dur="150" fill="hold"/>
                                            <p:tgtEl>
                                              <p:spTgt spid="430"/>
                                            </p:tgtEl>
                                          </p:cBhvr>
                                          <p:by x="110000" y="110000"/>
                                        </p:animScale>
                                      </p:childTnLst>
                                    </p:cTn>
                                  </p:par>
                                  <p:par>
                                    <p:cTn id="188" presetID="23" presetClass="entr" presetSubtype="16" fill="hold" grpId="0" nodeType="withEffect">
                                      <p:stCondLst>
                                        <p:cond delay="2000"/>
                                      </p:stCondLst>
                                      <p:childTnLst>
                                        <p:set>
                                          <p:cBhvr>
                                            <p:cTn id="189" dur="1" fill="hold">
                                              <p:stCondLst>
                                                <p:cond delay="0"/>
                                              </p:stCondLst>
                                            </p:cTn>
                                            <p:tgtEl>
                                              <p:spTgt spid="432"/>
                                            </p:tgtEl>
                                            <p:attrNameLst>
                                              <p:attrName>style.visibility</p:attrName>
                                            </p:attrNameLst>
                                          </p:cBhvr>
                                          <p:to>
                                            <p:strVal val="visible"/>
                                          </p:to>
                                        </p:set>
                                        <p:anim calcmode="lin" valueType="num">
                                          <p:cBhvr>
                                            <p:cTn id="190" dur="250" fill="hold"/>
                                            <p:tgtEl>
                                              <p:spTgt spid="432"/>
                                            </p:tgtEl>
                                            <p:attrNameLst>
                                              <p:attrName>ppt_w</p:attrName>
                                            </p:attrNameLst>
                                          </p:cBhvr>
                                          <p:tavLst>
                                            <p:tav tm="0">
                                              <p:val>
                                                <p:fltVal val="0"/>
                                              </p:val>
                                            </p:tav>
                                            <p:tav tm="100000">
                                              <p:val>
                                                <p:strVal val="#ppt_w"/>
                                              </p:val>
                                            </p:tav>
                                          </p:tavLst>
                                        </p:anim>
                                        <p:anim calcmode="lin" valueType="num">
                                          <p:cBhvr>
                                            <p:cTn id="191" dur="250" fill="hold"/>
                                            <p:tgtEl>
                                              <p:spTgt spid="432"/>
                                            </p:tgtEl>
                                            <p:attrNameLst>
                                              <p:attrName>ppt_h</p:attrName>
                                            </p:attrNameLst>
                                          </p:cBhvr>
                                          <p:tavLst>
                                            <p:tav tm="0">
                                              <p:val>
                                                <p:fltVal val="0"/>
                                              </p:val>
                                            </p:tav>
                                            <p:tav tm="100000">
                                              <p:val>
                                                <p:strVal val="#ppt_h"/>
                                              </p:val>
                                            </p:tav>
                                          </p:tavLst>
                                        </p:anim>
                                      </p:childTnLst>
                                    </p:cTn>
                                  </p:par>
                                  <p:par>
                                    <p:cTn id="192" presetID="6" presetClass="emph" presetSubtype="0" autoRev="1" fill="hold" grpId="1" nodeType="withEffect">
                                      <p:stCondLst>
                                        <p:cond delay="2250"/>
                                      </p:stCondLst>
                                      <p:childTnLst>
                                        <p:animScale>
                                          <p:cBhvr>
                                            <p:cTn id="193" dur="150" fill="hold"/>
                                            <p:tgtEl>
                                              <p:spTgt spid="432"/>
                                            </p:tgtEl>
                                          </p:cBhvr>
                                          <p:by x="110000" y="110000"/>
                                        </p:animScale>
                                      </p:childTnLst>
                                    </p:cTn>
                                  </p:par>
                                  <p:par>
                                    <p:cTn id="194" presetID="23" presetClass="entr" presetSubtype="16" fill="hold" grpId="0" nodeType="withEffect">
                                      <p:stCondLst>
                                        <p:cond delay="2700"/>
                                      </p:stCondLst>
                                      <p:childTnLst>
                                        <p:set>
                                          <p:cBhvr>
                                            <p:cTn id="195" dur="1" fill="hold">
                                              <p:stCondLst>
                                                <p:cond delay="0"/>
                                              </p:stCondLst>
                                            </p:cTn>
                                            <p:tgtEl>
                                              <p:spTgt spid="338"/>
                                            </p:tgtEl>
                                            <p:attrNameLst>
                                              <p:attrName>style.visibility</p:attrName>
                                            </p:attrNameLst>
                                          </p:cBhvr>
                                          <p:to>
                                            <p:strVal val="visible"/>
                                          </p:to>
                                        </p:set>
                                        <p:anim calcmode="lin" valueType="num">
                                          <p:cBhvr>
                                            <p:cTn id="196" dur="250" fill="hold"/>
                                            <p:tgtEl>
                                              <p:spTgt spid="338"/>
                                            </p:tgtEl>
                                            <p:attrNameLst>
                                              <p:attrName>ppt_w</p:attrName>
                                            </p:attrNameLst>
                                          </p:cBhvr>
                                          <p:tavLst>
                                            <p:tav tm="0">
                                              <p:val>
                                                <p:fltVal val="0"/>
                                              </p:val>
                                            </p:tav>
                                            <p:tav tm="100000">
                                              <p:val>
                                                <p:strVal val="#ppt_w"/>
                                              </p:val>
                                            </p:tav>
                                          </p:tavLst>
                                        </p:anim>
                                        <p:anim calcmode="lin" valueType="num">
                                          <p:cBhvr>
                                            <p:cTn id="197" dur="250" fill="hold"/>
                                            <p:tgtEl>
                                              <p:spTgt spid="338"/>
                                            </p:tgtEl>
                                            <p:attrNameLst>
                                              <p:attrName>ppt_h</p:attrName>
                                            </p:attrNameLst>
                                          </p:cBhvr>
                                          <p:tavLst>
                                            <p:tav tm="0">
                                              <p:val>
                                                <p:fltVal val="0"/>
                                              </p:val>
                                            </p:tav>
                                            <p:tav tm="100000">
                                              <p:val>
                                                <p:strVal val="#ppt_h"/>
                                              </p:val>
                                            </p:tav>
                                          </p:tavLst>
                                        </p:anim>
                                      </p:childTnLst>
                                    </p:cTn>
                                  </p:par>
                                  <p:par>
                                    <p:cTn id="198" presetID="6" presetClass="emph" presetSubtype="0" autoRev="1" fill="hold" grpId="1" nodeType="withEffect">
                                      <p:stCondLst>
                                        <p:cond delay="2950"/>
                                      </p:stCondLst>
                                      <p:childTnLst>
                                        <p:animScale>
                                          <p:cBhvr>
                                            <p:cTn id="199" dur="150" fill="hold"/>
                                            <p:tgtEl>
                                              <p:spTgt spid="338"/>
                                            </p:tgtEl>
                                          </p:cBhvr>
                                          <p:by x="110000" y="110000"/>
                                        </p:animScale>
                                      </p:childTnLst>
                                    </p:cTn>
                                  </p:par>
                                  <p:par>
                                    <p:cTn id="200" presetID="23" presetClass="entr" presetSubtype="16" fill="hold" grpId="0" nodeType="withEffect">
                                      <p:stCondLst>
                                        <p:cond delay="2500"/>
                                      </p:stCondLst>
                                      <p:childTnLst>
                                        <p:set>
                                          <p:cBhvr>
                                            <p:cTn id="201" dur="1" fill="hold">
                                              <p:stCondLst>
                                                <p:cond delay="0"/>
                                              </p:stCondLst>
                                            </p:cTn>
                                            <p:tgtEl>
                                              <p:spTgt spid="339"/>
                                            </p:tgtEl>
                                            <p:attrNameLst>
                                              <p:attrName>style.visibility</p:attrName>
                                            </p:attrNameLst>
                                          </p:cBhvr>
                                          <p:to>
                                            <p:strVal val="visible"/>
                                          </p:to>
                                        </p:set>
                                        <p:anim calcmode="lin" valueType="num">
                                          <p:cBhvr>
                                            <p:cTn id="202" dur="250" fill="hold"/>
                                            <p:tgtEl>
                                              <p:spTgt spid="339"/>
                                            </p:tgtEl>
                                            <p:attrNameLst>
                                              <p:attrName>ppt_w</p:attrName>
                                            </p:attrNameLst>
                                          </p:cBhvr>
                                          <p:tavLst>
                                            <p:tav tm="0">
                                              <p:val>
                                                <p:fltVal val="0"/>
                                              </p:val>
                                            </p:tav>
                                            <p:tav tm="100000">
                                              <p:val>
                                                <p:strVal val="#ppt_w"/>
                                              </p:val>
                                            </p:tav>
                                          </p:tavLst>
                                        </p:anim>
                                        <p:anim calcmode="lin" valueType="num">
                                          <p:cBhvr>
                                            <p:cTn id="203" dur="250" fill="hold"/>
                                            <p:tgtEl>
                                              <p:spTgt spid="339"/>
                                            </p:tgtEl>
                                            <p:attrNameLst>
                                              <p:attrName>ppt_h</p:attrName>
                                            </p:attrNameLst>
                                          </p:cBhvr>
                                          <p:tavLst>
                                            <p:tav tm="0">
                                              <p:val>
                                                <p:fltVal val="0"/>
                                              </p:val>
                                            </p:tav>
                                            <p:tav tm="100000">
                                              <p:val>
                                                <p:strVal val="#ppt_h"/>
                                              </p:val>
                                            </p:tav>
                                          </p:tavLst>
                                        </p:anim>
                                      </p:childTnLst>
                                    </p:cTn>
                                  </p:par>
                                  <p:par>
                                    <p:cTn id="204" presetID="6" presetClass="emph" presetSubtype="0" autoRev="1" fill="hold" grpId="1" nodeType="withEffect">
                                      <p:stCondLst>
                                        <p:cond delay="2750"/>
                                      </p:stCondLst>
                                      <p:childTnLst>
                                        <p:animScale>
                                          <p:cBhvr>
                                            <p:cTn id="205" dur="150" fill="hold"/>
                                            <p:tgtEl>
                                              <p:spTgt spid="339"/>
                                            </p:tgtEl>
                                          </p:cBhvr>
                                          <p:by x="110000" y="110000"/>
                                        </p:animScale>
                                      </p:childTnLst>
                                    </p:cTn>
                                  </p:par>
                                  <p:par>
                                    <p:cTn id="206" presetID="23" presetClass="entr" presetSubtype="16" fill="hold" nodeType="withEffect">
                                      <p:stCondLst>
                                        <p:cond delay="2000"/>
                                      </p:stCondLst>
                                      <p:childTnLst>
                                        <p:set>
                                          <p:cBhvr>
                                            <p:cTn id="207" dur="1" fill="hold">
                                              <p:stCondLst>
                                                <p:cond delay="0"/>
                                              </p:stCondLst>
                                            </p:cTn>
                                            <p:tgtEl>
                                              <p:spTgt spid="295"/>
                                            </p:tgtEl>
                                            <p:attrNameLst>
                                              <p:attrName>style.visibility</p:attrName>
                                            </p:attrNameLst>
                                          </p:cBhvr>
                                          <p:to>
                                            <p:strVal val="visible"/>
                                          </p:to>
                                        </p:set>
                                        <p:anim calcmode="lin" valueType="num">
                                          <p:cBhvr>
                                            <p:cTn id="208" dur="250" fill="hold"/>
                                            <p:tgtEl>
                                              <p:spTgt spid="295"/>
                                            </p:tgtEl>
                                            <p:attrNameLst>
                                              <p:attrName>ppt_w</p:attrName>
                                            </p:attrNameLst>
                                          </p:cBhvr>
                                          <p:tavLst>
                                            <p:tav tm="0">
                                              <p:val>
                                                <p:fltVal val="0"/>
                                              </p:val>
                                            </p:tav>
                                            <p:tav tm="100000">
                                              <p:val>
                                                <p:strVal val="#ppt_w"/>
                                              </p:val>
                                            </p:tav>
                                          </p:tavLst>
                                        </p:anim>
                                        <p:anim calcmode="lin" valueType="num">
                                          <p:cBhvr>
                                            <p:cTn id="209" dur="250" fill="hold"/>
                                            <p:tgtEl>
                                              <p:spTgt spid="295"/>
                                            </p:tgtEl>
                                            <p:attrNameLst>
                                              <p:attrName>ppt_h</p:attrName>
                                            </p:attrNameLst>
                                          </p:cBhvr>
                                          <p:tavLst>
                                            <p:tav tm="0">
                                              <p:val>
                                                <p:fltVal val="0"/>
                                              </p:val>
                                            </p:tav>
                                            <p:tav tm="100000">
                                              <p:val>
                                                <p:strVal val="#ppt_h"/>
                                              </p:val>
                                            </p:tav>
                                          </p:tavLst>
                                        </p:anim>
                                      </p:childTnLst>
                                    </p:cTn>
                                  </p:par>
                                  <p:par>
                                    <p:cTn id="210" presetID="6" presetClass="emph" presetSubtype="0" autoRev="1" fill="hold" nodeType="withEffect">
                                      <p:stCondLst>
                                        <p:cond delay="2250"/>
                                      </p:stCondLst>
                                      <p:childTnLst>
                                        <p:animScale>
                                          <p:cBhvr>
                                            <p:cTn id="211" dur="150" fill="hold"/>
                                            <p:tgtEl>
                                              <p:spTgt spid="295"/>
                                            </p:tgtEl>
                                          </p:cBhvr>
                                          <p:by x="110000" y="110000"/>
                                        </p:animScale>
                                      </p:childTnLst>
                                    </p:cTn>
                                  </p:par>
                                  <p:par>
                                    <p:cTn id="212" presetID="23" presetClass="entr" presetSubtype="16" fill="hold" grpId="0" nodeType="withEffect">
                                      <p:stCondLst>
                                        <p:cond delay="2000"/>
                                      </p:stCondLst>
                                      <p:childTnLst>
                                        <p:set>
                                          <p:cBhvr>
                                            <p:cTn id="213" dur="1" fill="hold">
                                              <p:stCondLst>
                                                <p:cond delay="0"/>
                                              </p:stCondLst>
                                            </p:cTn>
                                            <p:tgtEl>
                                              <p:spTgt spid="456"/>
                                            </p:tgtEl>
                                            <p:attrNameLst>
                                              <p:attrName>style.visibility</p:attrName>
                                            </p:attrNameLst>
                                          </p:cBhvr>
                                          <p:to>
                                            <p:strVal val="visible"/>
                                          </p:to>
                                        </p:set>
                                        <p:anim calcmode="lin" valueType="num">
                                          <p:cBhvr>
                                            <p:cTn id="214" dur="250" fill="hold"/>
                                            <p:tgtEl>
                                              <p:spTgt spid="456"/>
                                            </p:tgtEl>
                                            <p:attrNameLst>
                                              <p:attrName>ppt_w</p:attrName>
                                            </p:attrNameLst>
                                          </p:cBhvr>
                                          <p:tavLst>
                                            <p:tav tm="0">
                                              <p:val>
                                                <p:fltVal val="0"/>
                                              </p:val>
                                            </p:tav>
                                            <p:tav tm="100000">
                                              <p:val>
                                                <p:strVal val="#ppt_w"/>
                                              </p:val>
                                            </p:tav>
                                          </p:tavLst>
                                        </p:anim>
                                        <p:anim calcmode="lin" valueType="num">
                                          <p:cBhvr>
                                            <p:cTn id="215" dur="250" fill="hold"/>
                                            <p:tgtEl>
                                              <p:spTgt spid="456"/>
                                            </p:tgtEl>
                                            <p:attrNameLst>
                                              <p:attrName>ppt_h</p:attrName>
                                            </p:attrNameLst>
                                          </p:cBhvr>
                                          <p:tavLst>
                                            <p:tav tm="0">
                                              <p:val>
                                                <p:fltVal val="0"/>
                                              </p:val>
                                            </p:tav>
                                            <p:tav tm="100000">
                                              <p:val>
                                                <p:strVal val="#ppt_h"/>
                                              </p:val>
                                            </p:tav>
                                          </p:tavLst>
                                        </p:anim>
                                      </p:childTnLst>
                                    </p:cTn>
                                  </p:par>
                                  <p:par>
                                    <p:cTn id="216" presetID="6" presetClass="emph" presetSubtype="0" autoRev="1" fill="hold" grpId="1" nodeType="withEffect">
                                      <p:stCondLst>
                                        <p:cond delay="2250"/>
                                      </p:stCondLst>
                                      <p:childTnLst>
                                        <p:animScale>
                                          <p:cBhvr>
                                            <p:cTn id="217" dur="150" fill="hold"/>
                                            <p:tgtEl>
                                              <p:spTgt spid="456"/>
                                            </p:tgtEl>
                                          </p:cBhvr>
                                          <p:by x="110000" y="110000"/>
                                        </p:animScale>
                                      </p:childTnLst>
                                    </p:cTn>
                                  </p:par>
                                  <p:par>
                                    <p:cTn id="218" presetID="23" presetClass="entr" presetSubtype="16" fill="hold" nodeType="withEffect">
                                      <p:stCondLst>
                                        <p:cond delay="2500"/>
                                      </p:stCondLst>
                                      <p:childTnLst>
                                        <p:set>
                                          <p:cBhvr>
                                            <p:cTn id="219" dur="1" fill="hold">
                                              <p:stCondLst>
                                                <p:cond delay="0"/>
                                              </p:stCondLst>
                                            </p:cTn>
                                            <p:tgtEl>
                                              <p:spTgt spid="440"/>
                                            </p:tgtEl>
                                            <p:attrNameLst>
                                              <p:attrName>style.visibility</p:attrName>
                                            </p:attrNameLst>
                                          </p:cBhvr>
                                          <p:to>
                                            <p:strVal val="visible"/>
                                          </p:to>
                                        </p:set>
                                        <p:anim calcmode="lin" valueType="num">
                                          <p:cBhvr>
                                            <p:cTn id="220" dur="250" fill="hold"/>
                                            <p:tgtEl>
                                              <p:spTgt spid="440"/>
                                            </p:tgtEl>
                                            <p:attrNameLst>
                                              <p:attrName>ppt_w</p:attrName>
                                            </p:attrNameLst>
                                          </p:cBhvr>
                                          <p:tavLst>
                                            <p:tav tm="0">
                                              <p:val>
                                                <p:fltVal val="0"/>
                                              </p:val>
                                            </p:tav>
                                            <p:tav tm="100000">
                                              <p:val>
                                                <p:strVal val="#ppt_w"/>
                                              </p:val>
                                            </p:tav>
                                          </p:tavLst>
                                        </p:anim>
                                        <p:anim calcmode="lin" valueType="num">
                                          <p:cBhvr>
                                            <p:cTn id="221" dur="250" fill="hold"/>
                                            <p:tgtEl>
                                              <p:spTgt spid="440"/>
                                            </p:tgtEl>
                                            <p:attrNameLst>
                                              <p:attrName>ppt_h</p:attrName>
                                            </p:attrNameLst>
                                          </p:cBhvr>
                                          <p:tavLst>
                                            <p:tav tm="0">
                                              <p:val>
                                                <p:fltVal val="0"/>
                                              </p:val>
                                            </p:tav>
                                            <p:tav tm="100000">
                                              <p:val>
                                                <p:strVal val="#ppt_h"/>
                                              </p:val>
                                            </p:tav>
                                          </p:tavLst>
                                        </p:anim>
                                      </p:childTnLst>
                                    </p:cTn>
                                  </p:par>
                                  <p:par>
                                    <p:cTn id="222" presetID="6" presetClass="emph" presetSubtype="0" autoRev="1" fill="hold" nodeType="withEffect">
                                      <p:stCondLst>
                                        <p:cond delay="2750"/>
                                      </p:stCondLst>
                                      <p:childTnLst>
                                        <p:animScale>
                                          <p:cBhvr>
                                            <p:cTn id="223" dur="150" fill="hold"/>
                                            <p:tgtEl>
                                              <p:spTgt spid="440"/>
                                            </p:tgtEl>
                                          </p:cBhvr>
                                          <p:by x="110000" y="110000"/>
                                        </p:animScale>
                                      </p:childTnLst>
                                    </p:cTn>
                                  </p:par>
                                  <p:par>
                                    <p:cTn id="224" presetID="23" presetClass="entr" presetSubtype="16" fill="hold" nodeType="withEffect">
                                      <p:stCondLst>
                                        <p:cond delay="2000"/>
                                      </p:stCondLst>
                                      <p:childTnLst>
                                        <p:set>
                                          <p:cBhvr>
                                            <p:cTn id="225" dur="1" fill="hold">
                                              <p:stCondLst>
                                                <p:cond delay="0"/>
                                              </p:stCondLst>
                                            </p:cTn>
                                            <p:tgtEl>
                                              <p:spTgt spid="433"/>
                                            </p:tgtEl>
                                            <p:attrNameLst>
                                              <p:attrName>style.visibility</p:attrName>
                                            </p:attrNameLst>
                                          </p:cBhvr>
                                          <p:to>
                                            <p:strVal val="visible"/>
                                          </p:to>
                                        </p:set>
                                        <p:anim calcmode="lin" valueType="num">
                                          <p:cBhvr>
                                            <p:cTn id="226" dur="250" fill="hold"/>
                                            <p:tgtEl>
                                              <p:spTgt spid="433"/>
                                            </p:tgtEl>
                                            <p:attrNameLst>
                                              <p:attrName>ppt_w</p:attrName>
                                            </p:attrNameLst>
                                          </p:cBhvr>
                                          <p:tavLst>
                                            <p:tav tm="0">
                                              <p:val>
                                                <p:fltVal val="0"/>
                                              </p:val>
                                            </p:tav>
                                            <p:tav tm="100000">
                                              <p:val>
                                                <p:strVal val="#ppt_w"/>
                                              </p:val>
                                            </p:tav>
                                          </p:tavLst>
                                        </p:anim>
                                        <p:anim calcmode="lin" valueType="num">
                                          <p:cBhvr>
                                            <p:cTn id="227" dur="250" fill="hold"/>
                                            <p:tgtEl>
                                              <p:spTgt spid="433"/>
                                            </p:tgtEl>
                                            <p:attrNameLst>
                                              <p:attrName>ppt_h</p:attrName>
                                            </p:attrNameLst>
                                          </p:cBhvr>
                                          <p:tavLst>
                                            <p:tav tm="0">
                                              <p:val>
                                                <p:fltVal val="0"/>
                                              </p:val>
                                            </p:tav>
                                            <p:tav tm="100000">
                                              <p:val>
                                                <p:strVal val="#ppt_h"/>
                                              </p:val>
                                            </p:tav>
                                          </p:tavLst>
                                        </p:anim>
                                      </p:childTnLst>
                                    </p:cTn>
                                  </p:par>
                                  <p:par>
                                    <p:cTn id="228" presetID="6" presetClass="emph" presetSubtype="0" autoRev="1" fill="hold" nodeType="withEffect">
                                      <p:stCondLst>
                                        <p:cond delay="2250"/>
                                      </p:stCondLst>
                                      <p:childTnLst>
                                        <p:animScale>
                                          <p:cBhvr>
                                            <p:cTn id="229" dur="150" fill="hold"/>
                                            <p:tgtEl>
                                              <p:spTgt spid="433"/>
                                            </p:tgtEl>
                                          </p:cBhvr>
                                          <p:by x="110000" y="110000"/>
                                        </p:animScale>
                                      </p:childTnLst>
                                    </p:cTn>
                                  </p:par>
                                  <p:par>
                                    <p:cTn id="230" presetID="23" presetClass="entr" presetSubtype="16" fill="hold" nodeType="withEffect">
                                      <p:stCondLst>
                                        <p:cond delay="2700"/>
                                      </p:stCondLst>
                                      <p:childTnLst>
                                        <p:set>
                                          <p:cBhvr>
                                            <p:cTn id="231" dur="1" fill="hold">
                                              <p:stCondLst>
                                                <p:cond delay="0"/>
                                              </p:stCondLst>
                                            </p:cTn>
                                            <p:tgtEl>
                                              <p:spTgt spid="365"/>
                                            </p:tgtEl>
                                            <p:attrNameLst>
                                              <p:attrName>style.visibility</p:attrName>
                                            </p:attrNameLst>
                                          </p:cBhvr>
                                          <p:to>
                                            <p:strVal val="visible"/>
                                          </p:to>
                                        </p:set>
                                        <p:anim calcmode="lin" valueType="num">
                                          <p:cBhvr>
                                            <p:cTn id="232" dur="250" fill="hold"/>
                                            <p:tgtEl>
                                              <p:spTgt spid="365"/>
                                            </p:tgtEl>
                                            <p:attrNameLst>
                                              <p:attrName>ppt_w</p:attrName>
                                            </p:attrNameLst>
                                          </p:cBhvr>
                                          <p:tavLst>
                                            <p:tav tm="0">
                                              <p:val>
                                                <p:fltVal val="0"/>
                                              </p:val>
                                            </p:tav>
                                            <p:tav tm="100000">
                                              <p:val>
                                                <p:strVal val="#ppt_w"/>
                                              </p:val>
                                            </p:tav>
                                          </p:tavLst>
                                        </p:anim>
                                        <p:anim calcmode="lin" valueType="num">
                                          <p:cBhvr>
                                            <p:cTn id="233" dur="250" fill="hold"/>
                                            <p:tgtEl>
                                              <p:spTgt spid="365"/>
                                            </p:tgtEl>
                                            <p:attrNameLst>
                                              <p:attrName>ppt_h</p:attrName>
                                            </p:attrNameLst>
                                          </p:cBhvr>
                                          <p:tavLst>
                                            <p:tav tm="0">
                                              <p:val>
                                                <p:fltVal val="0"/>
                                              </p:val>
                                            </p:tav>
                                            <p:tav tm="100000">
                                              <p:val>
                                                <p:strVal val="#ppt_h"/>
                                              </p:val>
                                            </p:tav>
                                          </p:tavLst>
                                        </p:anim>
                                      </p:childTnLst>
                                    </p:cTn>
                                  </p:par>
                                  <p:par>
                                    <p:cTn id="234" presetID="6" presetClass="emph" presetSubtype="0" autoRev="1" fill="hold" nodeType="withEffect">
                                      <p:stCondLst>
                                        <p:cond delay="2950"/>
                                      </p:stCondLst>
                                      <p:childTnLst>
                                        <p:animScale>
                                          <p:cBhvr>
                                            <p:cTn id="235" dur="150" fill="hold"/>
                                            <p:tgtEl>
                                              <p:spTgt spid="365"/>
                                            </p:tgtEl>
                                          </p:cBhvr>
                                          <p:by x="110000" y="110000"/>
                                        </p:animScale>
                                      </p:childTnLst>
                                    </p:cTn>
                                  </p:par>
                                  <p:par>
                                    <p:cTn id="236" presetID="23" presetClass="entr" presetSubtype="16" fill="hold" nodeType="withEffect">
                                      <p:stCondLst>
                                        <p:cond delay="2700"/>
                                      </p:stCondLst>
                                      <p:childTnLst>
                                        <p:set>
                                          <p:cBhvr>
                                            <p:cTn id="237" dur="1" fill="hold">
                                              <p:stCondLst>
                                                <p:cond delay="0"/>
                                              </p:stCondLst>
                                            </p:cTn>
                                            <p:tgtEl>
                                              <p:spTgt spid="425"/>
                                            </p:tgtEl>
                                            <p:attrNameLst>
                                              <p:attrName>style.visibility</p:attrName>
                                            </p:attrNameLst>
                                          </p:cBhvr>
                                          <p:to>
                                            <p:strVal val="visible"/>
                                          </p:to>
                                        </p:set>
                                        <p:anim calcmode="lin" valueType="num">
                                          <p:cBhvr>
                                            <p:cTn id="238" dur="250" fill="hold"/>
                                            <p:tgtEl>
                                              <p:spTgt spid="425"/>
                                            </p:tgtEl>
                                            <p:attrNameLst>
                                              <p:attrName>ppt_w</p:attrName>
                                            </p:attrNameLst>
                                          </p:cBhvr>
                                          <p:tavLst>
                                            <p:tav tm="0">
                                              <p:val>
                                                <p:fltVal val="0"/>
                                              </p:val>
                                            </p:tav>
                                            <p:tav tm="100000">
                                              <p:val>
                                                <p:strVal val="#ppt_w"/>
                                              </p:val>
                                            </p:tav>
                                          </p:tavLst>
                                        </p:anim>
                                        <p:anim calcmode="lin" valueType="num">
                                          <p:cBhvr>
                                            <p:cTn id="239" dur="250" fill="hold"/>
                                            <p:tgtEl>
                                              <p:spTgt spid="425"/>
                                            </p:tgtEl>
                                            <p:attrNameLst>
                                              <p:attrName>ppt_h</p:attrName>
                                            </p:attrNameLst>
                                          </p:cBhvr>
                                          <p:tavLst>
                                            <p:tav tm="0">
                                              <p:val>
                                                <p:fltVal val="0"/>
                                              </p:val>
                                            </p:tav>
                                            <p:tav tm="100000">
                                              <p:val>
                                                <p:strVal val="#ppt_h"/>
                                              </p:val>
                                            </p:tav>
                                          </p:tavLst>
                                        </p:anim>
                                      </p:childTnLst>
                                    </p:cTn>
                                  </p:par>
                                  <p:par>
                                    <p:cTn id="240" presetID="6" presetClass="emph" presetSubtype="0" autoRev="1" fill="hold" nodeType="withEffect">
                                      <p:stCondLst>
                                        <p:cond delay="2950"/>
                                      </p:stCondLst>
                                      <p:childTnLst>
                                        <p:animScale>
                                          <p:cBhvr>
                                            <p:cTn id="241" dur="150" fill="hold"/>
                                            <p:tgtEl>
                                              <p:spTgt spid="425"/>
                                            </p:tgtEl>
                                          </p:cBhvr>
                                          <p:by x="110000" y="110000"/>
                                        </p:animScale>
                                      </p:childTnLst>
                                    </p:cTn>
                                  </p:par>
                                  <p:par>
                                    <p:cTn id="242" presetID="23" presetClass="entr" presetSubtype="16" fill="hold" nodeType="withEffect">
                                      <p:stCondLst>
                                        <p:cond delay="2600"/>
                                      </p:stCondLst>
                                      <p:childTnLst>
                                        <p:set>
                                          <p:cBhvr>
                                            <p:cTn id="243" dur="1" fill="hold">
                                              <p:stCondLst>
                                                <p:cond delay="0"/>
                                              </p:stCondLst>
                                            </p:cTn>
                                            <p:tgtEl>
                                              <p:spTgt spid="331"/>
                                            </p:tgtEl>
                                            <p:attrNameLst>
                                              <p:attrName>style.visibility</p:attrName>
                                            </p:attrNameLst>
                                          </p:cBhvr>
                                          <p:to>
                                            <p:strVal val="visible"/>
                                          </p:to>
                                        </p:set>
                                        <p:anim calcmode="lin" valueType="num">
                                          <p:cBhvr>
                                            <p:cTn id="244" dur="250" fill="hold"/>
                                            <p:tgtEl>
                                              <p:spTgt spid="331"/>
                                            </p:tgtEl>
                                            <p:attrNameLst>
                                              <p:attrName>ppt_w</p:attrName>
                                            </p:attrNameLst>
                                          </p:cBhvr>
                                          <p:tavLst>
                                            <p:tav tm="0">
                                              <p:val>
                                                <p:fltVal val="0"/>
                                              </p:val>
                                            </p:tav>
                                            <p:tav tm="100000">
                                              <p:val>
                                                <p:strVal val="#ppt_w"/>
                                              </p:val>
                                            </p:tav>
                                          </p:tavLst>
                                        </p:anim>
                                        <p:anim calcmode="lin" valueType="num">
                                          <p:cBhvr>
                                            <p:cTn id="245" dur="250" fill="hold"/>
                                            <p:tgtEl>
                                              <p:spTgt spid="331"/>
                                            </p:tgtEl>
                                            <p:attrNameLst>
                                              <p:attrName>ppt_h</p:attrName>
                                            </p:attrNameLst>
                                          </p:cBhvr>
                                          <p:tavLst>
                                            <p:tav tm="0">
                                              <p:val>
                                                <p:fltVal val="0"/>
                                              </p:val>
                                            </p:tav>
                                            <p:tav tm="100000">
                                              <p:val>
                                                <p:strVal val="#ppt_h"/>
                                              </p:val>
                                            </p:tav>
                                          </p:tavLst>
                                        </p:anim>
                                      </p:childTnLst>
                                    </p:cTn>
                                  </p:par>
                                  <p:par>
                                    <p:cTn id="246" presetID="6" presetClass="emph" presetSubtype="0" autoRev="1" fill="hold" nodeType="withEffect">
                                      <p:stCondLst>
                                        <p:cond delay="2850"/>
                                      </p:stCondLst>
                                      <p:childTnLst>
                                        <p:animScale>
                                          <p:cBhvr>
                                            <p:cTn id="247" dur="150" fill="hold"/>
                                            <p:tgtEl>
                                              <p:spTgt spid="331"/>
                                            </p:tgtEl>
                                          </p:cBhvr>
                                          <p:by x="110000" y="110000"/>
                                        </p:animScale>
                                      </p:childTnLst>
                                    </p:cTn>
                                  </p:par>
                                  <p:par>
                                    <p:cTn id="248" presetID="23" presetClass="entr" presetSubtype="16" fill="hold" nodeType="withEffect">
                                      <p:stCondLst>
                                        <p:cond delay="2000"/>
                                      </p:stCondLst>
                                      <p:childTnLst>
                                        <p:set>
                                          <p:cBhvr>
                                            <p:cTn id="249" dur="1" fill="hold">
                                              <p:stCondLst>
                                                <p:cond delay="0"/>
                                              </p:stCondLst>
                                            </p:cTn>
                                            <p:tgtEl>
                                              <p:spTgt spid="375"/>
                                            </p:tgtEl>
                                            <p:attrNameLst>
                                              <p:attrName>style.visibility</p:attrName>
                                            </p:attrNameLst>
                                          </p:cBhvr>
                                          <p:to>
                                            <p:strVal val="visible"/>
                                          </p:to>
                                        </p:set>
                                        <p:anim calcmode="lin" valueType="num">
                                          <p:cBhvr>
                                            <p:cTn id="250" dur="250" fill="hold"/>
                                            <p:tgtEl>
                                              <p:spTgt spid="375"/>
                                            </p:tgtEl>
                                            <p:attrNameLst>
                                              <p:attrName>ppt_w</p:attrName>
                                            </p:attrNameLst>
                                          </p:cBhvr>
                                          <p:tavLst>
                                            <p:tav tm="0">
                                              <p:val>
                                                <p:fltVal val="0"/>
                                              </p:val>
                                            </p:tav>
                                            <p:tav tm="100000">
                                              <p:val>
                                                <p:strVal val="#ppt_w"/>
                                              </p:val>
                                            </p:tav>
                                          </p:tavLst>
                                        </p:anim>
                                        <p:anim calcmode="lin" valueType="num">
                                          <p:cBhvr>
                                            <p:cTn id="251" dur="250" fill="hold"/>
                                            <p:tgtEl>
                                              <p:spTgt spid="375"/>
                                            </p:tgtEl>
                                            <p:attrNameLst>
                                              <p:attrName>ppt_h</p:attrName>
                                            </p:attrNameLst>
                                          </p:cBhvr>
                                          <p:tavLst>
                                            <p:tav tm="0">
                                              <p:val>
                                                <p:fltVal val="0"/>
                                              </p:val>
                                            </p:tav>
                                            <p:tav tm="100000">
                                              <p:val>
                                                <p:strVal val="#ppt_h"/>
                                              </p:val>
                                            </p:tav>
                                          </p:tavLst>
                                        </p:anim>
                                      </p:childTnLst>
                                    </p:cTn>
                                  </p:par>
                                  <p:par>
                                    <p:cTn id="252" presetID="6" presetClass="emph" presetSubtype="0" autoRev="1" fill="hold" nodeType="withEffect">
                                      <p:stCondLst>
                                        <p:cond delay="2250"/>
                                      </p:stCondLst>
                                      <p:childTnLst>
                                        <p:animScale>
                                          <p:cBhvr>
                                            <p:cTn id="253" dur="150" fill="hold"/>
                                            <p:tgtEl>
                                              <p:spTgt spid="375"/>
                                            </p:tgtEl>
                                          </p:cBhvr>
                                          <p:by x="110000" y="110000"/>
                                        </p:animScale>
                                      </p:childTnLst>
                                    </p:cTn>
                                  </p:par>
                                  <p:par>
                                    <p:cTn id="254" presetID="23" presetClass="entr" presetSubtype="16" fill="hold" nodeType="withEffect">
                                      <p:stCondLst>
                                        <p:cond delay="2000"/>
                                      </p:stCondLst>
                                      <p:childTnLst>
                                        <p:set>
                                          <p:cBhvr>
                                            <p:cTn id="255" dur="1" fill="hold">
                                              <p:stCondLst>
                                                <p:cond delay="0"/>
                                              </p:stCondLst>
                                            </p:cTn>
                                            <p:tgtEl>
                                              <p:spTgt spid="351"/>
                                            </p:tgtEl>
                                            <p:attrNameLst>
                                              <p:attrName>style.visibility</p:attrName>
                                            </p:attrNameLst>
                                          </p:cBhvr>
                                          <p:to>
                                            <p:strVal val="visible"/>
                                          </p:to>
                                        </p:set>
                                        <p:anim calcmode="lin" valueType="num">
                                          <p:cBhvr>
                                            <p:cTn id="256" dur="250" fill="hold"/>
                                            <p:tgtEl>
                                              <p:spTgt spid="351"/>
                                            </p:tgtEl>
                                            <p:attrNameLst>
                                              <p:attrName>ppt_w</p:attrName>
                                            </p:attrNameLst>
                                          </p:cBhvr>
                                          <p:tavLst>
                                            <p:tav tm="0">
                                              <p:val>
                                                <p:fltVal val="0"/>
                                              </p:val>
                                            </p:tav>
                                            <p:tav tm="100000">
                                              <p:val>
                                                <p:strVal val="#ppt_w"/>
                                              </p:val>
                                            </p:tav>
                                          </p:tavLst>
                                        </p:anim>
                                        <p:anim calcmode="lin" valueType="num">
                                          <p:cBhvr>
                                            <p:cTn id="257" dur="250" fill="hold"/>
                                            <p:tgtEl>
                                              <p:spTgt spid="351"/>
                                            </p:tgtEl>
                                            <p:attrNameLst>
                                              <p:attrName>ppt_h</p:attrName>
                                            </p:attrNameLst>
                                          </p:cBhvr>
                                          <p:tavLst>
                                            <p:tav tm="0">
                                              <p:val>
                                                <p:fltVal val="0"/>
                                              </p:val>
                                            </p:tav>
                                            <p:tav tm="100000">
                                              <p:val>
                                                <p:strVal val="#ppt_h"/>
                                              </p:val>
                                            </p:tav>
                                          </p:tavLst>
                                        </p:anim>
                                      </p:childTnLst>
                                    </p:cTn>
                                  </p:par>
                                  <p:par>
                                    <p:cTn id="258" presetID="6" presetClass="emph" presetSubtype="0" autoRev="1" fill="hold" nodeType="withEffect">
                                      <p:stCondLst>
                                        <p:cond delay="2250"/>
                                      </p:stCondLst>
                                      <p:childTnLst>
                                        <p:animScale>
                                          <p:cBhvr>
                                            <p:cTn id="259" dur="150" fill="hold"/>
                                            <p:tgtEl>
                                              <p:spTgt spid="351"/>
                                            </p:tgtEl>
                                          </p:cBhvr>
                                          <p:by x="110000" y="110000"/>
                                        </p:animScale>
                                      </p:childTnLst>
                                    </p:cTn>
                                  </p:par>
                                  <p:par>
                                    <p:cTn id="260" presetID="23" presetClass="entr" presetSubtype="16" fill="hold" nodeType="withEffect">
                                      <p:stCondLst>
                                        <p:cond delay="2700"/>
                                      </p:stCondLst>
                                      <p:childTnLst>
                                        <p:set>
                                          <p:cBhvr>
                                            <p:cTn id="261" dur="1" fill="hold">
                                              <p:stCondLst>
                                                <p:cond delay="0"/>
                                              </p:stCondLst>
                                            </p:cTn>
                                            <p:tgtEl>
                                              <p:spTgt spid="340"/>
                                            </p:tgtEl>
                                            <p:attrNameLst>
                                              <p:attrName>style.visibility</p:attrName>
                                            </p:attrNameLst>
                                          </p:cBhvr>
                                          <p:to>
                                            <p:strVal val="visible"/>
                                          </p:to>
                                        </p:set>
                                        <p:anim calcmode="lin" valueType="num">
                                          <p:cBhvr>
                                            <p:cTn id="262" dur="250" fill="hold"/>
                                            <p:tgtEl>
                                              <p:spTgt spid="340"/>
                                            </p:tgtEl>
                                            <p:attrNameLst>
                                              <p:attrName>ppt_w</p:attrName>
                                            </p:attrNameLst>
                                          </p:cBhvr>
                                          <p:tavLst>
                                            <p:tav tm="0">
                                              <p:val>
                                                <p:fltVal val="0"/>
                                              </p:val>
                                            </p:tav>
                                            <p:tav tm="100000">
                                              <p:val>
                                                <p:strVal val="#ppt_w"/>
                                              </p:val>
                                            </p:tav>
                                          </p:tavLst>
                                        </p:anim>
                                        <p:anim calcmode="lin" valueType="num">
                                          <p:cBhvr>
                                            <p:cTn id="263" dur="250" fill="hold"/>
                                            <p:tgtEl>
                                              <p:spTgt spid="340"/>
                                            </p:tgtEl>
                                            <p:attrNameLst>
                                              <p:attrName>ppt_h</p:attrName>
                                            </p:attrNameLst>
                                          </p:cBhvr>
                                          <p:tavLst>
                                            <p:tav tm="0">
                                              <p:val>
                                                <p:fltVal val="0"/>
                                              </p:val>
                                            </p:tav>
                                            <p:tav tm="100000">
                                              <p:val>
                                                <p:strVal val="#ppt_h"/>
                                              </p:val>
                                            </p:tav>
                                          </p:tavLst>
                                        </p:anim>
                                      </p:childTnLst>
                                    </p:cTn>
                                  </p:par>
                                  <p:par>
                                    <p:cTn id="264" presetID="6" presetClass="emph" presetSubtype="0" autoRev="1" fill="hold" nodeType="withEffect">
                                      <p:stCondLst>
                                        <p:cond delay="2950"/>
                                      </p:stCondLst>
                                      <p:childTnLst>
                                        <p:animScale>
                                          <p:cBhvr>
                                            <p:cTn id="265" dur="150" fill="hold"/>
                                            <p:tgtEl>
                                              <p:spTgt spid="340"/>
                                            </p:tgtEl>
                                          </p:cBhvr>
                                          <p:by x="110000" y="110000"/>
                                        </p:animScale>
                                      </p:childTnLst>
                                    </p:cTn>
                                  </p:par>
                                  <p:par>
                                    <p:cTn id="266" presetID="23" presetClass="entr" presetSubtype="16" fill="hold" grpId="0" nodeType="withEffect">
                                      <p:stCondLst>
                                        <p:cond delay="2000"/>
                                      </p:stCondLst>
                                      <p:childTnLst>
                                        <p:set>
                                          <p:cBhvr>
                                            <p:cTn id="267" dur="1" fill="hold">
                                              <p:stCondLst>
                                                <p:cond delay="0"/>
                                              </p:stCondLst>
                                            </p:cTn>
                                            <p:tgtEl>
                                              <p:spTgt spid="431"/>
                                            </p:tgtEl>
                                            <p:attrNameLst>
                                              <p:attrName>style.visibility</p:attrName>
                                            </p:attrNameLst>
                                          </p:cBhvr>
                                          <p:to>
                                            <p:strVal val="visible"/>
                                          </p:to>
                                        </p:set>
                                        <p:anim calcmode="lin" valueType="num">
                                          <p:cBhvr>
                                            <p:cTn id="268" dur="250" fill="hold"/>
                                            <p:tgtEl>
                                              <p:spTgt spid="431"/>
                                            </p:tgtEl>
                                            <p:attrNameLst>
                                              <p:attrName>ppt_w</p:attrName>
                                            </p:attrNameLst>
                                          </p:cBhvr>
                                          <p:tavLst>
                                            <p:tav tm="0">
                                              <p:val>
                                                <p:fltVal val="0"/>
                                              </p:val>
                                            </p:tav>
                                            <p:tav tm="100000">
                                              <p:val>
                                                <p:strVal val="#ppt_w"/>
                                              </p:val>
                                            </p:tav>
                                          </p:tavLst>
                                        </p:anim>
                                        <p:anim calcmode="lin" valueType="num">
                                          <p:cBhvr>
                                            <p:cTn id="269" dur="250" fill="hold"/>
                                            <p:tgtEl>
                                              <p:spTgt spid="431"/>
                                            </p:tgtEl>
                                            <p:attrNameLst>
                                              <p:attrName>ppt_h</p:attrName>
                                            </p:attrNameLst>
                                          </p:cBhvr>
                                          <p:tavLst>
                                            <p:tav tm="0">
                                              <p:val>
                                                <p:fltVal val="0"/>
                                              </p:val>
                                            </p:tav>
                                            <p:tav tm="100000">
                                              <p:val>
                                                <p:strVal val="#ppt_h"/>
                                              </p:val>
                                            </p:tav>
                                          </p:tavLst>
                                        </p:anim>
                                      </p:childTnLst>
                                    </p:cTn>
                                  </p:par>
                                  <p:par>
                                    <p:cTn id="270" presetID="6" presetClass="emph" presetSubtype="0" autoRev="1" fill="hold" grpId="1" nodeType="withEffect">
                                      <p:stCondLst>
                                        <p:cond delay="2250"/>
                                      </p:stCondLst>
                                      <p:childTnLst>
                                        <p:animScale>
                                          <p:cBhvr>
                                            <p:cTn id="271" dur="150" fill="hold"/>
                                            <p:tgtEl>
                                              <p:spTgt spid="431"/>
                                            </p:tgtEl>
                                          </p:cBhvr>
                                          <p:by x="110000" y="110000"/>
                                        </p:animScale>
                                      </p:childTnLst>
                                    </p:cTn>
                                  </p:par>
                                  <p:par>
                                    <p:cTn id="272" presetID="23" presetClass="entr" presetSubtype="16" fill="hold" nodeType="withEffect">
                                      <p:stCondLst>
                                        <p:cond delay="2600"/>
                                      </p:stCondLst>
                                      <p:childTnLst>
                                        <p:set>
                                          <p:cBhvr>
                                            <p:cTn id="273" dur="1" fill="hold">
                                              <p:stCondLst>
                                                <p:cond delay="0"/>
                                              </p:stCondLst>
                                            </p:cTn>
                                            <p:tgtEl>
                                              <p:spTgt spid="395"/>
                                            </p:tgtEl>
                                            <p:attrNameLst>
                                              <p:attrName>style.visibility</p:attrName>
                                            </p:attrNameLst>
                                          </p:cBhvr>
                                          <p:to>
                                            <p:strVal val="visible"/>
                                          </p:to>
                                        </p:set>
                                        <p:anim calcmode="lin" valueType="num">
                                          <p:cBhvr>
                                            <p:cTn id="274" dur="250" fill="hold"/>
                                            <p:tgtEl>
                                              <p:spTgt spid="395"/>
                                            </p:tgtEl>
                                            <p:attrNameLst>
                                              <p:attrName>ppt_w</p:attrName>
                                            </p:attrNameLst>
                                          </p:cBhvr>
                                          <p:tavLst>
                                            <p:tav tm="0">
                                              <p:val>
                                                <p:fltVal val="0"/>
                                              </p:val>
                                            </p:tav>
                                            <p:tav tm="100000">
                                              <p:val>
                                                <p:strVal val="#ppt_w"/>
                                              </p:val>
                                            </p:tav>
                                          </p:tavLst>
                                        </p:anim>
                                        <p:anim calcmode="lin" valueType="num">
                                          <p:cBhvr>
                                            <p:cTn id="275" dur="250" fill="hold"/>
                                            <p:tgtEl>
                                              <p:spTgt spid="395"/>
                                            </p:tgtEl>
                                            <p:attrNameLst>
                                              <p:attrName>ppt_h</p:attrName>
                                            </p:attrNameLst>
                                          </p:cBhvr>
                                          <p:tavLst>
                                            <p:tav tm="0">
                                              <p:val>
                                                <p:fltVal val="0"/>
                                              </p:val>
                                            </p:tav>
                                            <p:tav tm="100000">
                                              <p:val>
                                                <p:strVal val="#ppt_h"/>
                                              </p:val>
                                            </p:tav>
                                          </p:tavLst>
                                        </p:anim>
                                      </p:childTnLst>
                                    </p:cTn>
                                  </p:par>
                                  <p:par>
                                    <p:cTn id="276" presetID="6" presetClass="emph" presetSubtype="0" autoRev="1" fill="hold" nodeType="withEffect">
                                      <p:stCondLst>
                                        <p:cond delay="2850"/>
                                      </p:stCondLst>
                                      <p:childTnLst>
                                        <p:animScale>
                                          <p:cBhvr>
                                            <p:cTn id="277" dur="150" fill="hold"/>
                                            <p:tgtEl>
                                              <p:spTgt spid="395"/>
                                            </p:tgtEl>
                                          </p:cBhvr>
                                          <p:by x="110000" y="110000"/>
                                        </p:animScale>
                                      </p:childTnLst>
                                    </p:cTn>
                                  </p:par>
                                  <p:par>
                                    <p:cTn id="278" presetID="23" presetClass="entr" presetSubtype="16" fill="hold" nodeType="withEffect">
                                      <p:stCondLst>
                                        <p:cond delay="2600"/>
                                      </p:stCondLst>
                                      <p:childTnLst>
                                        <p:set>
                                          <p:cBhvr>
                                            <p:cTn id="279" dur="1" fill="hold">
                                              <p:stCondLst>
                                                <p:cond delay="0"/>
                                              </p:stCondLst>
                                            </p:cTn>
                                            <p:tgtEl>
                                              <p:spTgt spid="385"/>
                                            </p:tgtEl>
                                            <p:attrNameLst>
                                              <p:attrName>style.visibility</p:attrName>
                                            </p:attrNameLst>
                                          </p:cBhvr>
                                          <p:to>
                                            <p:strVal val="visible"/>
                                          </p:to>
                                        </p:set>
                                        <p:anim calcmode="lin" valueType="num">
                                          <p:cBhvr>
                                            <p:cTn id="280" dur="250" fill="hold"/>
                                            <p:tgtEl>
                                              <p:spTgt spid="385"/>
                                            </p:tgtEl>
                                            <p:attrNameLst>
                                              <p:attrName>ppt_w</p:attrName>
                                            </p:attrNameLst>
                                          </p:cBhvr>
                                          <p:tavLst>
                                            <p:tav tm="0">
                                              <p:val>
                                                <p:fltVal val="0"/>
                                              </p:val>
                                            </p:tav>
                                            <p:tav tm="100000">
                                              <p:val>
                                                <p:strVal val="#ppt_w"/>
                                              </p:val>
                                            </p:tav>
                                          </p:tavLst>
                                        </p:anim>
                                        <p:anim calcmode="lin" valueType="num">
                                          <p:cBhvr>
                                            <p:cTn id="281" dur="250" fill="hold"/>
                                            <p:tgtEl>
                                              <p:spTgt spid="385"/>
                                            </p:tgtEl>
                                            <p:attrNameLst>
                                              <p:attrName>ppt_h</p:attrName>
                                            </p:attrNameLst>
                                          </p:cBhvr>
                                          <p:tavLst>
                                            <p:tav tm="0">
                                              <p:val>
                                                <p:fltVal val="0"/>
                                              </p:val>
                                            </p:tav>
                                            <p:tav tm="100000">
                                              <p:val>
                                                <p:strVal val="#ppt_h"/>
                                              </p:val>
                                            </p:tav>
                                          </p:tavLst>
                                        </p:anim>
                                      </p:childTnLst>
                                    </p:cTn>
                                  </p:par>
                                  <p:par>
                                    <p:cTn id="282" presetID="6" presetClass="emph" presetSubtype="0" autoRev="1" fill="hold" nodeType="withEffect">
                                      <p:stCondLst>
                                        <p:cond delay="2850"/>
                                      </p:stCondLst>
                                      <p:childTnLst>
                                        <p:animScale>
                                          <p:cBhvr>
                                            <p:cTn id="283" dur="150" fill="hold"/>
                                            <p:tgtEl>
                                              <p:spTgt spid="385"/>
                                            </p:tgtEl>
                                          </p:cBhvr>
                                          <p:by x="110000" y="110000"/>
                                        </p:animScale>
                                      </p:childTnLst>
                                    </p:cTn>
                                  </p:par>
                                  <p:par>
                                    <p:cTn id="284" presetID="10" presetClass="entr" presetSubtype="0" fill="hold" grpId="0" nodeType="withEffect">
                                      <p:stCondLst>
                                        <p:cond delay="2000"/>
                                      </p:stCondLst>
                                      <p:childTnLst>
                                        <p:set>
                                          <p:cBhvr>
                                            <p:cTn id="285" dur="1" fill="hold">
                                              <p:stCondLst>
                                                <p:cond delay="0"/>
                                              </p:stCondLst>
                                            </p:cTn>
                                            <p:tgtEl>
                                              <p:spTgt spid="259"/>
                                            </p:tgtEl>
                                            <p:attrNameLst>
                                              <p:attrName>style.visibility</p:attrName>
                                            </p:attrNameLst>
                                          </p:cBhvr>
                                          <p:to>
                                            <p:strVal val="visible"/>
                                          </p:to>
                                        </p:set>
                                        <p:animEffect transition="in" filter="fade">
                                          <p:cBhvr>
                                            <p:cTn id="286" dur="500"/>
                                            <p:tgtEl>
                                              <p:spTgt spid="259"/>
                                            </p:tgtEl>
                                          </p:cBhvr>
                                        </p:animEffect>
                                      </p:childTnLst>
                                    </p:cTn>
                                  </p:par>
                                  <p:par>
                                    <p:cTn id="287" presetID="10" presetClass="entr" presetSubtype="0" fill="hold" nodeType="withEffect">
                                      <p:stCondLst>
                                        <p:cond delay="2000"/>
                                      </p:stCondLst>
                                      <p:childTnLst>
                                        <p:set>
                                          <p:cBhvr>
                                            <p:cTn id="288" dur="1" fill="hold">
                                              <p:stCondLst>
                                                <p:cond delay="0"/>
                                              </p:stCondLst>
                                            </p:cTn>
                                            <p:tgtEl>
                                              <p:spTgt spid="263"/>
                                            </p:tgtEl>
                                            <p:attrNameLst>
                                              <p:attrName>style.visibility</p:attrName>
                                            </p:attrNameLst>
                                          </p:cBhvr>
                                          <p:to>
                                            <p:strVal val="visible"/>
                                          </p:to>
                                        </p:set>
                                        <p:animEffect transition="in" filter="fade">
                                          <p:cBhvr>
                                            <p:cTn id="289" dur="500"/>
                                            <p:tgtEl>
                                              <p:spTgt spid="263"/>
                                            </p:tgtEl>
                                          </p:cBhvr>
                                        </p:animEffect>
                                      </p:childTnLst>
                                    </p:cTn>
                                  </p:par>
                                  <p:par>
                                    <p:cTn id="290" presetID="10" presetClass="entr" presetSubtype="0" fill="hold" nodeType="withEffect">
                                      <p:stCondLst>
                                        <p:cond delay="2000"/>
                                      </p:stCondLst>
                                      <p:childTnLst>
                                        <p:set>
                                          <p:cBhvr>
                                            <p:cTn id="291" dur="1" fill="hold">
                                              <p:stCondLst>
                                                <p:cond delay="0"/>
                                              </p:stCondLst>
                                            </p:cTn>
                                            <p:tgtEl>
                                              <p:spTgt spid="278"/>
                                            </p:tgtEl>
                                            <p:attrNameLst>
                                              <p:attrName>style.visibility</p:attrName>
                                            </p:attrNameLst>
                                          </p:cBhvr>
                                          <p:to>
                                            <p:strVal val="visible"/>
                                          </p:to>
                                        </p:set>
                                        <p:animEffect transition="in" filter="fade">
                                          <p:cBhvr>
                                            <p:cTn id="292" dur="500"/>
                                            <p:tgtEl>
                                              <p:spTgt spid="278"/>
                                            </p:tgtEl>
                                          </p:cBhvr>
                                        </p:animEffect>
                                      </p:childTnLst>
                                    </p:cTn>
                                  </p:par>
                                  <p:par>
                                    <p:cTn id="293" presetID="10" presetClass="entr" presetSubtype="0" fill="hold" grpId="0" nodeType="withEffect">
                                      <p:stCondLst>
                                        <p:cond delay="2000"/>
                                      </p:stCondLst>
                                      <p:childTnLst>
                                        <p:set>
                                          <p:cBhvr>
                                            <p:cTn id="294" dur="1" fill="hold">
                                              <p:stCondLst>
                                                <p:cond delay="0"/>
                                              </p:stCondLst>
                                            </p:cTn>
                                            <p:tgtEl>
                                              <p:spTgt spid="254"/>
                                            </p:tgtEl>
                                            <p:attrNameLst>
                                              <p:attrName>style.visibility</p:attrName>
                                            </p:attrNameLst>
                                          </p:cBhvr>
                                          <p:to>
                                            <p:strVal val="visible"/>
                                          </p:to>
                                        </p:set>
                                        <p:animEffect transition="in" filter="fade">
                                          <p:cBhvr>
                                            <p:cTn id="295" dur="500"/>
                                            <p:tgtEl>
                                              <p:spTgt spid="254"/>
                                            </p:tgtEl>
                                          </p:cBhvr>
                                        </p:animEffect>
                                      </p:childTnLst>
                                    </p:cTn>
                                  </p:par>
                                  <p:par>
                                    <p:cTn id="296" presetID="22" presetClass="entr" presetSubtype="2" fill="hold" nodeType="withEffect">
                                      <p:stCondLst>
                                        <p:cond delay="2000"/>
                                      </p:stCondLst>
                                      <p:childTnLst>
                                        <p:set>
                                          <p:cBhvr>
                                            <p:cTn id="297" dur="1" fill="hold">
                                              <p:stCondLst>
                                                <p:cond delay="0"/>
                                              </p:stCondLst>
                                            </p:cTn>
                                            <p:tgtEl>
                                              <p:spTgt spid="255"/>
                                            </p:tgtEl>
                                            <p:attrNameLst>
                                              <p:attrName>style.visibility</p:attrName>
                                            </p:attrNameLst>
                                          </p:cBhvr>
                                          <p:to>
                                            <p:strVal val="visible"/>
                                          </p:to>
                                        </p:set>
                                        <p:animEffect transition="in" filter="wipe(right)">
                                          <p:cBhvr>
                                            <p:cTn id="298" dur="500"/>
                                            <p:tgtEl>
                                              <p:spTgt spid="255"/>
                                            </p:tgtEl>
                                          </p:cBhvr>
                                        </p:animEffect>
                                      </p:childTnLst>
                                    </p:cTn>
                                  </p:par>
                                  <p:par>
                                    <p:cTn id="299" presetID="10" presetClass="entr" presetSubtype="0" fill="hold" grpId="0" nodeType="withEffect">
                                      <p:stCondLst>
                                        <p:cond delay="3000"/>
                                      </p:stCondLst>
                                      <p:childTnLst>
                                        <p:set>
                                          <p:cBhvr>
                                            <p:cTn id="300" dur="1" fill="hold">
                                              <p:stCondLst>
                                                <p:cond delay="0"/>
                                              </p:stCondLst>
                                            </p:cTn>
                                            <p:tgtEl>
                                              <p:spTgt spid="260"/>
                                            </p:tgtEl>
                                            <p:attrNameLst>
                                              <p:attrName>style.visibility</p:attrName>
                                            </p:attrNameLst>
                                          </p:cBhvr>
                                          <p:to>
                                            <p:strVal val="visible"/>
                                          </p:to>
                                        </p:set>
                                        <p:animEffect transition="in" filter="fade">
                                          <p:cBhvr>
                                            <p:cTn id="301" dur="500"/>
                                            <p:tgtEl>
                                              <p:spTgt spid="260"/>
                                            </p:tgtEl>
                                          </p:cBhvr>
                                        </p:animEffect>
                                      </p:childTnLst>
                                    </p:cTn>
                                  </p:par>
                                  <p:par>
                                    <p:cTn id="302" presetID="10" presetClass="entr" presetSubtype="0" fill="hold" nodeType="withEffect">
                                      <p:stCondLst>
                                        <p:cond delay="3000"/>
                                      </p:stCondLst>
                                      <p:childTnLst>
                                        <p:set>
                                          <p:cBhvr>
                                            <p:cTn id="303" dur="1" fill="hold">
                                              <p:stCondLst>
                                                <p:cond delay="0"/>
                                              </p:stCondLst>
                                            </p:cTn>
                                            <p:tgtEl>
                                              <p:spTgt spid="268"/>
                                            </p:tgtEl>
                                            <p:attrNameLst>
                                              <p:attrName>style.visibility</p:attrName>
                                            </p:attrNameLst>
                                          </p:cBhvr>
                                          <p:to>
                                            <p:strVal val="visible"/>
                                          </p:to>
                                        </p:set>
                                        <p:animEffect transition="in" filter="fade">
                                          <p:cBhvr>
                                            <p:cTn id="304" dur="500"/>
                                            <p:tgtEl>
                                              <p:spTgt spid="268"/>
                                            </p:tgtEl>
                                          </p:cBhvr>
                                        </p:animEffect>
                                      </p:childTnLst>
                                    </p:cTn>
                                  </p:par>
                                  <p:par>
                                    <p:cTn id="305" presetID="10" presetClass="entr" presetSubtype="0" fill="hold" grpId="0" nodeType="withEffect">
                                      <p:stCondLst>
                                        <p:cond delay="3000"/>
                                      </p:stCondLst>
                                      <p:childTnLst>
                                        <p:set>
                                          <p:cBhvr>
                                            <p:cTn id="306" dur="1" fill="hold">
                                              <p:stCondLst>
                                                <p:cond delay="0"/>
                                              </p:stCondLst>
                                            </p:cTn>
                                            <p:tgtEl>
                                              <p:spTgt spid="251"/>
                                            </p:tgtEl>
                                            <p:attrNameLst>
                                              <p:attrName>style.visibility</p:attrName>
                                            </p:attrNameLst>
                                          </p:cBhvr>
                                          <p:to>
                                            <p:strVal val="visible"/>
                                          </p:to>
                                        </p:set>
                                        <p:animEffect transition="in" filter="fade">
                                          <p:cBhvr>
                                            <p:cTn id="307" dur="500"/>
                                            <p:tgtEl>
                                              <p:spTgt spid="251"/>
                                            </p:tgtEl>
                                          </p:cBhvr>
                                        </p:animEffect>
                                      </p:childTnLst>
                                    </p:cTn>
                                  </p:par>
                                  <p:par>
                                    <p:cTn id="308" presetID="10" presetClass="entr" presetSubtype="0" fill="hold" nodeType="withEffect">
                                      <p:stCondLst>
                                        <p:cond delay="3000"/>
                                      </p:stCondLst>
                                      <p:childTnLst>
                                        <p:set>
                                          <p:cBhvr>
                                            <p:cTn id="309" dur="1" fill="hold">
                                              <p:stCondLst>
                                                <p:cond delay="0"/>
                                              </p:stCondLst>
                                            </p:cTn>
                                            <p:tgtEl>
                                              <p:spTgt spid="281"/>
                                            </p:tgtEl>
                                            <p:attrNameLst>
                                              <p:attrName>style.visibility</p:attrName>
                                            </p:attrNameLst>
                                          </p:cBhvr>
                                          <p:to>
                                            <p:strVal val="visible"/>
                                          </p:to>
                                        </p:set>
                                        <p:animEffect transition="in" filter="fade">
                                          <p:cBhvr>
                                            <p:cTn id="310" dur="500"/>
                                            <p:tgtEl>
                                              <p:spTgt spid="281"/>
                                            </p:tgtEl>
                                          </p:cBhvr>
                                        </p:animEffect>
                                      </p:childTnLst>
                                    </p:cTn>
                                  </p:par>
                                  <p:par>
                                    <p:cTn id="311" presetID="22" presetClass="entr" presetSubtype="2" fill="hold" nodeType="withEffect">
                                      <p:stCondLst>
                                        <p:cond delay="3000"/>
                                      </p:stCondLst>
                                      <p:childTnLst>
                                        <p:set>
                                          <p:cBhvr>
                                            <p:cTn id="312" dur="1" fill="hold">
                                              <p:stCondLst>
                                                <p:cond delay="0"/>
                                              </p:stCondLst>
                                            </p:cTn>
                                            <p:tgtEl>
                                              <p:spTgt spid="256"/>
                                            </p:tgtEl>
                                            <p:attrNameLst>
                                              <p:attrName>style.visibility</p:attrName>
                                            </p:attrNameLst>
                                          </p:cBhvr>
                                          <p:to>
                                            <p:strVal val="visible"/>
                                          </p:to>
                                        </p:set>
                                        <p:animEffect transition="in" filter="wipe(right)">
                                          <p:cBhvr>
                                            <p:cTn id="313" dur="500"/>
                                            <p:tgtEl>
                                              <p:spTgt spid="256"/>
                                            </p:tgtEl>
                                          </p:cBhvr>
                                        </p:animEffect>
                                      </p:childTnLst>
                                    </p:cTn>
                                  </p:par>
                                  <p:par>
                                    <p:cTn id="314" presetID="10" presetClass="entr" presetSubtype="0" fill="hold" grpId="0" nodeType="withEffect">
                                      <p:stCondLst>
                                        <p:cond delay="4000"/>
                                      </p:stCondLst>
                                      <p:childTnLst>
                                        <p:set>
                                          <p:cBhvr>
                                            <p:cTn id="315" dur="1" fill="hold">
                                              <p:stCondLst>
                                                <p:cond delay="0"/>
                                              </p:stCondLst>
                                            </p:cTn>
                                            <p:tgtEl>
                                              <p:spTgt spid="261"/>
                                            </p:tgtEl>
                                            <p:attrNameLst>
                                              <p:attrName>style.visibility</p:attrName>
                                            </p:attrNameLst>
                                          </p:cBhvr>
                                          <p:to>
                                            <p:strVal val="visible"/>
                                          </p:to>
                                        </p:set>
                                        <p:animEffect transition="in" filter="fade">
                                          <p:cBhvr>
                                            <p:cTn id="316" dur="500"/>
                                            <p:tgtEl>
                                              <p:spTgt spid="261"/>
                                            </p:tgtEl>
                                          </p:cBhvr>
                                        </p:animEffect>
                                      </p:childTnLst>
                                    </p:cTn>
                                  </p:par>
                                  <p:par>
                                    <p:cTn id="317" presetID="22" presetClass="entr" presetSubtype="2" fill="hold" nodeType="withEffect">
                                      <p:stCondLst>
                                        <p:cond delay="4000"/>
                                      </p:stCondLst>
                                      <p:childTnLst>
                                        <p:set>
                                          <p:cBhvr>
                                            <p:cTn id="318" dur="1" fill="hold">
                                              <p:stCondLst>
                                                <p:cond delay="0"/>
                                              </p:stCondLst>
                                            </p:cTn>
                                            <p:tgtEl>
                                              <p:spTgt spid="257"/>
                                            </p:tgtEl>
                                            <p:attrNameLst>
                                              <p:attrName>style.visibility</p:attrName>
                                            </p:attrNameLst>
                                          </p:cBhvr>
                                          <p:to>
                                            <p:strVal val="visible"/>
                                          </p:to>
                                        </p:set>
                                        <p:animEffect transition="in" filter="wipe(right)">
                                          <p:cBhvr>
                                            <p:cTn id="319" dur="500"/>
                                            <p:tgtEl>
                                              <p:spTgt spid="257"/>
                                            </p:tgtEl>
                                          </p:cBhvr>
                                        </p:animEffect>
                                      </p:childTnLst>
                                    </p:cTn>
                                  </p:par>
                                  <p:par>
                                    <p:cTn id="320" presetID="10" presetClass="entr" presetSubtype="0" fill="hold" grpId="0" nodeType="withEffect">
                                      <p:stCondLst>
                                        <p:cond delay="4000"/>
                                      </p:stCondLst>
                                      <p:childTnLst>
                                        <p:set>
                                          <p:cBhvr>
                                            <p:cTn id="321" dur="1" fill="hold">
                                              <p:stCondLst>
                                                <p:cond delay="0"/>
                                              </p:stCondLst>
                                            </p:cTn>
                                            <p:tgtEl>
                                              <p:spTgt spid="252"/>
                                            </p:tgtEl>
                                            <p:attrNameLst>
                                              <p:attrName>style.visibility</p:attrName>
                                            </p:attrNameLst>
                                          </p:cBhvr>
                                          <p:to>
                                            <p:strVal val="visible"/>
                                          </p:to>
                                        </p:set>
                                        <p:animEffect transition="in" filter="fade">
                                          <p:cBhvr>
                                            <p:cTn id="322" dur="500"/>
                                            <p:tgtEl>
                                              <p:spTgt spid="252"/>
                                            </p:tgtEl>
                                          </p:cBhvr>
                                        </p:animEffect>
                                      </p:childTnLst>
                                    </p:cTn>
                                  </p:par>
                                  <p:par>
                                    <p:cTn id="323" presetID="10" presetClass="entr" presetSubtype="0" fill="hold" nodeType="withEffect">
                                      <p:stCondLst>
                                        <p:cond delay="4000"/>
                                      </p:stCondLst>
                                      <p:childTnLst>
                                        <p:set>
                                          <p:cBhvr>
                                            <p:cTn id="324" dur="1" fill="hold">
                                              <p:stCondLst>
                                                <p:cond delay="0"/>
                                              </p:stCondLst>
                                            </p:cTn>
                                            <p:tgtEl>
                                              <p:spTgt spid="274"/>
                                            </p:tgtEl>
                                            <p:attrNameLst>
                                              <p:attrName>style.visibility</p:attrName>
                                            </p:attrNameLst>
                                          </p:cBhvr>
                                          <p:to>
                                            <p:strVal val="visible"/>
                                          </p:to>
                                        </p:set>
                                        <p:animEffect transition="in" filter="fade">
                                          <p:cBhvr>
                                            <p:cTn id="325" dur="500"/>
                                            <p:tgtEl>
                                              <p:spTgt spid="274"/>
                                            </p:tgtEl>
                                          </p:cBhvr>
                                        </p:animEffect>
                                      </p:childTnLst>
                                    </p:cTn>
                                  </p:par>
                                  <p:par>
                                    <p:cTn id="326" presetID="10" presetClass="entr" presetSubtype="0" fill="hold" nodeType="withEffect">
                                      <p:stCondLst>
                                        <p:cond delay="4000"/>
                                      </p:stCondLst>
                                      <p:childTnLst>
                                        <p:set>
                                          <p:cBhvr>
                                            <p:cTn id="327" dur="1" fill="hold">
                                              <p:stCondLst>
                                                <p:cond delay="0"/>
                                              </p:stCondLst>
                                            </p:cTn>
                                            <p:tgtEl>
                                              <p:spTgt spid="284"/>
                                            </p:tgtEl>
                                            <p:attrNameLst>
                                              <p:attrName>style.visibility</p:attrName>
                                            </p:attrNameLst>
                                          </p:cBhvr>
                                          <p:to>
                                            <p:strVal val="visible"/>
                                          </p:to>
                                        </p:set>
                                        <p:animEffect transition="in" filter="fade">
                                          <p:cBhvr>
                                            <p:cTn id="328" dur="500"/>
                                            <p:tgtEl>
                                              <p:spTgt spid="284"/>
                                            </p:tgtEl>
                                          </p:cBhvr>
                                        </p:animEffect>
                                      </p:childTnLst>
                                    </p:cTn>
                                  </p:par>
                                  <p:par>
                                    <p:cTn id="329" presetID="10" presetClass="entr" presetSubtype="0" fill="hold" grpId="0" nodeType="withEffect">
                                      <p:stCondLst>
                                        <p:cond delay="4750"/>
                                      </p:stCondLst>
                                      <p:childTnLst>
                                        <p:set>
                                          <p:cBhvr>
                                            <p:cTn id="330" dur="1" fill="hold">
                                              <p:stCondLst>
                                                <p:cond delay="0"/>
                                              </p:stCondLst>
                                            </p:cTn>
                                            <p:tgtEl>
                                              <p:spTgt spid="262"/>
                                            </p:tgtEl>
                                            <p:attrNameLst>
                                              <p:attrName>style.visibility</p:attrName>
                                            </p:attrNameLst>
                                          </p:cBhvr>
                                          <p:to>
                                            <p:strVal val="visible"/>
                                          </p:to>
                                        </p:set>
                                        <p:animEffect transition="in" filter="fade">
                                          <p:cBhvr>
                                            <p:cTn id="331" dur="500"/>
                                            <p:tgtEl>
                                              <p:spTgt spid="262"/>
                                            </p:tgtEl>
                                          </p:cBhvr>
                                        </p:animEffect>
                                      </p:childTnLst>
                                    </p:cTn>
                                  </p:par>
                                  <p:par>
                                    <p:cTn id="332" presetID="10" presetClass="entr" presetSubtype="0" fill="hold" grpId="0" nodeType="withEffect">
                                      <p:stCondLst>
                                        <p:cond delay="4750"/>
                                      </p:stCondLst>
                                      <p:childTnLst>
                                        <p:set>
                                          <p:cBhvr>
                                            <p:cTn id="333" dur="1" fill="hold">
                                              <p:stCondLst>
                                                <p:cond delay="0"/>
                                              </p:stCondLst>
                                            </p:cTn>
                                            <p:tgtEl>
                                              <p:spTgt spid="277"/>
                                            </p:tgtEl>
                                            <p:attrNameLst>
                                              <p:attrName>style.visibility</p:attrName>
                                            </p:attrNameLst>
                                          </p:cBhvr>
                                          <p:to>
                                            <p:strVal val="visible"/>
                                          </p:to>
                                        </p:set>
                                        <p:animEffect transition="in" filter="fade">
                                          <p:cBhvr>
                                            <p:cTn id="334" dur="500"/>
                                            <p:tgtEl>
                                              <p:spTgt spid="277"/>
                                            </p:tgtEl>
                                          </p:cBhvr>
                                        </p:animEffect>
                                      </p:childTnLst>
                                    </p:cTn>
                                  </p:par>
                                  <p:par>
                                    <p:cTn id="335" presetID="10" presetClass="entr" presetSubtype="0" fill="hold" nodeType="withEffect">
                                      <p:stCondLst>
                                        <p:cond delay="4750"/>
                                      </p:stCondLst>
                                      <p:childTnLst>
                                        <p:set>
                                          <p:cBhvr>
                                            <p:cTn id="336" dur="1" fill="hold">
                                              <p:stCondLst>
                                                <p:cond delay="0"/>
                                              </p:stCondLst>
                                            </p:cTn>
                                            <p:tgtEl>
                                              <p:spTgt spid="287"/>
                                            </p:tgtEl>
                                            <p:attrNameLst>
                                              <p:attrName>style.visibility</p:attrName>
                                            </p:attrNameLst>
                                          </p:cBhvr>
                                          <p:to>
                                            <p:strVal val="visible"/>
                                          </p:to>
                                        </p:set>
                                        <p:animEffect transition="in" filter="fade">
                                          <p:cBhvr>
                                            <p:cTn id="337" dur="500"/>
                                            <p:tgtEl>
                                              <p:spTgt spid="287"/>
                                            </p:tgtEl>
                                          </p:cBhvr>
                                        </p:animEffect>
                                      </p:childTnLst>
                                    </p:cTn>
                                  </p:par>
                                  <p:par>
                                    <p:cTn id="338" presetID="10" presetClass="entr" presetSubtype="0" fill="hold" grpId="0" nodeType="withEffect">
                                      <p:stCondLst>
                                        <p:cond delay="4750"/>
                                      </p:stCondLst>
                                      <p:childTnLst>
                                        <p:set>
                                          <p:cBhvr>
                                            <p:cTn id="339" dur="1" fill="hold">
                                              <p:stCondLst>
                                                <p:cond delay="0"/>
                                              </p:stCondLst>
                                            </p:cTn>
                                            <p:tgtEl>
                                              <p:spTgt spid="253"/>
                                            </p:tgtEl>
                                            <p:attrNameLst>
                                              <p:attrName>style.visibility</p:attrName>
                                            </p:attrNameLst>
                                          </p:cBhvr>
                                          <p:to>
                                            <p:strVal val="visible"/>
                                          </p:to>
                                        </p:set>
                                        <p:animEffect transition="in" filter="fade">
                                          <p:cBhvr>
                                            <p:cTn id="340"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4" grpId="0" animBg="1"/>
          <p:bldP spid="245" grpId="0"/>
          <p:bldP spid="246" grpId="0" animBg="1"/>
          <p:bldP spid="247" grpId="0"/>
          <p:bldP spid="247" grpId="1"/>
          <p:bldP spid="248" grpId="0" animBg="1"/>
          <p:bldP spid="249" grpId="0"/>
          <p:bldP spid="250" grpId="0"/>
          <p:bldP spid="251" grpId="0" animBg="1"/>
          <p:bldP spid="252" grpId="0" animBg="1"/>
          <p:bldP spid="253" grpId="0" animBg="1"/>
          <p:bldP spid="254" grpId="0" animBg="1"/>
          <p:bldP spid="259" grpId="0" animBg="1"/>
          <p:bldP spid="260" grpId="0" animBg="1"/>
          <p:bldP spid="261" grpId="0" animBg="1"/>
          <p:bldP spid="262" grpId="0" animBg="1"/>
          <p:bldP spid="277" grpId="0" animBg="1"/>
          <p:bldP spid="290" grpId="0"/>
          <p:bldP spid="291" grpId="0" animBg="1"/>
          <p:bldP spid="291" grpId="1" animBg="1"/>
          <p:bldP spid="317" grpId="0" animBg="1"/>
          <p:bldP spid="317" grpId="1" animBg="1"/>
          <p:bldP spid="324" grpId="0" animBg="1"/>
          <p:bldP spid="324" grpId="1" animBg="1"/>
          <p:bldP spid="325" grpId="0" animBg="1"/>
          <p:bldP spid="325" grpId="1" animBg="1"/>
          <p:bldP spid="338" grpId="0" animBg="1"/>
          <p:bldP spid="338" grpId="1" animBg="1"/>
          <p:bldP spid="339" grpId="0" animBg="1"/>
          <p:bldP spid="339" grpId="1" animBg="1"/>
          <p:bldP spid="429" grpId="0" animBg="1"/>
          <p:bldP spid="429" grpId="1" animBg="1"/>
          <p:bldP spid="430" grpId="0" animBg="1"/>
          <p:bldP spid="430" grpId="1" animBg="1"/>
          <p:bldP spid="431" grpId="0" animBg="1"/>
          <p:bldP spid="431" grpId="1" animBg="1"/>
          <p:bldP spid="432" grpId="0" animBg="1"/>
          <p:bldP spid="432" grpId="1" animBg="1"/>
          <p:bldP spid="456" grpId="0" animBg="1"/>
          <p:bldP spid="456" grpId="1" animBg="1"/>
          <p:bldP spid="473" grpId="0" animBg="1"/>
          <p:bldP spid="479" grpId="0" animBg="1"/>
          <p:bldP spid="479" grpId="1" animBg="1"/>
          <p:bldP spid="479" grpId="2" animBg="1"/>
          <p:bldP spid="480" grpId="0" animBg="1"/>
          <p:bldP spid="480" grpId="1" animBg="1"/>
          <p:bldP spid="480"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200" fill="hold"/>
                                            <p:tgtEl>
                                              <p:spTgt spid="242"/>
                                            </p:tgtEl>
                                            <p:attrNameLst>
                                              <p:attrName>ppt_x</p:attrName>
                                            </p:attrNameLst>
                                          </p:cBhvr>
                                          <p:tavLst>
                                            <p:tav tm="0">
                                              <p:val>
                                                <p:strVal val="0-#ppt_w/2"/>
                                              </p:val>
                                            </p:tav>
                                            <p:tav tm="100000">
                                              <p:val>
                                                <p:strVal val="#ppt_x"/>
                                              </p:val>
                                            </p:tav>
                                          </p:tavLst>
                                        </p:anim>
                                        <p:anim calcmode="lin" valueType="num">
                                          <p:cBhvr additive="base">
                                            <p:cTn id="8" dur="1200" fill="hold"/>
                                            <p:tgtEl>
                                              <p:spTgt spid="2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3"/>
                                            </p:tgtEl>
                                            <p:attrNameLst>
                                              <p:attrName>style.visibility</p:attrName>
                                            </p:attrNameLst>
                                          </p:cBhvr>
                                          <p:to>
                                            <p:strVal val="visible"/>
                                          </p:to>
                                        </p:set>
                                        <p:anim calcmode="lin" valueType="num">
                                          <p:cBhvr additive="base">
                                            <p:cTn id="11" dur="1200" fill="hold"/>
                                            <p:tgtEl>
                                              <p:spTgt spid="243"/>
                                            </p:tgtEl>
                                            <p:attrNameLst>
                                              <p:attrName>ppt_x</p:attrName>
                                            </p:attrNameLst>
                                          </p:cBhvr>
                                          <p:tavLst>
                                            <p:tav tm="0">
                                              <p:val>
                                                <p:strVal val="#ppt_x"/>
                                              </p:val>
                                            </p:tav>
                                            <p:tav tm="100000">
                                              <p:val>
                                                <p:strVal val="#ppt_x"/>
                                              </p:val>
                                            </p:tav>
                                          </p:tavLst>
                                        </p:anim>
                                        <p:anim calcmode="lin" valueType="num">
                                          <p:cBhvr additive="base">
                                            <p:cTn id="12" dur="1200" fill="hold"/>
                                            <p:tgtEl>
                                              <p:spTgt spid="243"/>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41"/>
                                            </p:tgtEl>
                                            <p:attrNameLst>
                                              <p:attrName>style.visibility</p:attrName>
                                            </p:attrNameLst>
                                          </p:cBhvr>
                                          <p:to>
                                            <p:strVal val="visible"/>
                                          </p:to>
                                        </p:set>
                                        <p:animEffect transition="in" filter="wipe(left)">
                                          <p:cBhvr>
                                            <p:cTn id="16" dur="500"/>
                                            <p:tgtEl>
                                              <p:spTgt spid="241"/>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44"/>
                                            </p:tgtEl>
                                            <p:attrNameLst>
                                              <p:attrName>style.visibility</p:attrName>
                                            </p:attrNameLst>
                                          </p:cBhvr>
                                          <p:to>
                                            <p:strVal val="visible"/>
                                          </p:to>
                                        </p:set>
                                        <p:animEffect transition="in" filter="fade">
                                          <p:cBhvr>
                                            <p:cTn id="20" dur="500"/>
                                            <p:tgtEl>
                                              <p:spTgt spid="244"/>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245"/>
                                            </p:tgtEl>
                                            <p:attrNameLst>
                                              <p:attrName>style.visibility</p:attrName>
                                            </p:attrNameLst>
                                          </p:cBhvr>
                                          <p:to>
                                            <p:strVal val="visible"/>
                                          </p:to>
                                        </p:set>
                                        <p:animEffect transition="in" filter="wipe(left)">
                                          <p:cBhvr>
                                            <p:cTn id="23" dur="500"/>
                                            <p:tgtEl>
                                              <p:spTgt spid="245"/>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246"/>
                                            </p:tgtEl>
                                            <p:attrNameLst>
                                              <p:attrName>style.visibility</p:attrName>
                                            </p:attrNameLst>
                                          </p:cBhvr>
                                          <p:to>
                                            <p:strVal val="visible"/>
                                          </p:to>
                                        </p:set>
                                        <p:animEffect transition="in" filter="fade">
                                          <p:cBhvr>
                                            <p:cTn id="27" dur="500"/>
                                            <p:tgtEl>
                                              <p:spTgt spid="246"/>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247"/>
                                            </p:tgtEl>
                                            <p:attrNameLst>
                                              <p:attrName>style.visibility</p:attrName>
                                            </p:attrNameLst>
                                          </p:cBhvr>
                                          <p:to>
                                            <p:strVal val="visible"/>
                                          </p:to>
                                        </p:set>
                                        <p:animEffect transition="in" filter="wipe(left)">
                                          <p:cBhvr>
                                            <p:cTn id="30" dur="500"/>
                                            <p:tgtEl>
                                              <p:spTgt spid="247"/>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248"/>
                                            </p:tgtEl>
                                            <p:attrNameLst>
                                              <p:attrName>style.visibility</p:attrName>
                                            </p:attrNameLst>
                                          </p:cBhvr>
                                          <p:to>
                                            <p:strVal val="visible"/>
                                          </p:to>
                                        </p:set>
                                        <p:animEffect transition="in" filter="fade">
                                          <p:cBhvr>
                                            <p:cTn id="34" dur="500"/>
                                            <p:tgtEl>
                                              <p:spTgt spid="2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ipe(left)">
                                          <p:cBhvr>
                                            <p:cTn id="37" dur="500"/>
                                            <p:tgtEl>
                                              <p:spTgt spid="249"/>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247"/>
                                            </p:tgtEl>
                                            <p:attrNameLst>
                                              <p:attrName>style.color</p:attrName>
                                            </p:attrNameLst>
                                          </p:cBhvr>
                                          <p:to>
                                            <p:clrVal>
                                              <a:schemeClr val="accent2"/>
                                            </p:clrVal>
                                          </p:to>
                                        </p:set>
                                        <p:set>
                                          <p:cBhvr>
                                            <p:cTn id="41" dur="1000" fill="hold"/>
                                            <p:tgtEl>
                                              <p:spTgt spid="247"/>
                                            </p:tgtEl>
                                            <p:attrNameLst>
                                              <p:attrName>fillcolor</p:attrName>
                                            </p:attrNameLst>
                                          </p:cBhvr>
                                          <p:to>
                                            <p:clrVal>
                                              <a:schemeClr val="accent2"/>
                                            </p:clrVal>
                                          </p:to>
                                        </p:set>
                                        <p:set>
                                          <p:cBhvr>
                                            <p:cTn id="42" dur="1000" fill="hold"/>
                                            <p:tgtEl>
                                              <p:spTgt spid="247"/>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250"/>
                                            </p:tgtEl>
                                            <p:attrNameLst>
                                              <p:attrName>style.visibility</p:attrName>
                                            </p:attrNameLst>
                                          </p:cBhvr>
                                          <p:to>
                                            <p:strVal val="visible"/>
                                          </p:to>
                                        </p:set>
                                        <p:animEffect transition="in" filter="fade">
                                          <p:cBhvr>
                                            <p:cTn id="46" dur="500"/>
                                            <p:tgtEl>
                                              <p:spTgt spid="250"/>
                                            </p:tgtEl>
                                          </p:cBhvr>
                                        </p:animEffect>
                                      </p:childTnLst>
                                    </p:cTn>
                                  </p:par>
                                </p:childTnLst>
                              </p:cTn>
                            </p:par>
                            <p:par>
                              <p:cTn id="47" fill="hold">
                                <p:stCondLst>
                                  <p:cond delay="4820"/>
                                </p:stCondLst>
                                <p:childTnLst>
                                  <p:par>
                                    <p:cTn id="48" presetID="2" presetClass="entr" presetSubtype="1" fill="hold" nodeType="afterEffect">
                                      <p:stCondLst>
                                        <p:cond delay="0"/>
                                      </p:stCondLst>
                                      <p:childTnLst>
                                        <p:set>
                                          <p:cBhvr>
                                            <p:cTn id="49" dur="1" fill="hold">
                                              <p:stCondLst>
                                                <p:cond delay="0"/>
                                              </p:stCondLst>
                                            </p:cTn>
                                            <p:tgtEl>
                                              <p:spTgt spid="258"/>
                                            </p:tgtEl>
                                            <p:attrNameLst>
                                              <p:attrName>style.visibility</p:attrName>
                                            </p:attrNameLst>
                                          </p:cBhvr>
                                          <p:to>
                                            <p:strVal val="visible"/>
                                          </p:to>
                                        </p:set>
                                        <p:anim calcmode="lin" valueType="num">
                                          <p:cBhvr additive="base">
                                            <p:cTn id="50" dur="500" fill="hold"/>
                                            <p:tgtEl>
                                              <p:spTgt spid="258"/>
                                            </p:tgtEl>
                                            <p:attrNameLst>
                                              <p:attrName>ppt_x</p:attrName>
                                            </p:attrNameLst>
                                          </p:cBhvr>
                                          <p:tavLst>
                                            <p:tav tm="0">
                                              <p:val>
                                                <p:strVal val="#ppt_x"/>
                                              </p:val>
                                            </p:tav>
                                            <p:tav tm="100000">
                                              <p:val>
                                                <p:strVal val="#ppt_x"/>
                                              </p:val>
                                            </p:tav>
                                          </p:tavLst>
                                        </p:anim>
                                        <p:anim calcmode="lin" valueType="num">
                                          <p:cBhvr additive="base">
                                            <p:cTn id="51" dur="500" fill="hold"/>
                                            <p:tgtEl>
                                              <p:spTgt spid="258"/>
                                            </p:tgtEl>
                                            <p:attrNameLst>
                                              <p:attrName>ppt_y</p:attrName>
                                            </p:attrNameLst>
                                          </p:cBhvr>
                                          <p:tavLst>
                                            <p:tav tm="0">
                                              <p:val>
                                                <p:strVal val="0-#ppt_h/2"/>
                                              </p:val>
                                            </p:tav>
                                            <p:tav tm="100000">
                                              <p:val>
                                                <p:strVal val="#ppt_y"/>
                                              </p:val>
                                            </p:tav>
                                          </p:tavLst>
                                        </p:anim>
                                      </p:childTnLst>
                                    </p:cTn>
                                  </p:par>
                                </p:childTnLst>
                              </p:cTn>
                            </p:par>
                            <p:par>
                              <p:cTn id="52" fill="hold">
                                <p:stCondLst>
                                  <p:cond delay="5320"/>
                                </p:stCondLst>
                                <p:childTnLst>
                                  <p:par>
                                    <p:cTn id="53" presetID="45" presetClass="entr" presetSubtype="0" fill="hold" nodeType="afterEffect">
                                      <p:stCondLst>
                                        <p:cond delay="0"/>
                                      </p:stCondLst>
                                      <p:childTnLst>
                                        <p:set>
                                          <p:cBhvr>
                                            <p:cTn id="54" dur="1" fill="hold">
                                              <p:stCondLst>
                                                <p:cond delay="0"/>
                                              </p:stCondLst>
                                            </p:cTn>
                                            <p:tgtEl>
                                              <p:spTgt spid="457"/>
                                            </p:tgtEl>
                                            <p:attrNameLst>
                                              <p:attrName>style.visibility</p:attrName>
                                            </p:attrNameLst>
                                          </p:cBhvr>
                                          <p:to>
                                            <p:strVal val="visible"/>
                                          </p:to>
                                        </p:set>
                                        <p:animEffect transition="in" filter="fade">
                                          <p:cBhvr>
                                            <p:cTn id="55" dur="500"/>
                                            <p:tgtEl>
                                              <p:spTgt spid="457"/>
                                            </p:tgtEl>
                                          </p:cBhvr>
                                        </p:animEffect>
                                        <p:anim calcmode="lin" valueType="num">
                                          <p:cBhvr>
                                            <p:cTn id="56" dur="500" fill="hold"/>
                                            <p:tgtEl>
                                              <p:spTgt spid="457"/>
                                            </p:tgtEl>
                                            <p:attrNameLst>
                                              <p:attrName>ppt_w</p:attrName>
                                            </p:attrNameLst>
                                          </p:cBhvr>
                                          <p:tavLst>
                                            <p:tav tm="0" fmla="#ppt_w*sin(2.5*pi*$)">
                                              <p:val>
                                                <p:fltVal val="0"/>
                                              </p:val>
                                            </p:tav>
                                            <p:tav tm="100000">
                                              <p:val>
                                                <p:fltVal val="1"/>
                                              </p:val>
                                            </p:tav>
                                          </p:tavLst>
                                        </p:anim>
                                        <p:anim calcmode="lin" valueType="num">
                                          <p:cBhvr>
                                            <p:cTn id="57" dur="500" fill="hold"/>
                                            <p:tgtEl>
                                              <p:spTgt spid="457"/>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250"/>
                                      </p:stCondLst>
                                      <p:childTnLst>
                                        <p:set>
                                          <p:cBhvr>
                                            <p:cTn id="59" dur="1" fill="hold">
                                              <p:stCondLst>
                                                <p:cond delay="0"/>
                                              </p:stCondLst>
                                            </p:cTn>
                                            <p:tgtEl>
                                              <p:spTgt spid="473"/>
                                            </p:tgtEl>
                                            <p:attrNameLst>
                                              <p:attrName>style.visibility</p:attrName>
                                            </p:attrNameLst>
                                          </p:cBhvr>
                                          <p:to>
                                            <p:strVal val="visible"/>
                                          </p:to>
                                        </p:set>
                                        <p:animEffect transition="in" filter="fade">
                                          <p:cBhvr>
                                            <p:cTn id="60" dur="500"/>
                                            <p:tgtEl>
                                              <p:spTgt spid="473"/>
                                            </p:tgtEl>
                                          </p:cBhvr>
                                        </p:animEffect>
                                        <p:anim calcmode="lin" valueType="num">
                                          <p:cBhvr>
                                            <p:cTn id="61" dur="500" fill="hold"/>
                                            <p:tgtEl>
                                              <p:spTgt spid="473"/>
                                            </p:tgtEl>
                                            <p:attrNameLst>
                                              <p:attrName>ppt_w</p:attrName>
                                            </p:attrNameLst>
                                          </p:cBhvr>
                                          <p:tavLst>
                                            <p:tav tm="0" fmla="#ppt_w*sin(2.5*pi*$)">
                                              <p:val>
                                                <p:fltVal val="0"/>
                                              </p:val>
                                            </p:tav>
                                            <p:tav tm="100000">
                                              <p:val>
                                                <p:fltVal val="1"/>
                                              </p:val>
                                            </p:tav>
                                          </p:tavLst>
                                        </p:anim>
                                        <p:anim calcmode="lin" valueType="num">
                                          <p:cBhvr>
                                            <p:cTn id="62" dur="500" fill="hold"/>
                                            <p:tgtEl>
                                              <p:spTgt spid="473"/>
                                            </p:tgtEl>
                                            <p:attrNameLst>
                                              <p:attrName>ppt_h</p:attrName>
                                            </p:attrNameLst>
                                          </p:cBhvr>
                                          <p:tavLst>
                                            <p:tav tm="0">
                                              <p:val>
                                                <p:strVal val="#ppt_h"/>
                                              </p:val>
                                            </p:tav>
                                            <p:tav tm="100000">
                                              <p:val>
                                                <p:strVal val="#ppt_h"/>
                                              </p:val>
                                            </p:tav>
                                          </p:tavLst>
                                        </p:anim>
                                      </p:childTnLst>
                                    </p:cTn>
                                  </p:par>
                                  <p:par>
                                    <p:cTn id="63" presetID="23" presetClass="entr" presetSubtype="16" fill="hold" nodeType="withEffect">
                                      <p:stCondLst>
                                        <p:cond delay="600"/>
                                      </p:stCondLst>
                                      <p:childTnLst>
                                        <p:set>
                                          <p:cBhvr>
                                            <p:cTn id="64" dur="1" fill="hold">
                                              <p:stCondLst>
                                                <p:cond delay="0"/>
                                              </p:stCondLst>
                                            </p:cTn>
                                            <p:tgtEl>
                                              <p:spTgt spid="481"/>
                                            </p:tgtEl>
                                            <p:attrNameLst>
                                              <p:attrName>style.visibility</p:attrName>
                                            </p:attrNameLst>
                                          </p:cBhvr>
                                          <p:to>
                                            <p:strVal val="visible"/>
                                          </p:to>
                                        </p:set>
                                        <p:anim calcmode="lin" valueType="num">
                                          <p:cBhvr>
                                            <p:cTn id="65" dur="500" fill="hold"/>
                                            <p:tgtEl>
                                              <p:spTgt spid="481"/>
                                            </p:tgtEl>
                                            <p:attrNameLst>
                                              <p:attrName>ppt_w</p:attrName>
                                            </p:attrNameLst>
                                          </p:cBhvr>
                                          <p:tavLst>
                                            <p:tav tm="0">
                                              <p:val>
                                                <p:fltVal val="0"/>
                                              </p:val>
                                            </p:tav>
                                            <p:tav tm="100000">
                                              <p:val>
                                                <p:strVal val="#ppt_w"/>
                                              </p:val>
                                            </p:tav>
                                          </p:tavLst>
                                        </p:anim>
                                        <p:anim calcmode="lin" valueType="num">
                                          <p:cBhvr>
                                            <p:cTn id="66" dur="500" fill="hold"/>
                                            <p:tgtEl>
                                              <p:spTgt spid="481"/>
                                            </p:tgtEl>
                                            <p:attrNameLst>
                                              <p:attrName>ppt_h</p:attrName>
                                            </p:attrNameLst>
                                          </p:cBhvr>
                                          <p:tavLst>
                                            <p:tav tm="0">
                                              <p:val>
                                                <p:fltVal val="0"/>
                                              </p:val>
                                            </p:tav>
                                            <p:tav tm="100000">
                                              <p:val>
                                                <p:strVal val="#ppt_h"/>
                                              </p:val>
                                            </p:tav>
                                          </p:tavLst>
                                        </p:anim>
                                      </p:childTnLst>
                                    </p:cTn>
                                  </p:par>
                                  <p:par>
                                    <p:cTn id="67" presetID="10" presetClass="entr" presetSubtype="0" fill="hold" grpId="0" nodeType="withEffect">
                                      <p:stCondLst>
                                        <p:cond delay="600"/>
                                      </p:stCondLst>
                                      <p:iterate type="lt">
                                        <p:tmPct val="15385"/>
                                      </p:iterate>
                                      <p:childTnLst>
                                        <p:set>
                                          <p:cBhvr>
                                            <p:cTn id="68" dur="1" fill="hold">
                                              <p:stCondLst>
                                                <p:cond delay="0"/>
                                              </p:stCondLst>
                                            </p:cTn>
                                            <p:tgtEl>
                                              <p:spTgt spid="290"/>
                                            </p:tgtEl>
                                            <p:attrNameLst>
                                              <p:attrName>style.visibility</p:attrName>
                                            </p:attrNameLst>
                                          </p:cBhvr>
                                          <p:to>
                                            <p:strVal val="visible"/>
                                          </p:to>
                                        </p:set>
                                        <p:animEffect transition="in" filter="fade">
                                          <p:cBhvr>
                                            <p:cTn id="69" dur="300"/>
                                            <p:tgtEl>
                                              <p:spTgt spid="290"/>
                                            </p:tgtEl>
                                          </p:cBhvr>
                                        </p:animEffect>
                                      </p:childTnLst>
                                    </p:cTn>
                                  </p:par>
                                  <p:par>
                                    <p:cTn id="70" presetID="6" presetClass="emph" presetSubtype="0" autoRev="1" fill="hold" nodeType="withEffect">
                                      <p:stCondLst>
                                        <p:cond delay="1100"/>
                                      </p:stCondLst>
                                      <p:childTnLst>
                                        <p:animScale>
                                          <p:cBhvr>
                                            <p:cTn id="71" dur="150" fill="hold"/>
                                            <p:tgtEl>
                                              <p:spTgt spid="481"/>
                                            </p:tgtEl>
                                          </p:cBhvr>
                                          <p:by x="110000" y="110000"/>
                                        </p:animScale>
                                      </p:childTnLst>
                                    </p:cTn>
                                  </p:par>
                                  <p:par>
                                    <p:cTn id="72" presetID="23" presetClass="entr" presetSubtype="16" fill="hold" nodeType="withEffect">
                                      <p:stCondLst>
                                        <p:cond delay="600"/>
                                      </p:stCondLst>
                                      <p:childTnLst>
                                        <p:set>
                                          <p:cBhvr>
                                            <p:cTn id="73" dur="1" fill="hold">
                                              <p:stCondLst>
                                                <p:cond delay="0"/>
                                              </p:stCondLst>
                                            </p:cTn>
                                            <p:tgtEl>
                                              <p:spTgt spid="474"/>
                                            </p:tgtEl>
                                            <p:attrNameLst>
                                              <p:attrName>style.visibility</p:attrName>
                                            </p:attrNameLst>
                                          </p:cBhvr>
                                          <p:to>
                                            <p:strVal val="visible"/>
                                          </p:to>
                                        </p:set>
                                        <p:anim calcmode="lin" valueType="num">
                                          <p:cBhvr>
                                            <p:cTn id="74" dur="500" fill="hold"/>
                                            <p:tgtEl>
                                              <p:spTgt spid="474"/>
                                            </p:tgtEl>
                                            <p:attrNameLst>
                                              <p:attrName>ppt_w</p:attrName>
                                            </p:attrNameLst>
                                          </p:cBhvr>
                                          <p:tavLst>
                                            <p:tav tm="0">
                                              <p:val>
                                                <p:fltVal val="0"/>
                                              </p:val>
                                            </p:tav>
                                            <p:tav tm="100000">
                                              <p:val>
                                                <p:strVal val="#ppt_w"/>
                                              </p:val>
                                            </p:tav>
                                          </p:tavLst>
                                        </p:anim>
                                        <p:anim calcmode="lin" valueType="num">
                                          <p:cBhvr>
                                            <p:cTn id="75" dur="500" fill="hold"/>
                                            <p:tgtEl>
                                              <p:spTgt spid="474"/>
                                            </p:tgtEl>
                                            <p:attrNameLst>
                                              <p:attrName>ppt_h</p:attrName>
                                            </p:attrNameLst>
                                          </p:cBhvr>
                                          <p:tavLst>
                                            <p:tav tm="0">
                                              <p:val>
                                                <p:fltVal val="0"/>
                                              </p:val>
                                            </p:tav>
                                            <p:tav tm="100000">
                                              <p:val>
                                                <p:strVal val="#ppt_h"/>
                                              </p:val>
                                            </p:tav>
                                          </p:tavLst>
                                        </p:anim>
                                      </p:childTnLst>
                                    </p:cTn>
                                  </p:par>
                                  <p:par>
                                    <p:cTn id="76" presetID="6" presetClass="emph" presetSubtype="0" autoRev="1" fill="hold" nodeType="withEffect">
                                      <p:stCondLst>
                                        <p:cond delay="1100"/>
                                      </p:stCondLst>
                                      <p:childTnLst>
                                        <p:animScale>
                                          <p:cBhvr>
                                            <p:cTn id="77" dur="150" fill="hold"/>
                                            <p:tgtEl>
                                              <p:spTgt spid="474"/>
                                            </p:tgtEl>
                                          </p:cBhvr>
                                          <p:by x="110000" y="110000"/>
                                        </p:animScale>
                                      </p:childTnLst>
                                    </p:cTn>
                                  </p:par>
                                  <p:par>
                                    <p:cTn id="78" presetID="23" presetClass="entr" presetSubtype="16" fill="hold" grpId="0" nodeType="withEffect">
                                      <p:stCondLst>
                                        <p:cond delay="700"/>
                                      </p:stCondLst>
                                      <p:childTnLst>
                                        <p:set>
                                          <p:cBhvr>
                                            <p:cTn id="79" dur="1" fill="hold">
                                              <p:stCondLst>
                                                <p:cond delay="0"/>
                                              </p:stCondLst>
                                            </p:cTn>
                                            <p:tgtEl>
                                              <p:spTgt spid="480"/>
                                            </p:tgtEl>
                                            <p:attrNameLst>
                                              <p:attrName>style.visibility</p:attrName>
                                            </p:attrNameLst>
                                          </p:cBhvr>
                                          <p:to>
                                            <p:strVal val="visible"/>
                                          </p:to>
                                        </p:set>
                                        <p:anim calcmode="lin" valueType="num">
                                          <p:cBhvr>
                                            <p:cTn id="80" dur="500" fill="hold"/>
                                            <p:tgtEl>
                                              <p:spTgt spid="480"/>
                                            </p:tgtEl>
                                            <p:attrNameLst>
                                              <p:attrName>ppt_w</p:attrName>
                                            </p:attrNameLst>
                                          </p:cBhvr>
                                          <p:tavLst>
                                            <p:tav tm="0">
                                              <p:val>
                                                <p:fltVal val="0"/>
                                              </p:val>
                                            </p:tav>
                                            <p:tav tm="100000">
                                              <p:val>
                                                <p:strVal val="#ppt_w"/>
                                              </p:val>
                                            </p:tav>
                                          </p:tavLst>
                                        </p:anim>
                                        <p:anim calcmode="lin" valueType="num">
                                          <p:cBhvr>
                                            <p:cTn id="81" dur="500" fill="hold"/>
                                            <p:tgtEl>
                                              <p:spTgt spid="480"/>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750"/>
                                      </p:stCondLst>
                                      <p:childTnLst>
                                        <p:set>
                                          <p:cBhvr>
                                            <p:cTn id="83" dur="1" fill="hold">
                                              <p:stCondLst>
                                                <p:cond delay="0"/>
                                              </p:stCondLst>
                                            </p:cTn>
                                            <p:tgtEl>
                                              <p:spTgt spid="479"/>
                                            </p:tgtEl>
                                            <p:attrNameLst>
                                              <p:attrName>style.visibility</p:attrName>
                                            </p:attrNameLst>
                                          </p:cBhvr>
                                          <p:to>
                                            <p:strVal val="visible"/>
                                          </p:to>
                                        </p:set>
                                        <p:anim calcmode="lin" valueType="num">
                                          <p:cBhvr>
                                            <p:cTn id="84" dur="500" fill="hold"/>
                                            <p:tgtEl>
                                              <p:spTgt spid="479"/>
                                            </p:tgtEl>
                                            <p:attrNameLst>
                                              <p:attrName>ppt_w</p:attrName>
                                            </p:attrNameLst>
                                          </p:cBhvr>
                                          <p:tavLst>
                                            <p:tav tm="0">
                                              <p:val>
                                                <p:fltVal val="0"/>
                                              </p:val>
                                            </p:tav>
                                            <p:tav tm="100000">
                                              <p:val>
                                                <p:strVal val="#ppt_w"/>
                                              </p:val>
                                            </p:tav>
                                          </p:tavLst>
                                        </p:anim>
                                        <p:anim calcmode="lin" valueType="num">
                                          <p:cBhvr>
                                            <p:cTn id="85" dur="500" fill="hold"/>
                                            <p:tgtEl>
                                              <p:spTgt spid="479"/>
                                            </p:tgtEl>
                                            <p:attrNameLst>
                                              <p:attrName>ppt_h</p:attrName>
                                            </p:attrNameLst>
                                          </p:cBhvr>
                                          <p:tavLst>
                                            <p:tav tm="0">
                                              <p:val>
                                                <p:fltVal val="0"/>
                                              </p:val>
                                            </p:tav>
                                            <p:tav tm="100000">
                                              <p:val>
                                                <p:strVal val="#ppt_h"/>
                                              </p:val>
                                            </p:tav>
                                          </p:tavLst>
                                        </p:anim>
                                      </p:childTnLst>
                                    </p:cTn>
                                  </p:par>
                                  <p:par>
                                    <p:cTn id="86" presetID="6" presetClass="emph" presetSubtype="0" autoRev="1" fill="hold" grpId="1" nodeType="withEffect">
                                      <p:stCondLst>
                                        <p:cond delay="1200"/>
                                      </p:stCondLst>
                                      <p:childTnLst>
                                        <p:animScale>
                                          <p:cBhvr>
                                            <p:cTn id="87" dur="150" fill="hold"/>
                                            <p:tgtEl>
                                              <p:spTgt spid="480"/>
                                            </p:tgtEl>
                                          </p:cBhvr>
                                          <p:by x="110000" y="110000"/>
                                        </p:animScale>
                                      </p:childTnLst>
                                    </p:cTn>
                                  </p:par>
                                  <p:par>
                                    <p:cTn id="88" presetID="6" presetClass="emph" presetSubtype="0" autoRev="1" fill="hold" grpId="1" nodeType="withEffect">
                                      <p:stCondLst>
                                        <p:cond delay="1250"/>
                                      </p:stCondLst>
                                      <p:childTnLst>
                                        <p:animScale>
                                          <p:cBhvr>
                                            <p:cTn id="89" dur="150" fill="hold"/>
                                            <p:tgtEl>
                                              <p:spTgt spid="479"/>
                                            </p:tgtEl>
                                          </p:cBhvr>
                                          <p:by x="110000" y="110000"/>
                                        </p:animScale>
                                      </p:childTnLst>
                                    </p:cTn>
                                  </p:par>
                                  <p:par>
                                    <p:cTn id="90" presetID="8" presetClass="emph" presetSubtype="0" repeatCount="indefinite" fill="hold" nodeType="withEffect">
                                      <p:stCondLst>
                                        <p:cond delay="1500"/>
                                      </p:stCondLst>
                                      <p:childTnLst>
                                        <p:animRot by="21600000">
                                          <p:cBhvr>
                                            <p:cTn id="91" dur="2000" fill="hold"/>
                                            <p:tgtEl>
                                              <p:spTgt spid="481"/>
                                            </p:tgtEl>
                                            <p:attrNameLst>
                                              <p:attrName>r</p:attrName>
                                            </p:attrNameLst>
                                          </p:cBhvr>
                                        </p:animRot>
                                      </p:childTnLst>
                                    </p:cTn>
                                  </p:par>
                                  <p:par>
                                    <p:cTn id="92" presetID="8" presetClass="emph" presetSubtype="0" repeatCount="indefinite" fill="hold" nodeType="withEffect">
                                      <p:stCondLst>
                                        <p:cond delay="1500"/>
                                      </p:stCondLst>
                                      <p:childTnLst>
                                        <p:animRot by="21600000">
                                          <p:cBhvr>
                                            <p:cTn id="93" dur="2000" fill="hold"/>
                                            <p:tgtEl>
                                              <p:spTgt spid="474"/>
                                            </p:tgtEl>
                                            <p:attrNameLst>
                                              <p:attrName>r</p:attrName>
                                            </p:attrNameLst>
                                          </p:cBhvr>
                                        </p:animRot>
                                      </p:childTnLst>
                                    </p:cTn>
                                  </p:par>
                                  <p:par>
                                    <p:cTn id="94" presetID="8" presetClass="emph" presetSubtype="0" repeatCount="indefinite" fill="hold" grpId="2" nodeType="withEffect">
                                      <p:stCondLst>
                                        <p:cond delay="1500"/>
                                      </p:stCondLst>
                                      <p:childTnLst>
                                        <p:animRot by="21600000">
                                          <p:cBhvr>
                                            <p:cTn id="95" dur="2000" fill="hold"/>
                                            <p:tgtEl>
                                              <p:spTgt spid="480"/>
                                            </p:tgtEl>
                                            <p:attrNameLst>
                                              <p:attrName>r</p:attrName>
                                            </p:attrNameLst>
                                          </p:cBhvr>
                                        </p:animRot>
                                      </p:childTnLst>
                                    </p:cTn>
                                  </p:par>
                                  <p:par>
                                    <p:cTn id="96" presetID="8" presetClass="emph" presetSubtype="0" repeatCount="indefinite" fill="hold" grpId="2" nodeType="withEffect">
                                      <p:stCondLst>
                                        <p:cond delay="1500"/>
                                      </p:stCondLst>
                                      <p:childTnLst>
                                        <p:animRot by="-21600000">
                                          <p:cBhvr>
                                            <p:cTn id="97" dur="2000" fill="hold"/>
                                            <p:tgtEl>
                                              <p:spTgt spid="479"/>
                                            </p:tgtEl>
                                            <p:attrNameLst>
                                              <p:attrName>r</p:attrName>
                                            </p:attrNameLst>
                                          </p:cBhvr>
                                        </p:animRot>
                                      </p:childTnLst>
                                    </p:cTn>
                                  </p:par>
                                  <p:par>
                                    <p:cTn id="98" presetID="23" presetClass="entr" presetSubtype="16" fill="hold" nodeType="withEffect">
                                      <p:stCondLst>
                                        <p:cond delay="2000"/>
                                      </p:stCondLst>
                                      <p:childTnLst>
                                        <p:set>
                                          <p:cBhvr>
                                            <p:cTn id="99" dur="1" fill="hold">
                                              <p:stCondLst>
                                                <p:cond delay="0"/>
                                              </p:stCondLst>
                                            </p:cTn>
                                            <p:tgtEl>
                                              <p:spTgt spid="460"/>
                                            </p:tgtEl>
                                            <p:attrNameLst>
                                              <p:attrName>style.visibility</p:attrName>
                                            </p:attrNameLst>
                                          </p:cBhvr>
                                          <p:to>
                                            <p:strVal val="visible"/>
                                          </p:to>
                                        </p:set>
                                        <p:anim calcmode="lin" valueType="num">
                                          <p:cBhvr>
                                            <p:cTn id="100" dur="250" fill="hold"/>
                                            <p:tgtEl>
                                              <p:spTgt spid="460"/>
                                            </p:tgtEl>
                                            <p:attrNameLst>
                                              <p:attrName>ppt_w</p:attrName>
                                            </p:attrNameLst>
                                          </p:cBhvr>
                                          <p:tavLst>
                                            <p:tav tm="0">
                                              <p:val>
                                                <p:fltVal val="0"/>
                                              </p:val>
                                            </p:tav>
                                            <p:tav tm="100000">
                                              <p:val>
                                                <p:strVal val="#ppt_w"/>
                                              </p:val>
                                            </p:tav>
                                          </p:tavLst>
                                        </p:anim>
                                        <p:anim calcmode="lin" valueType="num">
                                          <p:cBhvr>
                                            <p:cTn id="101" dur="250" fill="hold"/>
                                            <p:tgtEl>
                                              <p:spTgt spid="460"/>
                                            </p:tgtEl>
                                            <p:attrNameLst>
                                              <p:attrName>ppt_h</p:attrName>
                                            </p:attrNameLst>
                                          </p:cBhvr>
                                          <p:tavLst>
                                            <p:tav tm="0">
                                              <p:val>
                                                <p:fltVal val="0"/>
                                              </p:val>
                                            </p:tav>
                                            <p:tav tm="100000">
                                              <p:val>
                                                <p:strVal val="#ppt_h"/>
                                              </p:val>
                                            </p:tav>
                                          </p:tavLst>
                                        </p:anim>
                                      </p:childTnLst>
                                    </p:cTn>
                                  </p:par>
                                  <p:par>
                                    <p:cTn id="102" presetID="6" presetClass="emph" presetSubtype="0" autoRev="1" fill="hold" nodeType="withEffect">
                                      <p:stCondLst>
                                        <p:cond delay="2250"/>
                                      </p:stCondLst>
                                      <p:childTnLst>
                                        <p:animScale>
                                          <p:cBhvr>
                                            <p:cTn id="103" dur="150" fill="hold"/>
                                            <p:tgtEl>
                                              <p:spTgt spid="460"/>
                                            </p:tgtEl>
                                          </p:cBhvr>
                                          <p:by x="110000" y="110000"/>
                                        </p:animScale>
                                      </p:childTnLst>
                                    </p:cTn>
                                  </p:par>
                                  <p:par>
                                    <p:cTn id="104" presetID="23" presetClass="entr" presetSubtype="16" fill="hold" grpId="0" nodeType="withEffect">
                                      <p:stCondLst>
                                        <p:cond delay="2500"/>
                                      </p:stCondLst>
                                      <p:childTnLst>
                                        <p:set>
                                          <p:cBhvr>
                                            <p:cTn id="105" dur="1" fill="hold">
                                              <p:stCondLst>
                                                <p:cond delay="0"/>
                                              </p:stCondLst>
                                            </p:cTn>
                                            <p:tgtEl>
                                              <p:spTgt spid="291"/>
                                            </p:tgtEl>
                                            <p:attrNameLst>
                                              <p:attrName>style.visibility</p:attrName>
                                            </p:attrNameLst>
                                          </p:cBhvr>
                                          <p:to>
                                            <p:strVal val="visible"/>
                                          </p:to>
                                        </p:set>
                                        <p:anim calcmode="lin" valueType="num">
                                          <p:cBhvr>
                                            <p:cTn id="106" dur="250" fill="hold"/>
                                            <p:tgtEl>
                                              <p:spTgt spid="291"/>
                                            </p:tgtEl>
                                            <p:attrNameLst>
                                              <p:attrName>ppt_w</p:attrName>
                                            </p:attrNameLst>
                                          </p:cBhvr>
                                          <p:tavLst>
                                            <p:tav tm="0">
                                              <p:val>
                                                <p:fltVal val="0"/>
                                              </p:val>
                                            </p:tav>
                                            <p:tav tm="100000">
                                              <p:val>
                                                <p:strVal val="#ppt_w"/>
                                              </p:val>
                                            </p:tav>
                                          </p:tavLst>
                                        </p:anim>
                                        <p:anim calcmode="lin" valueType="num">
                                          <p:cBhvr>
                                            <p:cTn id="107" dur="250" fill="hold"/>
                                            <p:tgtEl>
                                              <p:spTgt spid="291"/>
                                            </p:tgtEl>
                                            <p:attrNameLst>
                                              <p:attrName>ppt_h</p:attrName>
                                            </p:attrNameLst>
                                          </p:cBhvr>
                                          <p:tavLst>
                                            <p:tav tm="0">
                                              <p:val>
                                                <p:fltVal val="0"/>
                                              </p:val>
                                            </p:tav>
                                            <p:tav tm="100000">
                                              <p:val>
                                                <p:strVal val="#ppt_h"/>
                                              </p:val>
                                            </p:tav>
                                          </p:tavLst>
                                        </p:anim>
                                      </p:childTnLst>
                                    </p:cTn>
                                  </p:par>
                                  <p:par>
                                    <p:cTn id="108" presetID="6" presetClass="emph" presetSubtype="0" autoRev="1" fill="hold" grpId="1" nodeType="withEffect">
                                      <p:stCondLst>
                                        <p:cond delay="2750"/>
                                      </p:stCondLst>
                                      <p:childTnLst>
                                        <p:animScale>
                                          <p:cBhvr>
                                            <p:cTn id="109" dur="150" fill="hold"/>
                                            <p:tgtEl>
                                              <p:spTgt spid="291"/>
                                            </p:tgtEl>
                                          </p:cBhvr>
                                          <p:by x="110000" y="110000"/>
                                        </p:animScale>
                                      </p:childTnLst>
                                    </p:cTn>
                                  </p:par>
                                  <p:par>
                                    <p:cTn id="110" presetID="23" presetClass="entr" presetSubtype="16" fill="hold" grpId="0" nodeType="withEffect">
                                      <p:stCondLst>
                                        <p:cond delay="2550"/>
                                      </p:stCondLst>
                                      <p:childTnLst>
                                        <p:set>
                                          <p:cBhvr>
                                            <p:cTn id="111" dur="1" fill="hold">
                                              <p:stCondLst>
                                                <p:cond delay="0"/>
                                              </p:stCondLst>
                                            </p:cTn>
                                            <p:tgtEl>
                                              <p:spTgt spid="324"/>
                                            </p:tgtEl>
                                            <p:attrNameLst>
                                              <p:attrName>style.visibility</p:attrName>
                                            </p:attrNameLst>
                                          </p:cBhvr>
                                          <p:to>
                                            <p:strVal val="visible"/>
                                          </p:to>
                                        </p:set>
                                        <p:anim calcmode="lin" valueType="num">
                                          <p:cBhvr>
                                            <p:cTn id="112" dur="250" fill="hold"/>
                                            <p:tgtEl>
                                              <p:spTgt spid="324"/>
                                            </p:tgtEl>
                                            <p:attrNameLst>
                                              <p:attrName>ppt_w</p:attrName>
                                            </p:attrNameLst>
                                          </p:cBhvr>
                                          <p:tavLst>
                                            <p:tav tm="0">
                                              <p:val>
                                                <p:fltVal val="0"/>
                                              </p:val>
                                            </p:tav>
                                            <p:tav tm="100000">
                                              <p:val>
                                                <p:strVal val="#ppt_w"/>
                                              </p:val>
                                            </p:tav>
                                          </p:tavLst>
                                        </p:anim>
                                        <p:anim calcmode="lin" valueType="num">
                                          <p:cBhvr>
                                            <p:cTn id="113" dur="250" fill="hold"/>
                                            <p:tgtEl>
                                              <p:spTgt spid="324"/>
                                            </p:tgtEl>
                                            <p:attrNameLst>
                                              <p:attrName>ppt_h</p:attrName>
                                            </p:attrNameLst>
                                          </p:cBhvr>
                                          <p:tavLst>
                                            <p:tav tm="0">
                                              <p:val>
                                                <p:fltVal val="0"/>
                                              </p:val>
                                            </p:tav>
                                            <p:tav tm="100000">
                                              <p:val>
                                                <p:strVal val="#ppt_h"/>
                                              </p:val>
                                            </p:tav>
                                          </p:tavLst>
                                        </p:anim>
                                      </p:childTnLst>
                                    </p:cTn>
                                  </p:par>
                                  <p:par>
                                    <p:cTn id="114" presetID="6" presetClass="emph" presetSubtype="0" autoRev="1" fill="hold" grpId="1" nodeType="withEffect">
                                      <p:stCondLst>
                                        <p:cond delay="2800"/>
                                      </p:stCondLst>
                                      <p:childTnLst>
                                        <p:animScale>
                                          <p:cBhvr>
                                            <p:cTn id="115" dur="150" fill="hold"/>
                                            <p:tgtEl>
                                              <p:spTgt spid="324"/>
                                            </p:tgtEl>
                                          </p:cBhvr>
                                          <p:by x="110000" y="110000"/>
                                        </p:animScale>
                                      </p:childTnLst>
                                    </p:cTn>
                                  </p:par>
                                  <p:par>
                                    <p:cTn id="116" presetID="23" presetClass="entr" presetSubtype="16" fill="hold" nodeType="withEffect">
                                      <p:stCondLst>
                                        <p:cond delay="2500"/>
                                      </p:stCondLst>
                                      <p:childTnLst>
                                        <p:set>
                                          <p:cBhvr>
                                            <p:cTn id="117" dur="1" fill="hold">
                                              <p:stCondLst>
                                                <p:cond delay="0"/>
                                              </p:stCondLst>
                                            </p:cTn>
                                            <p:tgtEl>
                                              <p:spTgt spid="370"/>
                                            </p:tgtEl>
                                            <p:attrNameLst>
                                              <p:attrName>style.visibility</p:attrName>
                                            </p:attrNameLst>
                                          </p:cBhvr>
                                          <p:to>
                                            <p:strVal val="visible"/>
                                          </p:to>
                                        </p:set>
                                        <p:anim calcmode="lin" valueType="num">
                                          <p:cBhvr>
                                            <p:cTn id="118" dur="250" fill="hold"/>
                                            <p:tgtEl>
                                              <p:spTgt spid="370"/>
                                            </p:tgtEl>
                                            <p:attrNameLst>
                                              <p:attrName>ppt_w</p:attrName>
                                            </p:attrNameLst>
                                          </p:cBhvr>
                                          <p:tavLst>
                                            <p:tav tm="0">
                                              <p:val>
                                                <p:fltVal val="0"/>
                                              </p:val>
                                            </p:tav>
                                            <p:tav tm="100000">
                                              <p:val>
                                                <p:strVal val="#ppt_w"/>
                                              </p:val>
                                            </p:tav>
                                          </p:tavLst>
                                        </p:anim>
                                        <p:anim calcmode="lin" valueType="num">
                                          <p:cBhvr>
                                            <p:cTn id="119" dur="250" fill="hold"/>
                                            <p:tgtEl>
                                              <p:spTgt spid="370"/>
                                            </p:tgtEl>
                                            <p:attrNameLst>
                                              <p:attrName>ppt_h</p:attrName>
                                            </p:attrNameLst>
                                          </p:cBhvr>
                                          <p:tavLst>
                                            <p:tav tm="0">
                                              <p:val>
                                                <p:fltVal val="0"/>
                                              </p:val>
                                            </p:tav>
                                            <p:tav tm="100000">
                                              <p:val>
                                                <p:strVal val="#ppt_h"/>
                                              </p:val>
                                            </p:tav>
                                          </p:tavLst>
                                        </p:anim>
                                      </p:childTnLst>
                                    </p:cTn>
                                  </p:par>
                                  <p:par>
                                    <p:cTn id="120" presetID="6" presetClass="emph" presetSubtype="0" autoRev="1" fill="hold" nodeType="withEffect">
                                      <p:stCondLst>
                                        <p:cond delay="2750"/>
                                      </p:stCondLst>
                                      <p:childTnLst>
                                        <p:animScale>
                                          <p:cBhvr>
                                            <p:cTn id="121" dur="150" fill="hold"/>
                                            <p:tgtEl>
                                              <p:spTgt spid="370"/>
                                            </p:tgtEl>
                                          </p:cBhvr>
                                          <p:by x="110000" y="110000"/>
                                        </p:animScale>
                                      </p:childTnLst>
                                    </p:cTn>
                                  </p:par>
                                  <p:par>
                                    <p:cTn id="122" presetID="23" presetClass="entr" presetSubtype="16" fill="hold" nodeType="withEffect">
                                      <p:stCondLst>
                                        <p:cond delay="2600"/>
                                      </p:stCondLst>
                                      <p:childTnLst>
                                        <p:set>
                                          <p:cBhvr>
                                            <p:cTn id="123" dur="1" fill="hold">
                                              <p:stCondLst>
                                                <p:cond delay="0"/>
                                              </p:stCondLst>
                                            </p:cTn>
                                            <p:tgtEl>
                                              <p:spTgt spid="302"/>
                                            </p:tgtEl>
                                            <p:attrNameLst>
                                              <p:attrName>style.visibility</p:attrName>
                                            </p:attrNameLst>
                                          </p:cBhvr>
                                          <p:to>
                                            <p:strVal val="visible"/>
                                          </p:to>
                                        </p:set>
                                        <p:anim calcmode="lin" valueType="num">
                                          <p:cBhvr>
                                            <p:cTn id="124" dur="250" fill="hold"/>
                                            <p:tgtEl>
                                              <p:spTgt spid="302"/>
                                            </p:tgtEl>
                                            <p:attrNameLst>
                                              <p:attrName>ppt_w</p:attrName>
                                            </p:attrNameLst>
                                          </p:cBhvr>
                                          <p:tavLst>
                                            <p:tav tm="0">
                                              <p:val>
                                                <p:fltVal val="0"/>
                                              </p:val>
                                            </p:tav>
                                            <p:tav tm="100000">
                                              <p:val>
                                                <p:strVal val="#ppt_w"/>
                                              </p:val>
                                            </p:tav>
                                          </p:tavLst>
                                        </p:anim>
                                        <p:anim calcmode="lin" valueType="num">
                                          <p:cBhvr>
                                            <p:cTn id="125" dur="250" fill="hold"/>
                                            <p:tgtEl>
                                              <p:spTgt spid="302"/>
                                            </p:tgtEl>
                                            <p:attrNameLst>
                                              <p:attrName>ppt_h</p:attrName>
                                            </p:attrNameLst>
                                          </p:cBhvr>
                                          <p:tavLst>
                                            <p:tav tm="0">
                                              <p:val>
                                                <p:fltVal val="0"/>
                                              </p:val>
                                            </p:tav>
                                            <p:tav tm="100000">
                                              <p:val>
                                                <p:strVal val="#ppt_h"/>
                                              </p:val>
                                            </p:tav>
                                          </p:tavLst>
                                        </p:anim>
                                      </p:childTnLst>
                                    </p:cTn>
                                  </p:par>
                                  <p:par>
                                    <p:cTn id="126" presetID="6" presetClass="emph" presetSubtype="0" autoRev="1" fill="hold" nodeType="withEffect">
                                      <p:stCondLst>
                                        <p:cond delay="2850"/>
                                      </p:stCondLst>
                                      <p:childTnLst>
                                        <p:animScale>
                                          <p:cBhvr>
                                            <p:cTn id="127" dur="150" fill="hold"/>
                                            <p:tgtEl>
                                              <p:spTgt spid="302"/>
                                            </p:tgtEl>
                                          </p:cBhvr>
                                          <p:by x="110000" y="110000"/>
                                        </p:animScale>
                                      </p:childTnLst>
                                    </p:cTn>
                                  </p:par>
                                  <p:par>
                                    <p:cTn id="128" presetID="23" presetClass="entr" presetSubtype="16" fill="hold" nodeType="withEffect">
                                      <p:stCondLst>
                                        <p:cond delay="2550"/>
                                      </p:stCondLst>
                                      <p:childTnLst>
                                        <p:set>
                                          <p:cBhvr>
                                            <p:cTn id="129" dur="1" fill="hold">
                                              <p:stCondLst>
                                                <p:cond delay="0"/>
                                              </p:stCondLst>
                                            </p:cTn>
                                            <p:tgtEl>
                                              <p:spTgt spid="412"/>
                                            </p:tgtEl>
                                            <p:attrNameLst>
                                              <p:attrName>style.visibility</p:attrName>
                                            </p:attrNameLst>
                                          </p:cBhvr>
                                          <p:to>
                                            <p:strVal val="visible"/>
                                          </p:to>
                                        </p:set>
                                        <p:anim calcmode="lin" valueType="num">
                                          <p:cBhvr>
                                            <p:cTn id="130" dur="250" fill="hold"/>
                                            <p:tgtEl>
                                              <p:spTgt spid="412"/>
                                            </p:tgtEl>
                                            <p:attrNameLst>
                                              <p:attrName>ppt_w</p:attrName>
                                            </p:attrNameLst>
                                          </p:cBhvr>
                                          <p:tavLst>
                                            <p:tav tm="0">
                                              <p:val>
                                                <p:fltVal val="0"/>
                                              </p:val>
                                            </p:tav>
                                            <p:tav tm="100000">
                                              <p:val>
                                                <p:strVal val="#ppt_w"/>
                                              </p:val>
                                            </p:tav>
                                          </p:tavLst>
                                        </p:anim>
                                        <p:anim calcmode="lin" valueType="num">
                                          <p:cBhvr>
                                            <p:cTn id="131" dur="250" fill="hold"/>
                                            <p:tgtEl>
                                              <p:spTgt spid="412"/>
                                            </p:tgtEl>
                                            <p:attrNameLst>
                                              <p:attrName>ppt_h</p:attrName>
                                            </p:attrNameLst>
                                          </p:cBhvr>
                                          <p:tavLst>
                                            <p:tav tm="0">
                                              <p:val>
                                                <p:fltVal val="0"/>
                                              </p:val>
                                            </p:tav>
                                            <p:tav tm="100000">
                                              <p:val>
                                                <p:strVal val="#ppt_h"/>
                                              </p:val>
                                            </p:tav>
                                          </p:tavLst>
                                        </p:anim>
                                      </p:childTnLst>
                                    </p:cTn>
                                  </p:par>
                                  <p:par>
                                    <p:cTn id="132" presetID="6" presetClass="emph" presetSubtype="0" autoRev="1" fill="hold" nodeType="withEffect">
                                      <p:stCondLst>
                                        <p:cond delay="2800"/>
                                      </p:stCondLst>
                                      <p:childTnLst>
                                        <p:animScale>
                                          <p:cBhvr>
                                            <p:cTn id="133" dur="150" fill="hold"/>
                                            <p:tgtEl>
                                              <p:spTgt spid="412"/>
                                            </p:tgtEl>
                                          </p:cBhvr>
                                          <p:by x="110000" y="110000"/>
                                        </p:animScale>
                                      </p:childTnLst>
                                    </p:cTn>
                                  </p:par>
                                  <p:par>
                                    <p:cTn id="134" presetID="23" presetClass="entr" presetSubtype="16" fill="hold" nodeType="withEffect">
                                      <p:stCondLst>
                                        <p:cond delay="2600"/>
                                      </p:stCondLst>
                                      <p:childTnLst>
                                        <p:set>
                                          <p:cBhvr>
                                            <p:cTn id="135" dur="1" fill="hold">
                                              <p:stCondLst>
                                                <p:cond delay="0"/>
                                              </p:stCondLst>
                                            </p:cTn>
                                            <p:tgtEl>
                                              <p:spTgt spid="420"/>
                                            </p:tgtEl>
                                            <p:attrNameLst>
                                              <p:attrName>style.visibility</p:attrName>
                                            </p:attrNameLst>
                                          </p:cBhvr>
                                          <p:to>
                                            <p:strVal val="visible"/>
                                          </p:to>
                                        </p:set>
                                        <p:anim calcmode="lin" valueType="num">
                                          <p:cBhvr>
                                            <p:cTn id="136" dur="250" fill="hold"/>
                                            <p:tgtEl>
                                              <p:spTgt spid="420"/>
                                            </p:tgtEl>
                                            <p:attrNameLst>
                                              <p:attrName>ppt_w</p:attrName>
                                            </p:attrNameLst>
                                          </p:cBhvr>
                                          <p:tavLst>
                                            <p:tav tm="0">
                                              <p:val>
                                                <p:fltVal val="0"/>
                                              </p:val>
                                            </p:tav>
                                            <p:tav tm="100000">
                                              <p:val>
                                                <p:strVal val="#ppt_w"/>
                                              </p:val>
                                            </p:tav>
                                          </p:tavLst>
                                        </p:anim>
                                        <p:anim calcmode="lin" valueType="num">
                                          <p:cBhvr>
                                            <p:cTn id="137" dur="250" fill="hold"/>
                                            <p:tgtEl>
                                              <p:spTgt spid="420"/>
                                            </p:tgtEl>
                                            <p:attrNameLst>
                                              <p:attrName>ppt_h</p:attrName>
                                            </p:attrNameLst>
                                          </p:cBhvr>
                                          <p:tavLst>
                                            <p:tav tm="0">
                                              <p:val>
                                                <p:fltVal val="0"/>
                                              </p:val>
                                            </p:tav>
                                            <p:tav tm="100000">
                                              <p:val>
                                                <p:strVal val="#ppt_h"/>
                                              </p:val>
                                            </p:tav>
                                          </p:tavLst>
                                        </p:anim>
                                      </p:childTnLst>
                                    </p:cTn>
                                  </p:par>
                                  <p:par>
                                    <p:cTn id="138" presetID="6" presetClass="emph" presetSubtype="0" autoRev="1" fill="hold" nodeType="withEffect">
                                      <p:stCondLst>
                                        <p:cond delay="2850"/>
                                      </p:stCondLst>
                                      <p:childTnLst>
                                        <p:animScale>
                                          <p:cBhvr>
                                            <p:cTn id="139" dur="150" fill="hold"/>
                                            <p:tgtEl>
                                              <p:spTgt spid="420"/>
                                            </p:tgtEl>
                                          </p:cBhvr>
                                          <p:by x="110000" y="110000"/>
                                        </p:animScale>
                                      </p:childTnLst>
                                    </p:cTn>
                                  </p:par>
                                  <p:par>
                                    <p:cTn id="140" presetID="23" presetClass="entr" presetSubtype="16" fill="hold" grpId="0" nodeType="withEffect">
                                      <p:stCondLst>
                                        <p:cond delay="2500"/>
                                      </p:stCondLst>
                                      <p:childTnLst>
                                        <p:set>
                                          <p:cBhvr>
                                            <p:cTn id="141" dur="1" fill="hold">
                                              <p:stCondLst>
                                                <p:cond delay="0"/>
                                              </p:stCondLst>
                                            </p:cTn>
                                            <p:tgtEl>
                                              <p:spTgt spid="317"/>
                                            </p:tgtEl>
                                            <p:attrNameLst>
                                              <p:attrName>style.visibility</p:attrName>
                                            </p:attrNameLst>
                                          </p:cBhvr>
                                          <p:to>
                                            <p:strVal val="visible"/>
                                          </p:to>
                                        </p:set>
                                        <p:anim calcmode="lin" valueType="num">
                                          <p:cBhvr>
                                            <p:cTn id="142" dur="250" fill="hold"/>
                                            <p:tgtEl>
                                              <p:spTgt spid="317"/>
                                            </p:tgtEl>
                                            <p:attrNameLst>
                                              <p:attrName>ppt_w</p:attrName>
                                            </p:attrNameLst>
                                          </p:cBhvr>
                                          <p:tavLst>
                                            <p:tav tm="0">
                                              <p:val>
                                                <p:fltVal val="0"/>
                                              </p:val>
                                            </p:tav>
                                            <p:tav tm="100000">
                                              <p:val>
                                                <p:strVal val="#ppt_w"/>
                                              </p:val>
                                            </p:tav>
                                          </p:tavLst>
                                        </p:anim>
                                        <p:anim calcmode="lin" valueType="num">
                                          <p:cBhvr>
                                            <p:cTn id="143" dur="250" fill="hold"/>
                                            <p:tgtEl>
                                              <p:spTgt spid="317"/>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2750"/>
                                      </p:stCondLst>
                                      <p:childTnLst>
                                        <p:animScale>
                                          <p:cBhvr>
                                            <p:cTn id="145" dur="150" fill="hold"/>
                                            <p:tgtEl>
                                              <p:spTgt spid="317"/>
                                            </p:tgtEl>
                                          </p:cBhvr>
                                          <p:by x="110000" y="110000"/>
                                        </p:animScale>
                                      </p:childTnLst>
                                    </p:cTn>
                                  </p:par>
                                  <p:par>
                                    <p:cTn id="146" presetID="23" presetClass="entr" presetSubtype="16" fill="hold" nodeType="withEffect">
                                      <p:stCondLst>
                                        <p:cond delay="2500"/>
                                      </p:stCondLst>
                                      <p:childTnLst>
                                        <p:set>
                                          <p:cBhvr>
                                            <p:cTn id="147" dur="1" fill="hold">
                                              <p:stCondLst>
                                                <p:cond delay="0"/>
                                              </p:stCondLst>
                                            </p:cTn>
                                            <p:tgtEl>
                                              <p:spTgt spid="357"/>
                                            </p:tgtEl>
                                            <p:attrNameLst>
                                              <p:attrName>style.visibility</p:attrName>
                                            </p:attrNameLst>
                                          </p:cBhvr>
                                          <p:to>
                                            <p:strVal val="visible"/>
                                          </p:to>
                                        </p:set>
                                        <p:anim calcmode="lin" valueType="num">
                                          <p:cBhvr>
                                            <p:cTn id="148" dur="250" fill="hold"/>
                                            <p:tgtEl>
                                              <p:spTgt spid="357"/>
                                            </p:tgtEl>
                                            <p:attrNameLst>
                                              <p:attrName>ppt_w</p:attrName>
                                            </p:attrNameLst>
                                          </p:cBhvr>
                                          <p:tavLst>
                                            <p:tav tm="0">
                                              <p:val>
                                                <p:fltVal val="0"/>
                                              </p:val>
                                            </p:tav>
                                            <p:tav tm="100000">
                                              <p:val>
                                                <p:strVal val="#ppt_w"/>
                                              </p:val>
                                            </p:tav>
                                          </p:tavLst>
                                        </p:anim>
                                        <p:anim calcmode="lin" valueType="num">
                                          <p:cBhvr>
                                            <p:cTn id="149" dur="250" fill="hold"/>
                                            <p:tgtEl>
                                              <p:spTgt spid="357"/>
                                            </p:tgtEl>
                                            <p:attrNameLst>
                                              <p:attrName>ppt_h</p:attrName>
                                            </p:attrNameLst>
                                          </p:cBhvr>
                                          <p:tavLst>
                                            <p:tav tm="0">
                                              <p:val>
                                                <p:fltVal val="0"/>
                                              </p:val>
                                            </p:tav>
                                            <p:tav tm="100000">
                                              <p:val>
                                                <p:strVal val="#ppt_h"/>
                                              </p:val>
                                            </p:tav>
                                          </p:tavLst>
                                        </p:anim>
                                      </p:childTnLst>
                                    </p:cTn>
                                  </p:par>
                                  <p:par>
                                    <p:cTn id="150" presetID="6" presetClass="emph" presetSubtype="0" autoRev="1" fill="hold" nodeType="withEffect">
                                      <p:stCondLst>
                                        <p:cond delay="2750"/>
                                      </p:stCondLst>
                                      <p:childTnLst>
                                        <p:animScale>
                                          <p:cBhvr>
                                            <p:cTn id="151" dur="150" fill="hold"/>
                                            <p:tgtEl>
                                              <p:spTgt spid="357"/>
                                            </p:tgtEl>
                                          </p:cBhvr>
                                          <p:by x="110000" y="110000"/>
                                        </p:animScale>
                                      </p:childTnLst>
                                    </p:cTn>
                                  </p:par>
                                  <p:par>
                                    <p:cTn id="152" presetID="23" presetClass="entr" presetSubtype="16" fill="hold" nodeType="withEffect">
                                      <p:stCondLst>
                                        <p:cond delay="2700"/>
                                      </p:stCondLst>
                                      <p:childTnLst>
                                        <p:set>
                                          <p:cBhvr>
                                            <p:cTn id="153" dur="1" fill="hold">
                                              <p:stCondLst>
                                                <p:cond delay="0"/>
                                              </p:stCondLst>
                                            </p:cTn>
                                            <p:tgtEl>
                                              <p:spTgt spid="292"/>
                                            </p:tgtEl>
                                            <p:attrNameLst>
                                              <p:attrName>style.visibility</p:attrName>
                                            </p:attrNameLst>
                                          </p:cBhvr>
                                          <p:to>
                                            <p:strVal val="visible"/>
                                          </p:to>
                                        </p:set>
                                        <p:anim calcmode="lin" valueType="num">
                                          <p:cBhvr>
                                            <p:cTn id="154" dur="250" fill="hold"/>
                                            <p:tgtEl>
                                              <p:spTgt spid="292"/>
                                            </p:tgtEl>
                                            <p:attrNameLst>
                                              <p:attrName>ppt_w</p:attrName>
                                            </p:attrNameLst>
                                          </p:cBhvr>
                                          <p:tavLst>
                                            <p:tav tm="0">
                                              <p:val>
                                                <p:fltVal val="0"/>
                                              </p:val>
                                            </p:tav>
                                            <p:tav tm="100000">
                                              <p:val>
                                                <p:strVal val="#ppt_w"/>
                                              </p:val>
                                            </p:tav>
                                          </p:tavLst>
                                        </p:anim>
                                        <p:anim calcmode="lin" valueType="num">
                                          <p:cBhvr>
                                            <p:cTn id="155" dur="250" fill="hold"/>
                                            <p:tgtEl>
                                              <p:spTgt spid="292"/>
                                            </p:tgtEl>
                                            <p:attrNameLst>
                                              <p:attrName>ppt_h</p:attrName>
                                            </p:attrNameLst>
                                          </p:cBhvr>
                                          <p:tavLst>
                                            <p:tav tm="0">
                                              <p:val>
                                                <p:fltVal val="0"/>
                                              </p:val>
                                            </p:tav>
                                            <p:tav tm="100000">
                                              <p:val>
                                                <p:strVal val="#ppt_h"/>
                                              </p:val>
                                            </p:tav>
                                          </p:tavLst>
                                        </p:anim>
                                      </p:childTnLst>
                                    </p:cTn>
                                  </p:par>
                                  <p:par>
                                    <p:cTn id="156" presetID="6" presetClass="emph" presetSubtype="0" autoRev="1" fill="hold" nodeType="withEffect">
                                      <p:stCondLst>
                                        <p:cond delay="2950"/>
                                      </p:stCondLst>
                                      <p:childTnLst>
                                        <p:animScale>
                                          <p:cBhvr>
                                            <p:cTn id="157" dur="150" fill="hold"/>
                                            <p:tgtEl>
                                              <p:spTgt spid="292"/>
                                            </p:tgtEl>
                                          </p:cBhvr>
                                          <p:by x="110000" y="110000"/>
                                        </p:animScale>
                                      </p:childTnLst>
                                    </p:cTn>
                                  </p:par>
                                  <p:par>
                                    <p:cTn id="158" presetID="23" presetClass="entr" presetSubtype="16" fill="hold" grpId="0" nodeType="withEffect">
                                      <p:stCondLst>
                                        <p:cond delay="2000"/>
                                      </p:stCondLst>
                                      <p:childTnLst>
                                        <p:set>
                                          <p:cBhvr>
                                            <p:cTn id="159" dur="1" fill="hold">
                                              <p:stCondLst>
                                                <p:cond delay="0"/>
                                              </p:stCondLst>
                                            </p:cTn>
                                            <p:tgtEl>
                                              <p:spTgt spid="429"/>
                                            </p:tgtEl>
                                            <p:attrNameLst>
                                              <p:attrName>style.visibility</p:attrName>
                                            </p:attrNameLst>
                                          </p:cBhvr>
                                          <p:to>
                                            <p:strVal val="visible"/>
                                          </p:to>
                                        </p:set>
                                        <p:anim calcmode="lin" valueType="num">
                                          <p:cBhvr>
                                            <p:cTn id="160" dur="250" fill="hold"/>
                                            <p:tgtEl>
                                              <p:spTgt spid="429"/>
                                            </p:tgtEl>
                                            <p:attrNameLst>
                                              <p:attrName>ppt_w</p:attrName>
                                            </p:attrNameLst>
                                          </p:cBhvr>
                                          <p:tavLst>
                                            <p:tav tm="0">
                                              <p:val>
                                                <p:fltVal val="0"/>
                                              </p:val>
                                            </p:tav>
                                            <p:tav tm="100000">
                                              <p:val>
                                                <p:strVal val="#ppt_w"/>
                                              </p:val>
                                            </p:tav>
                                          </p:tavLst>
                                        </p:anim>
                                        <p:anim calcmode="lin" valueType="num">
                                          <p:cBhvr>
                                            <p:cTn id="161" dur="250" fill="hold"/>
                                            <p:tgtEl>
                                              <p:spTgt spid="429"/>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2250"/>
                                      </p:stCondLst>
                                      <p:childTnLst>
                                        <p:animScale>
                                          <p:cBhvr>
                                            <p:cTn id="163" dur="150" fill="hold"/>
                                            <p:tgtEl>
                                              <p:spTgt spid="429"/>
                                            </p:tgtEl>
                                          </p:cBhvr>
                                          <p:by x="110000" y="110000"/>
                                        </p:animScale>
                                      </p:childTnLst>
                                    </p:cTn>
                                  </p:par>
                                  <p:par>
                                    <p:cTn id="164" presetID="23" presetClass="entr" presetSubtype="16" fill="hold" nodeType="withEffect">
                                      <p:stCondLst>
                                        <p:cond delay="2500"/>
                                      </p:stCondLst>
                                      <p:childTnLst>
                                        <p:set>
                                          <p:cBhvr>
                                            <p:cTn id="165" dur="1" fill="hold">
                                              <p:stCondLst>
                                                <p:cond delay="0"/>
                                              </p:stCondLst>
                                            </p:cTn>
                                            <p:tgtEl>
                                              <p:spTgt spid="318"/>
                                            </p:tgtEl>
                                            <p:attrNameLst>
                                              <p:attrName>style.visibility</p:attrName>
                                            </p:attrNameLst>
                                          </p:cBhvr>
                                          <p:to>
                                            <p:strVal val="visible"/>
                                          </p:to>
                                        </p:set>
                                        <p:anim calcmode="lin" valueType="num">
                                          <p:cBhvr>
                                            <p:cTn id="166" dur="250" fill="hold"/>
                                            <p:tgtEl>
                                              <p:spTgt spid="318"/>
                                            </p:tgtEl>
                                            <p:attrNameLst>
                                              <p:attrName>ppt_w</p:attrName>
                                            </p:attrNameLst>
                                          </p:cBhvr>
                                          <p:tavLst>
                                            <p:tav tm="0">
                                              <p:val>
                                                <p:fltVal val="0"/>
                                              </p:val>
                                            </p:tav>
                                            <p:tav tm="100000">
                                              <p:val>
                                                <p:strVal val="#ppt_w"/>
                                              </p:val>
                                            </p:tav>
                                          </p:tavLst>
                                        </p:anim>
                                        <p:anim calcmode="lin" valueType="num">
                                          <p:cBhvr>
                                            <p:cTn id="167" dur="250" fill="hold"/>
                                            <p:tgtEl>
                                              <p:spTgt spid="318"/>
                                            </p:tgtEl>
                                            <p:attrNameLst>
                                              <p:attrName>ppt_h</p:attrName>
                                            </p:attrNameLst>
                                          </p:cBhvr>
                                          <p:tavLst>
                                            <p:tav tm="0">
                                              <p:val>
                                                <p:fltVal val="0"/>
                                              </p:val>
                                            </p:tav>
                                            <p:tav tm="100000">
                                              <p:val>
                                                <p:strVal val="#ppt_h"/>
                                              </p:val>
                                            </p:tav>
                                          </p:tavLst>
                                        </p:anim>
                                      </p:childTnLst>
                                    </p:cTn>
                                  </p:par>
                                  <p:par>
                                    <p:cTn id="168" presetID="6" presetClass="emph" presetSubtype="0" autoRev="1" fill="hold" nodeType="withEffect">
                                      <p:stCondLst>
                                        <p:cond delay="2750"/>
                                      </p:stCondLst>
                                      <p:childTnLst>
                                        <p:animScale>
                                          <p:cBhvr>
                                            <p:cTn id="169" dur="150" fill="hold"/>
                                            <p:tgtEl>
                                              <p:spTgt spid="318"/>
                                            </p:tgtEl>
                                          </p:cBhvr>
                                          <p:by x="110000" y="110000"/>
                                        </p:animScale>
                                      </p:childTnLst>
                                    </p:cTn>
                                  </p:par>
                                  <p:par>
                                    <p:cTn id="170" presetID="23" presetClass="entr" presetSubtype="16" fill="hold" nodeType="withEffect">
                                      <p:stCondLst>
                                        <p:cond delay="2600"/>
                                      </p:stCondLst>
                                      <p:childTnLst>
                                        <p:set>
                                          <p:cBhvr>
                                            <p:cTn id="171" dur="1" fill="hold">
                                              <p:stCondLst>
                                                <p:cond delay="0"/>
                                              </p:stCondLst>
                                            </p:cTn>
                                            <p:tgtEl>
                                              <p:spTgt spid="326"/>
                                            </p:tgtEl>
                                            <p:attrNameLst>
                                              <p:attrName>style.visibility</p:attrName>
                                            </p:attrNameLst>
                                          </p:cBhvr>
                                          <p:to>
                                            <p:strVal val="visible"/>
                                          </p:to>
                                        </p:set>
                                        <p:anim calcmode="lin" valueType="num">
                                          <p:cBhvr>
                                            <p:cTn id="172" dur="250" fill="hold"/>
                                            <p:tgtEl>
                                              <p:spTgt spid="326"/>
                                            </p:tgtEl>
                                            <p:attrNameLst>
                                              <p:attrName>ppt_w</p:attrName>
                                            </p:attrNameLst>
                                          </p:cBhvr>
                                          <p:tavLst>
                                            <p:tav tm="0">
                                              <p:val>
                                                <p:fltVal val="0"/>
                                              </p:val>
                                            </p:tav>
                                            <p:tav tm="100000">
                                              <p:val>
                                                <p:strVal val="#ppt_w"/>
                                              </p:val>
                                            </p:tav>
                                          </p:tavLst>
                                        </p:anim>
                                        <p:anim calcmode="lin" valueType="num">
                                          <p:cBhvr>
                                            <p:cTn id="173" dur="250" fill="hold"/>
                                            <p:tgtEl>
                                              <p:spTgt spid="326"/>
                                            </p:tgtEl>
                                            <p:attrNameLst>
                                              <p:attrName>ppt_h</p:attrName>
                                            </p:attrNameLst>
                                          </p:cBhvr>
                                          <p:tavLst>
                                            <p:tav tm="0">
                                              <p:val>
                                                <p:fltVal val="0"/>
                                              </p:val>
                                            </p:tav>
                                            <p:tav tm="100000">
                                              <p:val>
                                                <p:strVal val="#ppt_h"/>
                                              </p:val>
                                            </p:tav>
                                          </p:tavLst>
                                        </p:anim>
                                      </p:childTnLst>
                                    </p:cTn>
                                  </p:par>
                                  <p:par>
                                    <p:cTn id="174" presetID="6" presetClass="emph" presetSubtype="0" autoRev="1" fill="hold" nodeType="withEffect">
                                      <p:stCondLst>
                                        <p:cond delay="2850"/>
                                      </p:stCondLst>
                                      <p:childTnLst>
                                        <p:animScale>
                                          <p:cBhvr>
                                            <p:cTn id="175" dur="150" fill="hold"/>
                                            <p:tgtEl>
                                              <p:spTgt spid="326"/>
                                            </p:tgtEl>
                                          </p:cBhvr>
                                          <p:by x="110000" y="110000"/>
                                        </p:animScale>
                                      </p:childTnLst>
                                    </p:cTn>
                                  </p:par>
                                  <p:par>
                                    <p:cTn id="176" presetID="23" presetClass="entr" presetSubtype="16" fill="hold" grpId="0" nodeType="withEffect">
                                      <p:stCondLst>
                                        <p:cond delay="2700"/>
                                      </p:stCondLst>
                                      <p:childTnLst>
                                        <p:set>
                                          <p:cBhvr>
                                            <p:cTn id="177" dur="1" fill="hold">
                                              <p:stCondLst>
                                                <p:cond delay="0"/>
                                              </p:stCondLst>
                                            </p:cTn>
                                            <p:tgtEl>
                                              <p:spTgt spid="325"/>
                                            </p:tgtEl>
                                            <p:attrNameLst>
                                              <p:attrName>style.visibility</p:attrName>
                                            </p:attrNameLst>
                                          </p:cBhvr>
                                          <p:to>
                                            <p:strVal val="visible"/>
                                          </p:to>
                                        </p:set>
                                        <p:anim calcmode="lin" valueType="num">
                                          <p:cBhvr>
                                            <p:cTn id="178" dur="250" fill="hold"/>
                                            <p:tgtEl>
                                              <p:spTgt spid="325"/>
                                            </p:tgtEl>
                                            <p:attrNameLst>
                                              <p:attrName>ppt_w</p:attrName>
                                            </p:attrNameLst>
                                          </p:cBhvr>
                                          <p:tavLst>
                                            <p:tav tm="0">
                                              <p:val>
                                                <p:fltVal val="0"/>
                                              </p:val>
                                            </p:tav>
                                            <p:tav tm="100000">
                                              <p:val>
                                                <p:strVal val="#ppt_w"/>
                                              </p:val>
                                            </p:tav>
                                          </p:tavLst>
                                        </p:anim>
                                        <p:anim calcmode="lin" valueType="num">
                                          <p:cBhvr>
                                            <p:cTn id="179" dur="250" fill="hold"/>
                                            <p:tgtEl>
                                              <p:spTgt spid="325"/>
                                            </p:tgtEl>
                                            <p:attrNameLst>
                                              <p:attrName>ppt_h</p:attrName>
                                            </p:attrNameLst>
                                          </p:cBhvr>
                                          <p:tavLst>
                                            <p:tav tm="0">
                                              <p:val>
                                                <p:fltVal val="0"/>
                                              </p:val>
                                            </p:tav>
                                            <p:tav tm="100000">
                                              <p:val>
                                                <p:strVal val="#ppt_h"/>
                                              </p:val>
                                            </p:tav>
                                          </p:tavLst>
                                        </p:anim>
                                      </p:childTnLst>
                                    </p:cTn>
                                  </p:par>
                                  <p:par>
                                    <p:cTn id="180" presetID="6" presetClass="emph" presetSubtype="0" autoRev="1" fill="hold" grpId="1" nodeType="withEffect">
                                      <p:stCondLst>
                                        <p:cond delay="2950"/>
                                      </p:stCondLst>
                                      <p:childTnLst>
                                        <p:animScale>
                                          <p:cBhvr>
                                            <p:cTn id="181" dur="150" fill="hold"/>
                                            <p:tgtEl>
                                              <p:spTgt spid="325"/>
                                            </p:tgtEl>
                                          </p:cBhvr>
                                          <p:by x="110000" y="110000"/>
                                        </p:animScale>
                                      </p:childTnLst>
                                    </p:cTn>
                                  </p:par>
                                  <p:par>
                                    <p:cTn id="182" presetID="23" presetClass="entr" presetSubtype="16" fill="hold" grpId="0" nodeType="withEffect">
                                      <p:stCondLst>
                                        <p:cond delay="2500"/>
                                      </p:stCondLst>
                                      <p:childTnLst>
                                        <p:set>
                                          <p:cBhvr>
                                            <p:cTn id="183" dur="1" fill="hold">
                                              <p:stCondLst>
                                                <p:cond delay="0"/>
                                              </p:stCondLst>
                                            </p:cTn>
                                            <p:tgtEl>
                                              <p:spTgt spid="430"/>
                                            </p:tgtEl>
                                            <p:attrNameLst>
                                              <p:attrName>style.visibility</p:attrName>
                                            </p:attrNameLst>
                                          </p:cBhvr>
                                          <p:to>
                                            <p:strVal val="visible"/>
                                          </p:to>
                                        </p:set>
                                        <p:anim calcmode="lin" valueType="num">
                                          <p:cBhvr>
                                            <p:cTn id="184" dur="250" fill="hold"/>
                                            <p:tgtEl>
                                              <p:spTgt spid="430"/>
                                            </p:tgtEl>
                                            <p:attrNameLst>
                                              <p:attrName>ppt_w</p:attrName>
                                            </p:attrNameLst>
                                          </p:cBhvr>
                                          <p:tavLst>
                                            <p:tav tm="0">
                                              <p:val>
                                                <p:fltVal val="0"/>
                                              </p:val>
                                            </p:tav>
                                            <p:tav tm="100000">
                                              <p:val>
                                                <p:strVal val="#ppt_w"/>
                                              </p:val>
                                            </p:tav>
                                          </p:tavLst>
                                        </p:anim>
                                        <p:anim calcmode="lin" valueType="num">
                                          <p:cBhvr>
                                            <p:cTn id="185" dur="250" fill="hold"/>
                                            <p:tgtEl>
                                              <p:spTgt spid="430"/>
                                            </p:tgtEl>
                                            <p:attrNameLst>
                                              <p:attrName>ppt_h</p:attrName>
                                            </p:attrNameLst>
                                          </p:cBhvr>
                                          <p:tavLst>
                                            <p:tav tm="0">
                                              <p:val>
                                                <p:fltVal val="0"/>
                                              </p:val>
                                            </p:tav>
                                            <p:tav tm="100000">
                                              <p:val>
                                                <p:strVal val="#ppt_h"/>
                                              </p:val>
                                            </p:tav>
                                          </p:tavLst>
                                        </p:anim>
                                      </p:childTnLst>
                                    </p:cTn>
                                  </p:par>
                                  <p:par>
                                    <p:cTn id="186" presetID="6" presetClass="emph" presetSubtype="0" autoRev="1" fill="hold" grpId="1" nodeType="withEffect">
                                      <p:stCondLst>
                                        <p:cond delay="2750"/>
                                      </p:stCondLst>
                                      <p:childTnLst>
                                        <p:animScale>
                                          <p:cBhvr>
                                            <p:cTn id="187" dur="150" fill="hold"/>
                                            <p:tgtEl>
                                              <p:spTgt spid="430"/>
                                            </p:tgtEl>
                                          </p:cBhvr>
                                          <p:by x="110000" y="110000"/>
                                        </p:animScale>
                                      </p:childTnLst>
                                    </p:cTn>
                                  </p:par>
                                  <p:par>
                                    <p:cTn id="188" presetID="23" presetClass="entr" presetSubtype="16" fill="hold" grpId="0" nodeType="withEffect">
                                      <p:stCondLst>
                                        <p:cond delay="2000"/>
                                      </p:stCondLst>
                                      <p:childTnLst>
                                        <p:set>
                                          <p:cBhvr>
                                            <p:cTn id="189" dur="1" fill="hold">
                                              <p:stCondLst>
                                                <p:cond delay="0"/>
                                              </p:stCondLst>
                                            </p:cTn>
                                            <p:tgtEl>
                                              <p:spTgt spid="432"/>
                                            </p:tgtEl>
                                            <p:attrNameLst>
                                              <p:attrName>style.visibility</p:attrName>
                                            </p:attrNameLst>
                                          </p:cBhvr>
                                          <p:to>
                                            <p:strVal val="visible"/>
                                          </p:to>
                                        </p:set>
                                        <p:anim calcmode="lin" valueType="num">
                                          <p:cBhvr>
                                            <p:cTn id="190" dur="250" fill="hold"/>
                                            <p:tgtEl>
                                              <p:spTgt spid="432"/>
                                            </p:tgtEl>
                                            <p:attrNameLst>
                                              <p:attrName>ppt_w</p:attrName>
                                            </p:attrNameLst>
                                          </p:cBhvr>
                                          <p:tavLst>
                                            <p:tav tm="0">
                                              <p:val>
                                                <p:fltVal val="0"/>
                                              </p:val>
                                            </p:tav>
                                            <p:tav tm="100000">
                                              <p:val>
                                                <p:strVal val="#ppt_w"/>
                                              </p:val>
                                            </p:tav>
                                          </p:tavLst>
                                        </p:anim>
                                        <p:anim calcmode="lin" valueType="num">
                                          <p:cBhvr>
                                            <p:cTn id="191" dur="250" fill="hold"/>
                                            <p:tgtEl>
                                              <p:spTgt spid="432"/>
                                            </p:tgtEl>
                                            <p:attrNameLst>
                                              <p:attrName>ppt_h</p:attrName>
                                            </p:attrNameLst>
                                          </p:cBhvr>
                                          <p:tavLst>
                                            <p:tav tm="0">
                                              <p:val>
                                                <p:fltVal val="0"/>
                                              </p:val>
                                            </p:tav>
                                            <p:tav tm="100000">
                                              <p:val>
                                                <p:strVal val="#ppt_h"/>
                                              </p:val>
                                            </p:tav>
                                          </p:tavLst>
                                        </p:anim>
                                      </p:childTnLst>
                                    </p:cTn>
                                  </p:par>
                                  <p:par>
                                    <p:cTn id="192" presetID="6" presetClass="emph" presetSubtype="0" autoRev="1" fill="hold" grpId="1" nodeType="withEffect">
                                      <p:stCondLst>
                                        <p:cond delay="2250"/>
                                      </p:stCondLst>
                                      <p:childTnLst>
                                        <p:animScale>
                                          <p:cBhvr>
                                            <p:cTn id="193" dur="150" fill="hold"/>
                                            <p:tgtEl>
                                              <p:spTgt spid="432"/>
                                            </p:tgtEl>
                                          </p:cBhvr>
                                          <p:by x="110000" y="110000"/>
                                        </p:animScale>
                                      </p:childTnLst>
                                    </p:cTn>
                                  </p:par>
                                  <p:par>
                                    <p:cTn id="194" presetID="23" presetClass="entr" presetSubtype="16" fill="hold" grpId="0" nodeType="withEffect">
                                      <p:stCondLst>
                                        <p:cond delay="2700"/>
                                      </p:stCondLst>
                                      <p:childTnLst>
                                        <p:set>
                                          <p:cBhvr>
                                            <p:cTn id="195" dur="1" fill="hold">
                                              <p:stCondLst>
                                                <p:cond delay="0"/>
                                              </p:stCondLst>
                                            </p:cTn>
                                            <p:tgtEl>
                                              <p:spTgt spid="338"/>
                                            </p:tgtEl>
                                            <p:attrNameLst>
                                              <p:attrName>style.visibility</p:attrName>
                                            </p:attrNameLst>
                                          </p:cBhvr>
                                          <p:to>
                                            <p:strVal val="visible"/>
                                          </p:to>
                                        </p:set>
                                        <p:anim calcmode="lin" valueType="num">
                                          <p:cBhvr>
                                            <p:cTn id="196" dur="250" fill="hold"/>
                                            <p:tgtEl>
                                              <p:spTgt spid="338"/>
                                            </p:tgtEl>
                                            <p:attrNameLst>
                                              <p:attrName>ppt_w</p:attrName>
                                            </p:attrNameLst>
                                          </p:cBhvr>
                                          <p:tavLst>
                                            <p:tav tm="0">
                                              <p:val>
                                                <p:fltVal val="0"/>
                                              </p:val>
                                            </p:tav>
                                            <p:tav tm="100000">
                                              <p:val>
                                                <p:strVal val="#ppt_w"/>
                                              </p:val>
                                            </p:tav>
                                          </p:tavLst>
                                        </p:anim>
                                        <p:anim calcmode="lin" valueType="num">
                                          <p:cBhvr>
                                            <p:cTn id="197" dur="250" fill="hold"/>
                                            <p:tgtEl>
                                              <p:spTgt spid="338"/>
                                            </p:tgtEl>
                                            <p:attrNameLst>
                                              <p:attrName>ppt_h</p:attrName>
                                            </p:attrNameLst>
                                          </p:cBhvr>
                                          <p:tavLst>
                                            <p:tav tm="0">
                                              <p:val>
                                                <p:fltVal val="0"/>
                                              </p:val>
                                            </p:tav>
                                            <p:tav tm="100000">
                                              <p:val>
                                                <p:strVal val="#ppt_h"/>
                                              </p:val>
                                            </p:tav>
                                          </p:tavLst>
                                        </p:anim>
                                      </p:childTnLst>
                                    </p:cTn>
                                  </p:par>
                                  <p:par>
                                    <p:cTn id="198" presetID="6" presetClass="emph" presetSubtype="0" autoRev="1" fill="hold" grpId="1" nodeType="withEffect">
                                      <p:stCondLst>
                                        <p:cond delay="2950"/>
                                      </p:stCondLst>
                                      <p:childTnLst>
                                        <p:animScale>
                                          <p:cBhvr>
                                            <p:cTn id="199" dur="150" fill="hold"/>
                                            <p:tgtEl>
                                              <p:spTgt spid="338"/>
                                            </p:tgtEl>
                                          </p:cBhvr>
                                          <p:by x="110000" y="110000"/>
                                        </p:animScale>
                                      </p:childTnLst>
                                    </p:cTn>
                                  </p:par>
                                  <p:par>
                                    <p:cTn id="200" presetID="23" presetClass="entr" presetSubtype="16" fill="hold" grpId="0" nodeType="withEffect">
                                      <p:stCondLst>
                                        <p:cond delay="2500"/>
                                      </p:stCondLst>
                                      <p:childTnLst>
                                        <p:set>
                                          <p:cBhvr>
                                            <p:cTn id="201" dur="1" fill="hold">
                                              <p:stCondLst>
                                                <p:cond delay="0"/>
                                              </p:stCondLst>
                                            </p:cTn>
                                            <p:tgtEl>
                                              <p:spTgt spid="339"/>
                                            </p:tgtEl>
                                            <p:attrNameLst>
                                              <p:attrName>style.visibility</p:attrName>
                                            </p:attrNameLst>
                                          </p:cBhvr>
                                          <p:to>
                                            <p:strVal val="visible"/>
                                          </p:to>
                                        </p:set>
                                        <p:anim calcmode="lin" valueType="num">
                                          <p:cBhvr>
                                            <p:cTn id="202" dur="250" fill="hold"/>
                                            <p:tgtEl>
                                              <p:spTgt spid="339"/>
                                            </p:tgtEl>
                                            <p:attrNameLst>
                                              <p:attrName>ppt_w</p:attrName>
                                            </p:attrNameLst>
                                          </p:cBhvr>
                                          <p:tavLst>
                                            <p:tav tm="0">
                                              <p:val>
                                                <p:fltVal val="0"/>
                                              </p:val>
                                            </p:tav>
                                            <p:tav tm="100000">
                                              <p:val>
                                                <p:strVal val="#ppt_w"/>
                                              </p:val>
                                            </p:tav>
                                          </p:tavLst>
                                        </p:anim>
                                        <p:anim calcmode="lin" valueType="num">
                                          <p:cBhvr>
                                            <p:cTn id="203" dur="250" fill="hold"/>
                                            <p:tgtEl>
                                              <p:spTgt spid="339"/>
                                            </p:tgtEl>
                                            <p:attrNameLst>
                                              <p:attrName>ppt_h</p:attrName>
                                            </p:attrNameLst>
                                          </p:cBhvr>
                                          <p:tavLst>
                                            <p:tav tm="0">
                                              <p:val>
                                                <p:fltVal val="0"/>
                                              </p:val>
                                            </p:tav>
                                            <p:tav tm="100000">
                                              <p:val>
                                                <p:strVal val="#ppt_h"/>
                                              </p:val>
                                            </p:tav>
                                          </p:tavLst>
                                        </p:anim>
                                      </p:childTnLst>
                                    </p:cTn>
                                  </p:par>
                                  <p:par>
                                    <p:cTn id="204" presetID="6" presetClass="emph" presetSubtype="0" autoRev="1" fill="hold" grpId="1" nodeType="withEffect">
                                      <p:stCondLst>
                                        <p:cond delay="2750"/>
                                      </p:stCondLst>
                                      <p:childTnLst>
                                        <p:animScale>
                                          <p:cBhvr>
                                            <p:cTn id="205" dur="150" fill="hold"/>
                                            <p:tgtEl>
                                              <p:spTgt spid="339"/>
                                            </p:tgtEl>
                                          </p:cBhvr>
                                          <p:by x="110000" y="110000"/>
                                        </p:animScale>
                                      </p:childTnLst>
                                    </p:cTn>
                                  </p:par>
                                  <p:par>
                                    <p:cTn id="206" presetID="23" presetClass="entr" presetSubtype="16" fill="hold" nodeType="withEffect">
                                      <p:stCondLst>
                                        <p:cond delay="2000"/>
                                      </p:stCondLst>
                                      <p:childTnLst>
                                        <p:set>
                                          <p:cBhvr>
                                            <p:cTn id="207" dur="1" fill="hold">
                                              <p:stCondLst>
                                                <p:cond delay="0"/>
                                              </p:stCondLst>
                                            </p:cTn>
                                            <p:tgtEl>
                                              <p:spTgt spid="295"/>
                                            </p:tgtEl>
                                            <p:attrNameLst>
                                              <p:attrName>style.visibility</p:attrName>
                                            </p:attrNameLst>
                                          </p:cBhvr>
                                          <p:to>
                                            <p:strVal val="visible"/>
                                          </p:to>
                                        </p:set>
                                        <p:anim calcmode="lin" valueType="num">
                                          <p:cBhvr>
                                            <p:cTn id="208" dur="250" fill="hold"/>
                                            <p:tgtEl>
                                              <p:spTgt spid="295"/>
                                            </p:tgtEl>
                                            <p:attrNameLst>
                                              <p:attrName>ppt_w</p:attrName>
                                            </p:attrNameLst>
                                          </p:cBhvr>
                                          <p:tavLst>
                                            <p:tav tm="0">
                                              <p:val>
                                                <p:fltVal val="0"/>
                                              </p:val>
                                            </p:tav>
                                            <p:tav tm="100000">
                                              <p:val>
                                                <p:strVal val="#ppt_w"/>
                                              </p:val>
                                            </p:tav>
                                          </p:tavLst>
                                        </p:anim>
                                        <p:anim calcmode="lin" valueType="num">
                                          <p:cBhvr>
                                            <p:cTn id="209" dur="250" fill="hold"/>
                                            <p:tgtEl>
                                              <p:spTgt spid="295"/>
                                            </p:tgtEl>
                                            <p:attrNameLst>
                                              <p:attrName>ppt_h</p:attrName>
                                            </p:attrNameLst>
                                          </p:cBhvr>
                                          <p:tavLst>
                                            <p:tav tm="0">
                                              <p:val>
                                                <p:fltVal val="0"/>
                                              </p:val>
                                            </p:tav>
                                            <p:tav tm="100000">
                                              <p:val>
                                                <p:strVal val="#ppt_h"/>
                                              </p:val>
                                            </p:tav>
                                          </p:tavLst>
                                        </p:anim>
                                      </p:childTnLst>
                                    </p:cTn>
                                  </p:par>
                                  <p:par>
                                    <p:cTn id="210" presetID="6" presetClass="emph" presetSubtype="0" autoRev="1" fill="hold" nodeType="withEffect">
                                      <p:stCondLst>
                                        <p:cond delay="2250"/>
                                      </p:stCondLst>
                                      <p:childTnLst>
                                        <p:animScale>
                                          <p:cBhvr>
                                            <p:cTn id="211" dur="150" fill="hold"/>
                                            <p:tgtEl>
                                              <p:spTgt spid="295"/>
                                            </p:tgtEl>
                                          </p:cBhvr>
                                          <p:by x="110000" y="110000"/>
                                        </p:animScale>
                                      </p:childTnLst>
                                    </p:cTn>
                                  </p:par>
                                  <p:par>
                                    <p:cTn id="212" presetID="23" presetClass="entr" presetSubtype="16" fill="hold" grpId="0" nodeType="withEffect">
                                      <p:stCondLst>
                                        <p:cond delay="2000"/>
                                      </p:stCondLst>
                                      <p:childTnLst>
                                        <p:set>
                                          <p:cBhvr>
                                            <p:cTn id="213" dur="1" fill="hold">
                                              <p:stCondLst>
                                                <p:cond delay="0"/>
                                              </p:stCondLst>
                                            </p:cTn>
                                            <p:tgtEl>
                                              <p:spTgt spid="456"/>
                                            </p:tgtEl>
                                            <p:attrNameLst>
                                              <p:attrName>style.visibility</p:attrName>
                                            </p:attrNameLst>
                                          </p:cBhvr>
                                          <p:to>
                                            <p:strVal val="visible"/>
                                          </p:to>
                                        </p:set>
                                        <p:anim calcmode="lin" valueType="num">
                                          <p:cBhvr>
                                            <p:cTn id="214" dur="250" fill="hold"/>
                                            <p:tgtEl>
                                              <p:spTgt spid="456"/>
                                            </p:tgtEl>
                                            <p:attrNameLst>
                                              <p:attrName>ppt_w</p:attrName>
                                            </p:attrNameLst>
                                          </p:cBhvr>
                                          <p:tavLst>
                                            <p:tav tm="0">
                                              <p:val>
                                                <p:fltVal val="0"/>
                                              </p:val>
                                            </p:tav>
                                            <p:tav tm="100000">
                                              <p:val>
                                                <p:strVal val="#ppt_w"/>
                                              </p:val>
                                            </p:tav>
                                          </p:tavLst>
                                        </p:anim>
                                        <p:anim calcmode="lin" valueType="num">
                                          <p:cBhvr>
                                            <p:cTn id="215" dur="250" fill="hold"/>
                                            <p:tgtEl>
                                              <p:spTgt spid="456"/>
                                            </p:tgtEl>
                                            <p:attrNameLst>
                                              <p:attrName>ppt_h</p:attrName>
                                            </p:attrNameLst>
                                          </p:cBhvr>
                                          <p:tavLst>
                                            <p:tav tm="0">
                                              <p:val>
                                                <p:fltVal val="0"/>
                                              </p:val>
                                            </p:tav>
                                            <p:tav tm="100000">
                                              <p:val>
                                                <p:strVal val="#ppt_h"/>
                                              </p:val>
                                            </p:tav>
                                          </p:tavLst>
                                        </p:anim>
                                      </p:childTnLst>
                                    </p:cTn>
                                  </p:par>
                                  <p:par>
                                    <p:cTn id="216" presetID="6" presetClass="emph" presetSubtype="0" autoRev="1" fill="hold" grpId="1" nodeType="withEffect">
                                      <p:stCondLst>
                                        <p:cond delay="2250"/>
                                      </p:stCondLst>
                                      <p:childTnLst>
                                        <p:animScale>
                                          <p:cBhvr>
                                            <p:cTn id="217" dur="150" fill="hold"/>
                                            <p:tgtEl>
                                              <p:spTgt spid="456"/>
                                            </p:tgtEl>
                                          </p:cBhvr>
                                          <p:by x="110000" y="110000"/>
                                        </p:animScale>
                                      </p:childTnLst>
                                    </p:cTn>
                                  </p:par>
                                  <p:par>
                                    <p:cTn id="218" presetID="23" presetClass="entr" presetSubtype="16" fill="hold" nodeType="withEffect">
                                      <p:stCondLst>
                                        <p:cond delay="2500"/>
                                      </p:stCondLst>
                                      <p:childTnLst>
                                        <p:set>
                                          <p:cBhvr>
                                            <p:cTn id="219" dur="1" fill="hold">
                                              <p:stCondLst>
                                                <p:cond delay="0"/>
                                              </p:stCondLst>
                                            </p:cTn>
                                            <p:tgtEl>
                                              <p:spTgt spid="440"/>
                                            </p:tgtEl>
                                            <p:attrNameLst>
                                              <p:attrName>style.visibility</p:attrName>
                                            </p:attrNameLst>
                                          </p:cBhvr>
                                          <p:to>
                                            <p:strVal val="visible"/>
                                          </p:to>
                                        </p:set>
                                        <p:anim calcmode="lin" valueType="num">
                                          <p:cBhvr>
                                            <p:cTn id="220" dur="250" fill="hold"/>
                                            <p:tgtEl>
                                              <p:spTgt spid="440"/>
                                            </p:tgtEl>
                                            <p:attrNameLst>
                                              <p:attrName>ppt_w</p:attrName>
                                            </p:attrNameLst>
                                          </p:cBhvr>
                                          <p:tavLst>
                                            <p:tav tm="0">
                                              <p:val>
                                                <p:fltVal val="0"/>
                                              </p:val>
                                            </p:tav>
                                            <p:tav tm="100000">
                                              <p:val>
                                                <p:strVal val="#ppt_w"/>
                                              </p:val>
                                            </p:tav>
                                          </p:tavLst>
                                        </p:anim>
                                        <p:anim calcmode="lin" valueType="num">
                                          <p:cBhvr>
                                            <p:cTn id="221" dur="250" fill="hold"/>
                                            <p:tgtEl>
                                              <p:spTgt spid="440"/>
                                            </p:tgtEl>
                                            <p:attrNameLst>
                                              <p:attrName>ppt_h</p:attrName>
                                            </p:attrNameLst>
                                          </p:cBhvr>
                                          <p:tavLst>
                                            <p:tav tm="0">
                                              <p:val>
                                                <p:fltVal val="0"/>
                                              </p:val>
                                            </p:tav>
                                            <p:tav tm="100000">
                                              <p:val>
                                                <p:strVal val="#ppt_h"/>
                                              </p:val>
                                            </p:tav>
                                          </p:tavLst>
                                        </p:anim>
                                      </p:childTnLst>
                                    </p:cTn>
                                  </p:par>
                                  <p:par>
                                    <p:cTn id="222" presetID="6" presetClass="emph" presetSubtype="0" autoRev="1" fill="hold" nodeType="withEffect">
                                      <p:stCondLst>
                                        <p:cond delay="2750"/>
                                      </p:stCondLst>
                                      <p:childTnLst>
                                        <p:animScale>
                                          <p:cBhvr>
                                            <p:cTn id="223" dur="150" fill="hold"/>
                                            <p:tgtEl>
                                              <p:spTgt spid="440"/>
                                            </p:tgtEl>
                                          </p:cBhvr>
                                          <p:by x="110000" y="110000"/>
                                        </p:animScale>
                                      </p:childTnLst>
                                    </p:cTn>
                                  </p:par>
                                  <p:par>
                                    <p:cTn id="224" presetID="23" presetClass="entr" presetSubtype="16" fill="hold" nodeType="withEffect">
                                      <p:stCondLst>
                                        <p:cond delay="2000"/>
                                      </p:stCondLst>
                                      <p:childTnLst>
                                        <p:set>
                                          <p:cBhvr>
                                            <p:cTn id="225" dur="1" fill="hold">
                                              <p:stCondLst>
                                                <p:cond delay="0"/>
                                              </p:stCondLst>
                                            </p:cTn>
                                            <p:tgtEl>
                                              <p:spTgt spid="433"/>
                                            </p:tgtEl>
                                            <p:attrNameLst>
                                              <p:attrName>style.visibility</p:attrName>
                                            </p:attrNameLst>
                                          </p:cBhvr>
                                          <p:to>
                                            <p:strVal val="visible"/>
                                          </p:to>
                                        </p:set>
                                        <p:anim calcmode="lin" valueType="num">
                                          <p:cBhvr>
                                            <p:cTn id="226" dur="250" fill="hold"/>
                                            <p:tgtEl>
                                              <p:spTgt spid="433"/>
                                            </p:tgtEl>
                                            <p:attrNameLst>
                                              <p:attrName>ppt_w</p:attrName>
                                            </p:attrNameLst>
                                          </p:cBhvr>
                                          <p:tavLst>
                                            <p:tav tm="0">
                                              <p:val>
                                                <p:fltVal val="0"/>
                                              </p:val>
                                            </p:tav>
                                            <p:tav tm="100000">
                                              <p:val>
                                                <p:strVal val="#ppt_w"/>
                                              </p:val>
                                            </p:tav>
                                          </p:tavLst>
                                        </p:anim>
                                        <p:anim calcmode="lin" valueType="num">
                                          <p:cBhvr>
                                            <p:cTn id="227" dur="250" fill="hold"/>
                                            <p:tgtEl>
                                              <p:spTgt spid="433"/>
                                            </p:tgtEl>
                                            <p:attrNameLst>
                                              <p:attrName>ppt_h</p:attrName>
                                            </p:attrNameLst>
                                          </p:cBhvr>
                                          <p:tavLst>
                                            <p:tav tm="0">
                                              <p:val>
                                                <p:fltVal val="0"/>
                                              </p:val>
                                            </p:tav>
                                            <p:tav tm="100000">
                                              <p:val>
                                                <p:strVal val="#ppt_h"/>
                                              </p:val>
                                            </p:tav>
                                          </p:tavLst>
                                        </p:anim>
                                      </p:childTnLst>
                                    </p:cTn>
                                  </p:par>
                                  <p:par>
                                    <p:cTn id="228" presetID="6" presetClass="emph" presetSubtype="0" autoRev="1" fill="hold" nodeType="withEffect">
                                      <p:stCondLst>
                                        <p:cond delay="2250"/>
                                      </p:stCondLst>
                                      <p:childTnLst>
                                        <p:animScale>
                                          <p:cBhvr>
                                            <p:cTn id="229" dur="150" fill="hold"/>
                                            <p:tgtEl>
                                              <p:spTgt spid="433"/>
                                            </p:tgtEl>
                                          </p:cBhvr>
                                          <p:by x="110000" y="110000"/>
                                        </p:animScale>
                                      </p:childTnLst>
                                    </p:cTn>
                                  </p:par>
                                  <p:par>
                                    <p:cTn id="230" presetID="23" presetClass="entr" presetSubtype="16" fill="hold" nodeType="withEffect">
                                      <p:stCondLst>
                                        <p:cond delay="2700"/>
                                      </p:stCondLst>
                                      <p:childTnLst>
                                        <p:set>
                                          <p:cBhvr>
                                            <p:cTn id="231" dur="1" fill="hold">
                                              <p:stCondLst>
                                                <p:cond delay="0"/>
                                              </p:stCondLst>
                                            </p:cTn>
                                            <p:tgtEl>
                                              <p:spTgt spid="365"/>
                                            </p:tgtEl>
                                            <p:attrNameLst>
                                              <p:attrName>style.visibility</p:attrName>
                                            </p:attrNameLst>
                                          </p:cBhvr>
                                          <p:to>
                                            <p:strVal val="visible"/>
                                          </p:to>
                                        </p:set>
                                        <p:anim calcmode="lin" valueType="num">
                                          <p:cBhvr>
                                            <p:cTn id="232" dur="250" fill="hold"/>
                                            <p:tgtEl>
                                              <p:spTgt spid="365"/>
                                            </p:tgtEl>
                                            <p:attrNameLst>
                                              <p:attrName>ppt_w</p:attrName>
                                            </p:attrNameLst>
                                          </p:cBhvr>
                                          <p:tavLst>
                                            <p:tav tm="0">
                                              <p:val>
                                                <p:fltVal val="0"/>
                                              </p:val>
                                            </p:tav>
                                            <p:tav tm="100000">
                                              <p:val>
                                                <p:strVal val="#ppt_w"/>
                                              </p:val>
                                            </p:tav>
                                          </p:tavLst>
                                        </p:anim>
                                        <p:anim calcmode="lin" valueType="num">
                                          <p:cBhvr>
                                            <p:cTn id="233" dur="250" fill="hold"/>
                                            <p:tgtEl>
                                              <p:spTgt spid="365"/>
                                            </p:tgtEl>
                                            <p:attrNameLst>
                                              <p:attrName>ppt_h</p:attrName>
                                            </p:attrNameLst>
                                          </p:cBhvr>
                                          <p:tavLst>
                                            <p:tav tm="0">
                                              <p:val>
                                                <p:fltVal val="0"/>
                                              </p:val>
                                            </p:tav>
                                            <p:tav tm="100000">
                                              <p:val>
                                                <p:strVal val="#ppt_h"/>
                                              </p:val>
                                            </p:tav>
                                          </p:tavLst>
                                        </p:anim>
                                      </p:childTnLst>
                                    </p:cTn>
                                  </p:par>
                                  <p:par>
                                    <p:cTn id="234" presetID="6" presetClass="emph" presetSubtype="0" autoRev="1" fill="hold" nodeType="withEffect">
                                      <p:stCondLst>
                                        <p:cond delay="2950"/>
                                      </p:stCondLst>
                                      <p:childTnLst>
                                        <p:animScale>
                                          <p:cBhvr>
                                            <p:cTn id="235" dur="150" fill="hold"/>
                                            <p:tgtEl>
                                              <p:spTgt spid="365"/>
                                            </p:tgtEl>
                                          </p:cBhvr>
                                          <p:by x="110000" y="110000"/>
                                        </p:animScale>
                                      </p:childTnLst>
                                    </p:cTn>
                                  </p:par>
                                  <p:par>
                                    <p:cTn id="236" presetID="23" presetClass="entr" presetSubtype="16" fill="hold" nodeType="withEffect">
                                      <p:stCondLst>
                                        <p:cond delay="2700"/>
                                      </p:stCondLst>
                                      <p:childTnLst>
                                        <p:set>
                                          <p:cBhvr>
                                            <p:cTn id="237" dur="1" fill="hold">
                                              <p:stCondLst>
                                                <p:cond delay="0"/>
                                              </p:stCondLst>
                                            </p:cTn>
                                            <p:tgtEl>
                                              <p:spTgt spid="425"/>
                                            </p:tgtEl>
                                            <p:attrNameLst>
                                              <p:attrName>style.visibility</p:attrName>
                                            </p:attrNameLst>
                                          </p:cBhvr>
                                          <p:to>
                                            <p:strVal val="visible"/>
                                          </p:to>
                                        </p:set>
                                        <p:anim calcmode="lin" valueType="num">
                                          <p:cBhvr>
                                            <p:cTn id="238" dur="250" fill="hold"/>
                                            <p:tgtEl>
                                              <p:spTgt spid="425"/>
                                            </p:tgtEl>
                                            <p:attrNameLst>
                                              <p:attrName>ppt_w</p:attrName>
                                            </p:attrNameLst>
                                          </p:cBhvr>
                                          <p:tavLst>
                                            <p:tav tm="0">
                                              <p:val>
                                                <p:fltVal val="0"/>
                                              </p:val>
                                            </p:tav>
                                            <p:tav tm="100000">
                                              <p:val>
                                                <p:strVal val="#ppt_w"/>
                                              </p:val>
                                            </p:tav>
                                          </p:tavLst>
                                        </p:anim>
                                        <p:anim calcmode="lin" valueType="num">
                                          <p:cBhvr>
                                            <p:cTn id="239" dur="250" fill="hold"/>
                                            <p:tgtEl>
                                              <p:spTgt spid="425"/>
                                            </p:tgtEl>
                                            <p:attrNameLst>
                                              <p:attrName>ppt_h</p:attrName>
                                            </p:attrNameLst>
                                          </p:cBhvr>
                                          <p:tavLst>
                                            <p:tav tm="0">
                                              <p:val>
                                                <p:fltVal val="0"/>
                                              </p:val>
                                            </p:tav>
                                            <p:tav tm="100000">
                                              <p:val>
                                                <p:strVal val="#ppt_h"/>
                                              </p:val>
                                            </p:tav>
                                          </p:tavLst>
                                        </p:anim>
                                      </p:childTnLst>
                                    </p:cTn>
                                  </p:par>
                                  <p:par>
                                    <p:cTn id="240" presetID="6" presetClass="emph" presetSubtype="0" autoRev="1" fill="hold" nodeType="withEffect">
                                      <p:stCondLst>
                                        <p:cond delay="2950"/>
                                      </p:stCondLst>
                                      <p:childTnLst>
                                        <p:animScale>
                                          <p:cBhvr>
                                            <p:cTn id="241" dur="150" fill="hold"/>
                                            <p:tgtEl>
                                              <p:spTgt spid="425"/>
                                            </p:tgtEl>
                                          </p:cBhvr>
                                          <p:by x="110000" y="110000"/>
                                        </p:animScale>
                                      </p:childTnLst>
                                    </p:cTn>
                                  </p:par>
                                  <p:par>
                                    <p:cTn id="242" presetID="23" presetClass="entr" presetSubtype="16" fill="hold" nodeType="withEffect">
                                      <p:stCondLst>
                                        <p:cond delay="2600"/>
                                      </p:stCondLst>
                                      <p:childTnLst>
                                        <p:set>
                                          <p:cBhvr>
                                            <p:cTn id="243" dur="1" fill="hold">
                                              <p:stCondLst>
                                                <p:cond delay="0"/>
                                              </p:stCondLst>
                                            </p:cTn>
                                            <p:tgtEl>
                                              <p:spTgt spid="331"/>
                                            </p:tgtEl>
                                            <p:attrNameLst>
                                              <p:attrName>style.visibility</p:attrName>
                                            </p:attrNameLst>
                                          </p:cBhvr>
                                          <p:to>
                                            <p:strVal val="visible"/>
                                          </p:to>
                                        </p:set>
                                        <p:anim calcmode="lin" valueType="num">
                                          <p:cBhvr>
                                            <p:cTn id="244" dur="250" fill="hold"/>
                                            <p:tgtEl>
                                              <p:spTgt spid="331"/>
                                            </p:tgtEl>
                                            <p:attrNameLst>
                                              <p:attrName>ppt_w</p:attrName>
                                            </p:attrNameLst>
                                          </p:cBhvr>
                                          <p:tavLst>
                                            <p:tav tm="0">
                                              <p:val>
                                                <p:fltVal val="0"/>
                                              </p:val>
                                            </p:tav>
                                            <p:tav tm="100000">
                                              <p:val>
                                                <p:strVal val="#ppt_w"/>
                                              </p:val>
                                            </p:tav>
                                          </p:tavLst>
                                        </p:anim>
                                        <p:anim calcmode="lin" valueType="num">
                                          <p:cBhvr>
                                            <p:cTn id="245" dur="250" fill="hold"/>
                                            <p:tgtEl>
                                              <p:spTgt spid="331"/>
                                            </p:tgtEl>
                                            <p:attrNameLst>
                                              <p:attrName>ppt_h</p:attrName>
                                            </p:attrNameLst>
                                          </p:cBhvr>
                                          <p:tavLst>
                                            <p:tav tm="0">
                                              <p:val>
                                                <p:fltVal val="0"/>
                                              </p:val>
                                            </p:tav>
                                            <p:tav tm="100000">
                                              <p:val>
                                                <p:strVal val="#ppt_h"/>
                                              </p:val>
                                            </p:tav>
                                          </p:tavLst>
                                        </p:anim>
                                      </p:childTnLst>
                                    </p:cTn>
                                  </p:par>
                                  <p:par>
                                    <p:cTn id="246" presetID="6" presetClass="emph" presetSubtype="0" autoRev="1" fill="hold" nodeType="withEffect">
                                      <p:stCondLst>
                                        <p:cond delay="2850"/>
                                      </p:stCondLst>
                                      <p:childTnLst>
                                        <p:animScale>
                                          <p:cBhvr>
                                            <p:cTn id="247" dur="150" fill="hold"/>
                                            <p:tgtEl>
                                              <p:spTgt spid="331"/>
                                            </p:tgtEl>
                                          </p:cBhvr>
                                          <p:by x="110000" y="110000"/>
                                        </p:animScale>
                                      </p:childTnLst>
                                    </p:cTn>
                                  </p:par>
                                  <p:par>
                                    <p:cTn id="248" presetID="23" presetClass="entr" presetSubtype="16" fill="hold" nodeType="withEffect">
                                      <p:stCondLst>
                                        <p:cond delay="2000"/>
                                      </p:stCondLst>
                                      <p:childTnLst>
                                        <p:set>
                                          <p:cBhvr>
                                            <p:cTn id="249" dur="1" fill="hold">
                                              <p:stCondLst>
                                                <p:cond delay="0"/>
                                              </p:stCondLst>
                                            </p:cTn>
                                            <p:tgtEl>
                                              <p:spTgt spid="375"/>
                                            </p:tgtEl>
                                            <p:attrNameLst>
                                              <p:attrName>style.visibility</p:attrName>
                                            </p:attrNameLst>
                                          </p:cBhvr>
                                          <p:to>
                                            <p:strVal val="visible"/>
                                          </p:to>
                                        </p:set>
                                        <p:anim calcmode="lin" valueType="num">
                                          <p:cBhvr>
                                            <p:cTn id="250" dur="250" fill="hold"/>
                                            <p:tgtEl>
                                              <p:spTgt spid="375"/>
                                            </p:tgtEl>
                                            <p:attrNameLst>
                                              <p:attrName>ppt_w</p:attrName>
                                            </p:attrNameLst>
                                          </p:cBhvr>
                                          <p:tavLst>
                                            <p:tav tm="0">
                                              <p:val>
                                                <p:fltVal val="0"/>
                                              </p:val>
                                            </p:tav>
                                            <p:tav tm="100000">
                                              <p:val>
                                                <p:strVal val="#ppt_w"/>
                                              </p:val>
                                            </p:tav>
                                          </p:tavLst>
                                        </p:anim>
                                        <p:anim calcmode="lin" valueType="num">
                                          <p:cBhvr>
                                            <p:cTn id="251" dur="250" fill="hold"/>
                                            <p:tgtEl>
                                              <p:spTgt spid="375"/>
                                            </p:tgtEl>
                                            <p:attrNameLst>
                                              <p:attrName>ppt_h</p:attrName>
                                            </p:attrNameLst>
                                          </p:cBhvr>
                                          <p:tavLst>
                                            <p:tav tm="0">
                                              <p:val>
                                                <p:fltVal val="0"/>
                                              </p:val>
                                            </p:tav>
                                            <p:tav tm="100000">
                                              <p:val>
                                                <p:strVal val="#ppt_h"/>
                                              </p:val>
                                            </p:tav>
                                          </p:tavLst>
                                        </p:anim>
                                      </p:childTnLst>
                                    </p:cTn>
                                  </p:par>
                                  <p:par>
                                    <p:cTn id="252" presetID="6" presetClass="emph" presetSubtype="0" autoRev="1" fill="hold" nodeType="withEffect">
                                      <p:stCondLst>
                                        <p:cond delay="2250"/>
                                      </p:stCondLst>
                                      <p:childTnLst>
                                        <p:animScale>
                                          <p:cBhvr>
                                            <p:cTn id="253" dur="150" fill="hold"/>
                                            <p:tgtEl>
                                              <p:spTgt spid="375"/>
                                            </p:tgtEl>
                                          </p:cBhvr>
                                          <p:by x="110000" y="110000"/>
                                        </p:animScale>
                                      </p:childTnLst>
                                    </p:cTn>
                                  </p:par>
                                  <p:par>
                                    <p:cTn id="254" presetID="23" presetClass="entr" presetSubtype="16" fill="hold" nodeType="withEffect">
                                      <p:stCondLst>
                                        <p:cond delay="2000"/>
                                      </p:stCondLst>
                                      <p:childTnLst>
                                        <p:set>
                                          <p:cBhvr>
                                            <p:cTn id="255" dur="1" fill="hold">
                                              <p:stCondLst>
                                                <p:cond delay="0"/>
                                              </p:stCondLst>
                                            </p:cTn>
                                            <p:tgtEl>
                                              <p:spTgt spid="351"/>
                                            </p:tgtEl>
                                            <p:attrNameLst>
                                              <p:attrName>style.visibility</p:attrName>
                                            </p:attrNameLst>
                                          </p:cBhvr>
                                          <p:to>
                                            <p:strVal val="visible"/>
                                          </p:to>
                                        </p:set>
                                        <p:anim calcmode="lin" valueType="num">
                                          <p:cBhvr>
                                            <p:cTn id="256" dur="250" fill="hold"/>
                                            <p:tgtEl>
                                              <p:spTgt spid="351"/>
                                            </p:tgtEl>
                                            <p:attrNameLst>
                                              <p:attrName>ppt_w</p:attrName>
                                            </p:attrNameLst>
                                          </p:cBhvr>
                                          <p:tavLst>
                                            <p:tav tm="0">
                                              <p:val>
                                                <p:fltVal val="0"/>
                                              </p:val>
                                            </p:tav>
                                            <p:tav tm="100000">
                                              <p:val>
                                                <p:strVal val="#ppt_w"/>
                                              </p:val>
                                            </p:tav>
                                          </p:tavLst>
                                        </p:anim>
                                        <p:anim calcmode="lin" valueType="num">
                                          <p:cBhvr>
                                            <p:cTn id="257" dur="250" fill="hold"/>
                                            <p:tgtEl>
                                              <p:spTgt spid="351"/>
                                            </p:tgtEl>
                                            <p:attrNameLst>
                                              <p:attrName>ppt_h</p:attrName>
                                            </p:attrNameLst>
                                          </p:cBhvr>
                                          <p:tavLst>
                                            <p:tav tm="0">
                                              <p:val>
                                                <p:fltVal val="0"/>
                                              </p:val>
                                            </p:tav>
                                            <p:tav tm="100000">
                                              <p:val>
                                                <p:strVal val="#ppt_h"/>
                                              </p:val>
                                            </p:tav>
                                          </p:tavLst>
                                        </p:anim>
                                      </p:childTnLst>
                                    </p:cTn>
                                  </p:par>
                                  <p:par>
                                    <p:cTn id="258" presetID="6" presetClass="emph" presetSubtype="0" autoRev="1" fill="hold" nodeType="withEffect">
                                      <p:stCondLst>
                                        <p:cond delay="2250"/>
                                      </p:stCondLst>
                                      <p:childTnLst>
                                        <p:animScale>
                                          <p:cBhvr>
                                            <p:cTn id="259" dur="150" fill="hold"/>
                                            <p:tgtEl>
                                              <p:spTgt spid="351"/>
                                            </p:tgtEl>
                                          </p:cBhvr>
                                          <p:by x="110000" y="110000"/>
                                        </p:animScale>
                                      </p:childTnLst>
                                    </p:cTn>
                                  </p:par>
                                  <p:par>
                                    <p:cTn id="260" presetID="23" presetClass="entr" presetSubtype="16" fill="hold" nodeType="withEffect">
                                      <p:stCondLst>
                                        <p:cond delay="2700"/>
                                      </p:stCondLst>
                                      <p:childTnLst>
                                        <p:set>
                                          <p:cBhvr>
                                            <p:cTn id="261" dur="1" fill="hold">
                                              <p:stCondLst>
                                                <p:cond delay="0"/>
                                              </p:stCondLst>
                                            </p:cTn>
                                            <p:tgtEl>
                                              <p:spTgt spid="340"/>
                                            </p:tgtEl>
                                            <p:attrNameLst>
                                              <p:attrName>style.visibility</p:attrName>
                                            </p:attrNameLst>
                                          </p:cBhvr>
                                          <p:to>
                                            <p:strVal val="visible"/>
                                          </p:to>
                                        </p:set>
                                        <p:anim calcmode="lin" valueType="num">
                                          <p:cBhvr>
                                            <p:cTn id="262" dur="250" fill="hold"/>
                                            <p:tgtEl>
                                              <p:spTgt spid="340"/>
                                            </p:tgtEl>
                                            <p:attrNameLst>
                                              <p:attrName>ppt_w</p:attrName>
                                            </p:attrNameLst>
                                          </p:cBhvr>
                                          <p:tavLst>
                                            <p:tav tm="0">
                                              <p:val>
                                                <p:fltVal val="0"/>
                                              </p:val>
                                            </p:tav>
                                            <p:tav tm="100000">
                                              <p:val>
                                                <p:strVal val="#ppt_w"/>
                                              </p:val>
                                            </p:tav>
                                          </p:tavLst>
                                        </p:anim>
                                        <p:anim calcmode="lin" valueType="num">
                                          <p:cBhvr>
                                            <p:cTn id="263" dur="250" fill="hold"/>
                                            <p:tgtEl>
                                              <p:spTgt spid="340"/>
                                            </p:tgtEl>
                                            <p:attrNameLst>
                                              <p:attrName>ppt_h</p:attrName>
                                            </p:attrNameLst>
                                          </p:cBhvr>
                                          <p:tavLst>
                                            <p:tav tm="0">
                                              <p:val>
                                                <p:fltVal val="0"/>
                                              </p:val>
                                            </p:tav>
                                            <p:tav tm="100000">
                                              <p:val>
                                                <p:strVal val="#ppt_h"/>
                                              </p:val>
                                            </p:tav>
                                          </p:tavLst>
                                        </p:anim>
                                      </p:childTnLst>
                                    </p:cTn>
                                  </p:par>
                                  <p:par>
                                    <p:cTn id="264" presetID="6" presetClass="emph" presetSubtype="0" autoRev="1" fill="hold" nodeType="withEffect">
                                      <p:stCondLst>
                                        <p:cond delay="2950"/>
                                      </p:stCondLst>
                                      <p:childTnLst>
                                        <p:animScale>
                                          <p:cBhvr>
                                            <p:cTn id="265" dur="150" fill="hold"/>
                                            <p:tgtEl>
                                              <p:spTgt spid="340"/>
                                            </p:tgtEl>
                                          </p:cBhvr>
                                          <p:by x="110000" y="110000"/>
                                        </p:animScale>
                                      </p:childTnLst>
                                    </p:cTn>
                                  </p:par>
                                  <p:par>
                                    <p:cTn id="266" presetID="23" presetClass="entr" presetSubtype="16" fill="hold" grpId="0" nodeType="withEffect">
                                      <p:stCondLst>
                                        <p:cond delay="2000"/>
                                      </p:stCondLst>
                                      <p:childTnLst>
                                        <p:set>
                                          <p:cBhvr>
                                            <p:cTn id="267" dur="1" fill="hold">
                                              <p:stCondLst>
                                                <p:cond delay="0"/>
                                              </p:stCondLst>
                                            </p:cTn>
                                            <p:tgtEl>
                                              <p:spTgt spid="431"/>
                                            </p:tgtEl>
                                            <p:attrNameLst>
                                              <p:attrName>style.visibility</p:attrName>
                                            </p:attrNameLst>
                                          </p:cBhvr>
                                          <p:to>
                                            <p:strVal val="visible"/>
                                          </p:to>
                                        </p:set>
                                        <p:anim calcmode="lin" valueType="num">
                                          <p:cBhvr>
                                            <p:cTn id="268" dur="250" fill="hold"/>
                                            <p:tgtEl>
                                              <p:spTgt spid="431"/>
                                            </p:tgtEl>
                                            <p:attrNameLst>
                                              <p:attrName>ppt_w</p:attrName>
                                            </p:attrNameLst>
                                          </p:cBhvr>
                                          <p:tavLst>
                                            <p:tav tm="0">
                                              <p:val>
                                                <p:fltVal val="0"/>
                                              </p:val>
                                            </p:tav>
                                            <p:tav tm="100000">
                                              <p:val>
                                                <p:strVal val="#ppt_w"/>
                                              </p:val>
                                            </p:tav>
                                          </p:tavLst>
                                        </p:anim>
                                        <p:anim calcmode="lin" valueType="num">
                                          <p:cBhvr>
                                            <p:cTn id="269" dur="250" fill="hold"/>
                                            <p:tgtEl>
                                              <p:spTgt spid="431"/>
                                            </p:tgtEl>
                                            <p:attrNameLst>
                                              <p:attrName>ppt_h</p:attrName>
                                            </p:attrNameLst>
                                          </p:cBhvr>
                                          <p:tavLst>
                                            <p:tav tm="0">
                                              <p:val>
                                                <p:fltVal val="0"/>
                                              </p:val>
                                            </p:tav>
                                            <p:tav tm="100000">
                                              <p:val>
                                                <p:strVal val="#ppt_h"/>
                                              </p:val>
                                            </p:tav>
                                          </p:tavLst>
                                        </p:anim>
                                      </p:childTnLst>
                                    </p:cTn>
                                  </p:par>
                                  <p:par>
                                    <p:cTn id="270" presetID="6" presetClass="emph" presetSubtype="0" autoRev="1" fill="hold" grpId="1" nodeType="withEffect">
                                      <p:stCondLst>
                                        <p:cond delay="2250"/>
                                      </p:stCondLst>
                                      <p:childTnLst>
                                        <p:animScale>
                                          <p:cBhvr>
                                            <p:cTn id="271" dur="150" fill="hold"/>
                                            <p:tgtEl>
                                              <p:spTgt spid="431"/>
                                            </p:tgtEl>
                                          </p:cBhvr>
                                          <p:by x="110000" y="110000"/>
                                        </p:animScale>
                                      </p:childTnLst>
                                    </p:cTn>
                                  </p:par>
                                  <p:par>
                                    <p:cTn id="272" presetID="23" presetClass="entr" presetSubtype="16" fill="hold" nodeType="withEffect">
                                      <p:stCondLst>
                                        <p:cond delay="2600"/>
                                      </p:stCondLst>
                                      <p:childTnLst>
                                        <p:set>
                                          <p:cBhvr>
                                            <p:cTn id="273" dur="1" fill="hold">
                                              <p:stCondLst>
                                                <p:cond delay="0"/>
                                              </p:stCondLst>
                                            </p:cTn>
                                            <p:tgtEl>
                                              <p:spTgt spid="395"/>
                                            </p:tgtEl>
                                            <p:attrNameLst>
                                              <p:attrName>style.visibility</p:attrName>
                                            </p:attrNameLst>
                                          </p:cBhvr>
                                          <p:to>
                                            <p:strVal val="visible"/>
                                          </p:to>
                                        </p:set>
                                        <p:anim calcmode="lin" valueType="num">
                                          <p:cBhvr>
                                            <p:cTn id="274" dur="250" fill="hold"/>
                                            <p:tgtEl>
                                              <p:spTgt spid="395"/>
                                            </p:tgtEl>
                                            <p:attrNameLst>
                                              <p:attrName>ppt_w</p:attrName>
                                            </p:attrNameLst>
                                          </p:cBhvr>
                                          <p:tavLst>
                                            <p:tav tm="0">
                                              <p:val>
                                                <p:fltVal val="0"/>
                                              </p:val>
                                            </p:tav>
                                            <p:tav tm="100000">
                                              <p:val>
                                                <p:strVal val="#ppt_w"/>
                                              </p:val>
                                            </p:tav>
                                          </p:tavLst>
                                        </p:anim>
                                        <p:anim calcmode="lin" valueType="num">
                                          <p:cBhvr>
                                            <p:cTn id="275" dur="250" fill="hold"/>
                                            <p:tgtEl>
                                              <p:spTgt spid="395"/>
                                            </p:tgtEl>
                                            <p:attrNameLst>
                                              <p:attrName>ppt_h</p:attrName>
                                            </p:attrNameLst>
                                          </p:cBhvr>
                                          <p:tavLst>
                                            <p:tav tm="0">
                                              <p:val>
                                                <p:fltVal val="0"/>
                                              </p:val>
                                            </p:tav>
                                            <p:tav tm="100000">
                                              <p:val>
                                                <p:strVal val="#ppt_h"/>
                                              </p:val>
                                            </p:tav>
                                          </p:tavLst>
                                        </p:anim>
                                      </p:childTnLst>
                                    </p:cTn>
                                  </p:par>
                                  <p:par>
                                    <p:cTn id="276" presetID="6" presetClass="emph" presetSubtype="0" autoRev="1" fill="hold" nodeType="withEffect">
                                      <p:stCondLst>
                                        <p:cond delay="2850"/>
                                      </p:stCondLst>
                                      <p:childTnLst>
                                        <p:animScale>
                                          <p:cBhvr>
                                            <p:cTn id="277" dur="150" fill="hold"/>
                                            <p:tgtEl>
                                              <p:spTgt spid="395"/>
                                            </p:tgtEl>
                                          </p:cBhvr>
                                          <p:by x="110000" y="110000"/>
                                        </p:animScale>
                                      </p:childTnLst>
                                    </p:cTn>
                                  </p:par>
                                  <p:par>
                                    <p:cTn id="278" presetID="23" presetClass="entr" presetSubtype="16" fill="hold" nodeType="withEffect">
                                      <p:stCondLst>
                                        <p:cond delay="2600"/>
                                      </p:stCondLst>
                                      <p:childTnLst>
                                        <p:set>
                                          <p:cBhvr>
                                            <p:cTn id="279" dur="1" fill="hold">
                                              <p:stCondLst>
                                                <p:cond delay="0"/>
                                              </p:stCondLst>
                                            </p:cTn>
                                            <p:tgtEl>
                                              <p:spTgt spid="385"/>
                                            </p:tgtEl>
                                            <p:attrNameLst>
                                              <p:attrName>style.visibility</p:attrName>
                                            </p:attrNameLst>
                                          </p:cBhvr>
                                          <p:to>
                                            <p:strVal val="visible"/>
                                          </p:to>
                                        </p:set>
                                        <p:anim calcmode="lin" valueType="num">
                                          <p:cBhvr>
                                            <p:cTn id="280" dur="250" fill="hold"/>
                                            <p:tgtEl>
                                              <p:spTgt spid="385"/>
                                            </p:tgtEl>
                                            <p:attrNameLst>
                                              <p:attrName>ppt_w</p:attrName>
                                            </p:attrNameLst>
                                          </p:cBhvr>
                                          <p:tavLst>
                                            <p:tav tm="0">
                                              <p:val>
                                                <p:fltVal val="0"/>
                                              </p:val>
                                            </p:tav>
                                            <p:tav tm="100000">
                                              <p:val>
                                                <p:strVal val="#ppt_w"/>
                                              </p:val>
                                            </p:tav>
                                          </p:tavLst>
                                        </p:anim>
                                        <p:anim calcmode="lin" valueType="num">
                                          <p:cBhvr>
                                            <p:cTn id="281" dur="250" fill="hold"/>
                                            <p:tgtEl>
                                              <p:spTgt spid="385"/>
                                            </p:tgtEl>
                                            <p:attrNameLst>
                                              <p:attrName>ppt_h</p:attrName>
                                            </p:attrNameLst>
                                          </p:cBhvr>
                                          <p:tavLst>
                                            <p:tav tm="0">
                                              <p:val>
                                                <p:fltVal val="0"/>
                                              </p:val>
                                            </p:tav>
                                            <p:tav tm="100000">
                                              <p:val>
                                                <p:strVal val="#ppt_h"/>
                                              </p:val>
                                            </p:tav>
                                          </p:tavLst>
                                        </p:anim>
                                      </p:childTnLst>
                                    </p:cTn>
                                  </p:par>
                                  <p:par>
                                    <p:cTn id="282" presetID="6" presetClass="emph" presetSubtype="0" autoRev="1" fill="hold" nodeType="withEffect">
                                      <p:stCondLst>
                                        <p:cond delay="2850"/>
                                      </p:stCondLst>
                                      <p:childTnLst>
                                        <p:animScale>
                                          <p:cBhvr>
                                            <p:cTn id="283" dur="150" fill="hold"/>
                                            <p:tgtEl>
                                              <p:spTgt spid="385"/>
                                            </p:tgtEl>
                                          </p:cBhvr>
                                          <p:by x="110000" y="110000"/>
                                        </p:animScale>
                                      </p:childTnLst>
                                    </p:cTn>
                                  </p:par>
                                  <p:par>
                                    <p:cTn id="284" presetID="10" presetClass="entr" presetSubtype="0" fill="hold" grpId="0" nodeType="withEffect">
                                      <p:stCondLst>
                                        <p:cond delay="2000"/>
                                      </p:stCondLst>
                                      <p:childTnLst>
                                        <p:set>
                                          <p:cBhvr>
                                            <p:cTn id="285" dur="1" fill="hold">
                                              <p:stCondLst>
                                                <p:cond delay="0"/>
                                              </p:stCondLst>
                                            </p:cTn>
                                            <p:tgtEl>
                                              <p:spTgt spid="259"/>
                                            </p:tgtEl>
                                            <p:attrNameLst>
                                              <p:attrName>style.visibility</p:attrName>
                                            </p:attrNameLst>
                                          </p:cBhvr>
                                          <p:to>
                                            <p:strVal val="visible"/>
                                          </p:to>
                                        </p:set>
                                        <p:animEffect transition="in" filter="fade">
                                          <p:cBhvr>
                                            <p:cTn id="286" dur="500"/>
                                            <p:tgtEl>
                                              <p:spTgt spid="259"/>
                                            </p:tgtEl>
                                          </p:cBhvr>
                                        </p:animEffect>
                                      </p:childTnLst>
                                    </p:cTn>
                                  </p:par>
                                  <p:par>
                                    <p:cTn id="287" presetID="10" presetClass="entr" presetSubtype="0" fill="hold" nodeType="withEffect">
                                      <p:stCondLst>
                                        <p:cond delay="2000"/>
                                      </p:stCondLst>
                                      <p:childTnLst>
                                        <p:set>
                                          <p:cBhvr>
                                            <p:cTn id="288" dur="1" fill="hold">
                                              <p:stCondLst>
                                                <p:cond delay="0"/>
                                              </p:stCondLst>
                                            </p:cTn>
                                            <p:tgtEl>
                                              <p:spTgt spid="263"/>
                                            </p:tgtEl>
                                            <p:attrNameLst>
                                              <p:attrName>style.visibility</p:attrName>
                                            </p:attrNameLst>
                                          </p:cBhvr>
                                          <p:to>
                                            <p:strVal val="visible"/>
                                          </p:to>
                                        </p:set>
                                        <p:animEffect transition="in" filter="fade">
                                          <p:cBhvr>
                                            <p:cTn id="289" dur="500"/>
                                            <p:tgtEl>
                                              <p:spTgt spid="263"/>
                                            </p:tgtEl>
                                          </p:cBhvr>
                                        </p:animEffect>
                                      </p:childTnLst>
                                    </p:cTn>
                                  </p:par>
                                  <p:par>
                                    <p:cTn id="290" presetID="10" presetClass="entr" presetSubtype="0" fill="hold" nodeType="withEffect">
                                      <p:stCondLst>
                                        <p:cond delay="2000"/>
                                      </p:stCondLst>
                                      <p:childTnLst>
                                        <p:set>
                                          <p:cBhvr>
                                            <p:cTn id="291" dur="1" fill="hold">
                                              <p:stCondLst>
                                                <p:cond delay="0"/>
                                              </p:stCondLst>
                                            </p:cTn>
                                            <p:tgtEl>
                                              <p:spTgt spid="278"/>
                                            </p:tgtEl>
                                            <p:attrNameLst>
                                              <p:attrName>style.visibility</p:attrName>
                                            </p:attrNameLst>
                                          </p:cBhvr>
                                          <p:to>
                                            <p:strVal val="visible"/>
                                          </p:to>
                                        </p:set>
                                        <p:animEffect transition="in" filter="fade">
                                          <p:cBhvr>
                                            <p:cTn id="292" dur="500"/>
                                            <p:tgtEl>
                                              <p:spTgt spid="278"/>
                                            </p:tgtEl>
                                          </p:cBhvr>
                                        </p:animEffect>
                                      </p:childTnLst>
                                    </p:cTn>
                                  </p:par>
                                  <p:par>
                                    <p:cTn id="293" presetID="10" presetClass="entr" presetSubtype="0" fill="hold" grpId="0" nodeType="withEffect">
                                      <p:stCondLst>
                                        <p:cond delay="2000"/>
                                      </p:stCondLst>
                                      <p:childTnLst>
                                        <p:set>
                                          <p:cBhvr>
                                            <p:cTn id="294" dur="1" fill="hold">
                                              <p:stCondLst>
                                                <p:cond delay="0"/>
                                              </p:stCondLst>
                                            </p:cTn>
                                            <p:tgtEl>
                                              <p:spTgt spid="254"/>
                                            </p:tgtEl>
                                            <p:attrNameLst>
                                              <p:attrName>style.visibility</p:attrName>
                                            </p:attrNameLst>
                                          </p:cBhvr>
                                          <p:to>
                                            <p:strVal val="visible"/>
                                          </p:to>
                                        </p:set>
                                        <p:animEffect transition="in" filter="fade">
                                          <p:cBhvr>
                                            <p:cTn id="295" dur="500"/>
                                            <p:tgtEl>
                                              <p:spTgt spid="254"/>
                                            </p:tgtEl>
                                          </p:cBhvr>
                                        </p:animEffect>
                                      </p:childTnLst>
                                    </p:cTn>
                                  </p:par>
                                  <p:par>
                                    <p:cTn id="296" presetID="22" presetClass="entr" presetSubtype="2" fill="hold" nodeType="withEffect">
                                      <p:stCondLst>
                                        <p:cond delay="2000"/>
                                      </p:stCondLst>
                                      <p:childTnLst>
                                        <p:set>
                                          <p:cBhvr>
                                            <p:cTn id="297" dur="1" fill="hold">
                                              <p:stCondLst>
                                                <p:cond delay="0"/>
                                              </p:stCondLst>
                                            </p:cTn>
                                            <p:tgtEl>
                                              <p:spTgt spid="255"/>
                                            </p:tgtEl>
                                            <p:attrNameLst>
                                              <p:attrName>style.visibility</p:attrName>
                                            </p:attrNameLst>
                                          </p:cBhvr>
                                          <p:to>
                                            <p:strVal val="visible"/>
                                          </p:to>
                                        </p:set>
                                        <p:animEffect transition="in" filter="wipe(right)">
                                          <p:cBhvr>
                                            <p:cTn id="298" dur="500"/>
                                            <p:tgtEl>
                                              <p:spTgt spid="255"/>
                                            </p:tgtEl>
                                          </p:cBhvr>
                                        </p:animEffect>
                                      </p:childTnLst>
                                    </p:cTn>
                                  </p:par>
                                  <p:par>
                                    <p:cTn id="299" presetID="10" presetClass="entr" presetSubtype="0" fill="hold" grpId="0" nodeType="withEffect">
                                      <p:stCondLst>
                                        <p:cond delay="3000"/>
                                      </p:stCondLst>
                                      <p:childTnLst>
                                        <p:set>
                                          <p:cBhvr>
                                            <p:cTn id="300" dur="1" fill="hold">
                                              <p:stCondLst>
                                                <p:cond delay="0"/>
                                              </p:stCondLst>
                                            </p:cTn>
                                            <p:tgtEl>
                                              <p:spTgt spid="260"/>
                                            </p:tgtEl>
                                            <p:attrNameLst>
                                              <p:attrName>style.visibility</p:attrName>
                                            </p:attrNameLst>
                                          </p:cBhvr>
                                          <p:to>
                                            <p:strVal val="visible"/>
                                          </p:to>
                                        </p:set>
                                        <p:animEffect transition="in" filter="fade">
                                          <p:cBhvr>
                                            <p:cTn id="301" dur="500"/>
                                            <p:tgtEl>
                                              <p:spTgt spid="260"/>
                                            </p:tgtEl>
                                          </p:cBhvr>
                                        </p:animEffect>
                                      </p:childTnLst>
                                    </p:cTn>
                                  </p:par>
                                  <p:par>
                                    <p:cTn id="302" presetID="10" presetClass="entr" presetSubtype="0" fill="hold" nodeType="withEffect">
                                      <p:stCondLst>
                                        <p:cond delay="3000"/>
                                      </p:stCondLst>
                                      <p:childTnLst>
                                        <p:set>
                                          <p:cBhvr>
                                            <p:cTn id="303" dur="1" fill="hold">
                                              <p:stCondLst>
                                                <p:cond delay="0"/>
                                              </p:stCondLst>
                                            </p:cTn>
                                            <p:tgtEl>
                                              <p:spTgt spid="268"/>
                                            </p:tgtEl>
                                            <p:attrNameLst>
                                              <p:attrName>style.visibility</p:attrName>
                                            </p:attrNameLst>
                                          </p:cBhvr>
                                          <p:to>
                                            <p:strVal val="visible"/>
                                          </p:to>
                                        </p:set>
                                        <p:animEffect transition="in" filter="fade">
                                          <p:cBhvr>
                                            <p:cTn id="304" dur="500"/>
                                            <p:tgtEl>
                                              <p:spTgt spid="268"/>
                                            </p:tgtEl>
                                          </p:cBhvr>
                                        </p:animEffect>
                                      </p:childTnLst>
                                    </p:cTn>
                                  </p:par>
                                  <p:par>
                                    <p:cTn id="305" presetID="10" presetClass="entr" presetSubtype="0" fill="hold" grpId="0" nodeType="withEffect">
                                      <p:stCondLst>
                                        <p:cond delay="3000"/>
                                      </p:stCondLst>
                                      <p:childTnLst>
                                        <p:set>
                                          <p:cBhvr>
                                            <p:cTn id="306" dur="1" fill="hold">
                                              <p:stCondLst>
                                                <p:cond delay="0"/>
                                              </p:stCondLst>
                                            </p:cTn>
                                            <p:tgtEl>
                                              <p:spTgt spid="251"/>
                                            </p:tgtEl>
                                            <p:attrNameLst>
                                              <p:attrName>style.visibility</p:attrName>
                                            </p:attrNameLst>
                                          </p:cBhvr>
                                          <p:to>
                                            <p:strVal val="visible"/>
                                          </p:to>
                                        </p:set>
                                        <p:animEffect transition="in" filter="fade">
                                          <p:cBhvr>
                                            <p:cTn id="307" dur="500"/>
                                            <p:tgtEl>
                                              <p:spTgt spid="251"/>
                                            </p:tgtEl>
                                          </p:cBhvr>
                                        </p:animEffect>
                                      </p:childTnLst>
                                    </p:cTn>
                                  </p:par>
                                  <p:par>
                                    <p:cTn id="308" presetID="10" presetClass="entr" presetSubtype="0" fill="hold" nodeType="withEffect">
                                      <p:stCondLst>
                                        <p:cond delay="3000"/>
                                      </p:stCondLst>
                                      <p:childTnLst>
                                        <p:set>
                                          <p:cBhvr>
                                            <p:cTn id="309" dur="1" fill="hold">
                                              <p:stCondLst>
                                                <p:cond delay="0"/>
                                              </p:stCondLst>
                                            </p:cTn>
                                            <p:tgtEl>
                                              <p:spTgt spid="281"/>
                                            </p:tgtEl>
                                            <p:attrNameLst>
                                              <p:attrName>style.visibility</p:attrName>
                                            </p:attrNameLst>
                                          </p:cBhvr>
                                          <p:to>
                                            <p:strVal val="visible"/>
                                          </p:to>
                                        </p:set>
                                        <p:animEffect transition="in" filter="fade">
                                          <p:cBhvr>
                                            <p:cTn id="310" dur="500"/>
                                            <p:tgtEl>
                                              <p:spTgt spid="281"/>
                                            </p:tgtEl>
                                          </p:cBhvr>
                                        </p:animEffect>
                                      </p:childTnLst>
                                    </p:cTn>
                                  </p:par>
                                  <p:par>
                                    <p:cTn id="311" presetID="22" presetClass="entr" presetSubtype="2" fill="hold" nodeType="withEffect">
                                      <p:stCondLst>
                                        <p:cond delay="3000"/>
                                      </p:stCondLst>
                                      <p:childTnLst>
                                        <p:set>
                                          <p:cBhvr>
                                            <p:cTn id="312" dur="1" fill="hold">
                                              <p:stCondLst>
                                                <p:cond delay="0"/>
                                              </p:stCondLst>
                                            </p:cTn>
                                            <p:tgtEl>
                                              <p:spTgt spid="256"/>
                                            </p:tgtEl>
                                            <p:attrNameLst>
                                              <p:attrName>style.visibility</p:attrName>
                                            </p:attrNameLst>
                                          </p:cBhvr>
                                          <p:to>
                                            <p:strVal val="visible"/>
                                          </p:to>
                                        </p:set>
                                        <p:animEffect transition="in" filter="wipe(right)">
                                          <p:cBhvr>
                                            <p:cTn id="313" dur="500"/>
                                            <p:tgtEl>
                                              <p:spTgt spid="256"/>
                                            </p:tgtEl>
                                          </p:cBhvr>
                                        </p:animEffect>
                                      </p:childTnLst>
                                    </p:cTn>
                                  </p:par>
                                  <p:par>
                                    <p:cTn id="314" presetID="10" presetClass="entr" presetSubtype="0" fill="hold" grpId="0" nodeType="withEffect">
                                      <p:stCondLst>
                                        <p:cond delay="4000"/>
                                      </p:stCondLst>
                                      <p:childTnLst>
                                        <p:set>
                                          <p:cBhvr>
                                            <p:cTn id="315" dur="1" fill="hold">
                                              <p:stCondLst>
                                                <p:cond delay="0"/>
                                              </p:stCondLst>
                                            </p:cTn>
                                            <p:tgtEl>
                                              <p:spTgt spid="261"/>
                                            </p:tgtEl>
                                            <p:attrNameLst>
                                              <p:attrName>style.visibility</p:attrName>
                                            </p:attrNameLst>
                                          </p:cBhvr>
                                          <p:to>
                                            <p:strVal val="visible"/>
                                          </p:to>
                                        </p:set>
                                        <p:animEffect transition="in" filter="fade">
                                          <p:cBhvr>
                                            <p:cTn id="316" dur="500"/>
                                            <p:tgtEl>
                                              <p:spTgt spid="261"/>
                                            </p:tgtEl>
                                          </p:cBhvr>
                                        </p:animEffect>
                                      </p:childTnLst>
                                    </p:cTn>
                                  </p:par>
                                  <p:par>
                                    <p:cTn id="317" presetID="22" presetClass="entr" presetSubtype="2" fill="hold" nodeType="withEffect">
                                      <p:stCondLst>
                                        <p:cond delay="4000"/>
                                      </p:stCondLst>
                                      <p:childTnLst>
                                        <p:set>
                                          <p:cBhvr>
                                            <p:cTn id="318" dur="1" fill="hold">
                                              <p:stCondLst>
                                                <p:cond delay="0"/>
                                              </p:stCondLst>
                                            </p:cTn>
                                            <p:tgtEl>
                                              <p:spTgt spid="257"/>
                                            </p:tgtEl>
                                            <p:attrNameLst>
                                              <p:attrName>style.visibility</p:attrName>
                                            </p:attrNameLst>
                                          </p:cBhvr>
                                          <p:to>
                                            <p:strVal val="visible"/>
                                          </p:to>
                                        </p:set>
                                        <p:animEffect transition="in" filter="wipe(right)">
                                          <p:cBhvr>
                                            <p:cTn id="319" dur="500"/>
                                            <p:tgtEl>
                                              <p:spTgt spid="257"/>
                                            </p:tgtEl>
                                          </p:cBhvr>
                                        </p:animEffect>
                                      </p:childTnLst>
                                    </p:cTn>
                                  </p:par>
                                  <p:par>
                                    <p:cTn id="320" presetID="10" presetClass="entr" presetSubtype="0" fill="hold" grpId="0" nodeType="withEffect">
                                      <p:stCondLst>
                                        <p:cond delay="4000"/>
                                      </p:stCondLst>
                                      <p:childTnLst>
                                        <p:set>
                                          <p:cBhvr>
                                            <p:cTn id="321" dur="1" fill="hold">
                                              <p:stCondLst>
                                                <p:cond delay="0"/>
                                              </p:stCondLst>
                                            </p:cTn>
                                            <p:tgtEl>
                                              <p:spTgt spid="252"/>
                                            </p:tgtEl>
                                            <p:attrNameLst>
                                              <p:attrName>style.visibility</p:attrName>
                                            </p:attrNameLst>
                                          </p:cBhvr>
                                          <p:to>
                                            <p:strVal val="visible"/>
                                          </p:to>
                                        </p:set>
                                        <p:animEffect transition="in" filter="fade">
                                          <p:cBhvr>
                                            <p:cTn id="322" dur="500"/>
                                            <p:tgtEl>
                                              <p:spTgt spid="252"/>
                                            </p:tgtEl>
                                          </p:cBhvr>
                                        </p:animEffect>
                                      </p:childTnLst>
                                    </p:cTn>
                                  </p:par>
                                  <p:par>
                                    <p:cTn id="323" presetID="10" presetClass="entr" presetSubtype="0" fill="hold" nodeType="withEffect">
                                      <p:stCondLst>
                                        <p:cond delay="4000"/>
                                      </p:stCondLst>
                                      <p:childTnLst>
                                        <p:set>
                                          <p:cBhvr>
                                            <p:cTn id="324" dur="1" fill="hold">
                                              <p:stCondLst>
                                                <p:cond delay="0"/>
                                              </p:stCondLst>
                                            </p:cTn>
                                            <p:tgtEl>
                                              <p:spTgt spid="274"/>
                                            </p:tgtEl>
                                            <p:attrNameLst>
                                              <p:attrName>style.visibility</p:attrName>
                                            </p:attrNameLst>
                                          </p:cBhvr>
                                          <p:to>
                                            <p:strVal val="visible"/>
                                          </p:to>
                                        </p:set>
                                        <p:animEffect transition="in" filter="fade">
                                          <p:cBhvr>
                                            <p:cTn id="325" dur="500"/>
                                            <p:tgtEl>
                                              <p:spTgt spid="274"/>
                                            </p:tgtEl>
                                          </p:cBhvr>
                                        </p:animEffect>
                                      </p:childTnLst>
                                    </p:cTn>
                                  </p:par>
                                  <p:par>
                                    <p:cTn id="326" presetID="10" presetClass="entr" presetSubtype="0" fill="hold" nodeType="withEffect">
                                      <p:stCondLst>
                                        <p:cond delay="4000"/>
                                      </p:stCondLst>
                                      <p:childTnLst>
                                        <p:set>
                                          <p:cBhvr>
                                            <p:cTn id="327" dur="1" fill="hold">
                                              <p:stCondLst>
                                                <p:cond delay="0"/>
                                              </p:stCondLst>
                                            </p:cTn>
                                            <p:tgtEl>
                                              <p:spTgt spid="284"/>
                                            </p:tgtEl>
                                            <p:attrNameLst>
                                              <p:attrName>style.visibility</p:attrName>
                                            </p:attrNameLst>
                                          </p:cBhvr>
                                          <p:to>
                                            <p:strVal val="visible"/>
                                          </p:to>
                                        </p:set>
                                        <p:animEffect transition="in" filter="fade">
                                          <p:cBhvr>
                                            <p:cTn id="328" dur="500"/>
                                            <p:tgtEl>
                                              <p:spTgt spid="284"/>
                                            </p:tgtEl>
                                          </p:cBhvr>
                                        </p:animEffect>
                                      </p:childTnLst>
                                    </p:cTn>
                                  </p:par>
                                  <p:par>
                                    <p:cTn id="329" presetID="10" presetClass="entr" presetSubtype="0" fill="hold" grpId="0" nodeType="withEffect">
                                      <p:stCondLst>
                                        <p:cond delay="4750"/>
                                      </p:stCondLst>
                                      <p:childTnLst>
                                        <p:set>
                                          <p:cBhvr>
                                            <p:cTn id="330" dur="1" fill="hold">
                                              <p:stCondLst>
                                                <p:cond delay="0"/>
                                              </p:stCondLst>
                                            </p:cTn>
                                            <p:tgtEl>
                                              <p:spTgt spid="262"/>
                                            </p:tgtEl>
                                            <p:attrNameLst>
                                              <p:attrName>style.visibility</p:attrName>
                                            </p:attrNameLst>
                                          </p:cBhvr>
                                          <p:to>
                                            <p:strVal val="visible"/>
                                          </p:to>
                                        </p:set>
                                        <p:animEffect transition="in" filter="fade">
                                          <p:cBhvr>
                                            <p:cTn id="331" dur="500"/>
                                            <p:tgtEl>
                                              <p:spTgt spid="262"/>
                                            </p:tgtEl>
                                          </p:cBhvr>
                                        </p:animEffect>
                                      </p:childTnLst>
                                    </p:cTn>
                                  </p:par>
                                  <p:par>
                                    <p:cTn id="332" presetID="10" presetClass="entr" presetSubtype="0" fill="hold" grpId="0" nodeType="withEffect">
                                      <p:stCondLst>
                                        <p:cond delay="4750"/>
                                      </p:stCondLst>
                                      <p:childTnLst>
                                        <p:set>
                                          <p:cBhvr>
                                            <p:cTn id="333" dur="1" fill="hold">
                                              <p:stCondLst>
                                                <p:cond delay="0"/>
                                              </p:stCondLst>
                                            </p:cTn>
                                            <p:tgtEl>
                                              <p:spTgt spid="277"/>
                                            </p:tgtEl>
                                            <p:attrNameLst>
                                              <p:attrName>style.visibility</p:attrName>
                                            </p:attrNameLst>
                                          </p:cBhvr>
                                          <p:to>
                                            <p:strVal val="visible"/>
                                          </p:to>
                                        </p:set>
                                        <p:animEffect transition="in" filter="fade">
                                          <p:cBhvr>
                                            <p:cTn id="334" dur="500"/>
                                            <p:tgtEl>
                                              <p:spTgt spid="277"/>
                                            </p:tgtEl>
                                          </p:cBhvr>
                                        </p:animEffect>
                                      </p:childTnLst>
                                    </p:cTn>
                                  </p:par>
                                  <p:par>
                                    <p:cTn id="335" presetID="10" presetClass="entr" presetSubtype="0" fill="hold" nodeType="withEffect">
                                      <p:stCondLst>
                                        <p:cond delay="4750"/>
                                      </p:stCondLst>
                                      <p:childTnLst>
                                        <p:set>
                                          <p:cBhvr>
                                            <p:cTn id="336" dur="1" fill="hold">
                                              <p:stCondLst>
                                                <p:cond delay="0"/>
                                              </p:stCondLst>
                                            </p:cTn>
                                            <p:tgtEl>
                                              <p:spTgt spid="287"/>
                                            </p:tgtEl>
                                            <p:attrNameLst>
                                              <p:attrName>style.visibility</p:attrName>
                                            </p:attrNameLst>
                                          </p:cBhvr>
                                          <p:to>
                                            <p:strVal val="visible"/>
                                          </p:to>
                                        </p:set>
                                        <p:animEffect transition="in" filter="fade">
                                          <p:cBhvr>
                                            <p:cTn id="337" dur="500"/>
                                            <p:tgtEl>
                                              <p:spTgt spid="287"/>
                                            </p:tgtEl>
                                          </p:cBhvr>
                                        </p:animEffect>
                                      </p:childTnLst>
                                    </p:cTn>
                                  </p:par>
                                  <p:par>
                                    <p:cTn id="338" presetID="10" presetClass="entr" presetSubtype="0" fill="hold" grpId="0" nodeType="withEffect">
                                      <p:stCondLst>
                                        <p:cond delay="4750"/>
                                      </p:stCondLst>
                                      <p:childTnLst>
                                        <p:set>
                                          <p:cBhvr>
                                            <p:cTn id="339" dur="1" fill="hold">
                                              <p:stCondLst>
                                                <p:cond delay="0"/>
                                              </p:stCondLst>
                                            </p:cTn>
                                            <p:tgtEl>
                                              <p:spTgt spid="253"/>
                                            </p:tgtEl>
                                            <p:attrNameLst>
                                              <p:attrName>style.visibility</p:attrName>
                                            </p:attrNameLst>
                                          </p:cBhvr>
                                          <p:to>
                                            <p:strVal val="visible"/>
                                          </p:to>
                                        </p:set>
                                        <p:animEffect transition="in" filter="fade">
                                          <p:cBhvr>
                                            <p:cTn id="340"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4" grpId="0" animBg="1"/>
          <p:bldP spid="245" grpId="0"/>
          <p:bldP spid="246" grpId="0" animBg="1"/>
          <p:bldP spid="247" grpId="0"/>
          <p:bldP spid="247" grpId="1"/>
          <p:bldP spid="248" grpId="0" animBg="1"/>
          <p:bldP spid="249" grpId="0"/>
          <p:bldP spid="250" grpId="0"/>
          <p:bldP spid="251" grpId="0" animBg="1"/>
          <p:bldP spid="252" grpId="0" animBg="1"/>
          <p:bldP spid="253" grpId="0" animBg="1"/>
          <p:bldP spid="254" grpId="0" animBg="1"/>
          <p:bldP spid="259" grpId="0" animBg="1"/>
          <p:bldP spid="260" grpId="0" animBg="1"/>
          <p:bldP spid="261" grpId="0" animBg="1"/>
          <p:bldP spid="262" grpId="0" animBg="1"/>
          <p:bldP spid="277" grpId="0" animBg="1"/>
          <p:bldP spid="290" grpId="0"/>
          <p:bldP spid="291" grpId="0" animBg="1"/>
          <p:bldP spid="291" grpId="1" animBg="1"/>
          <p:bldP spid="317" grpId="0" animBg="1"/>
          <p:bldP spid="317" grpId="1" animBg="1"/>
          <p:bldP spid="324" grpId="0" animBg="1"/>
          <p:bldP spid="324" grpId="1" animBg="1"/>
          <p:bldP spid="325" grpId="0" animBg="1"/>
          <p:bldP spid="325" grpId="1" animBg="1"/>
          <p:bldP spid="338" grpId="0" animBg="1"/>
          <p:bldP spid="338" grpId="1" animBg="1"/>
          <p:bldP spid="339" grpId="0" animBg="1"/>
          <p:bldP spid="339" grpId="1" animBg="1"/>
          <p:bldP spid="429" grpId="0" animBg="1"/>
          <p:bldP spid="429" grpId="1" animBg="1"/>
          <p:bldP spid="430" grpId="0" animBg="1"/>
          <p:bldP spid="430" grpId="1" animBg="1"/>
          <p:bldP spid="431" grpId="0" animBg="1"/>
          <p:bldP spid="431" grpId="1" animBg="1"/>
          <p:bldP spid="432" grpId="0" animBg="1"/>
          <p:bldP spid="432" grpId="1" animBg="1"/>
          <p:bldP spid="456" grpId="0" animBg="1"/>
          <p:bldP spid="456" grpId="1" animBg="1"/>
          <p:bldP spid="473" grpId="0" animBg="1"/>
          <p:bldP spid="479" grpId="0" animBg="1"/>
          <p:bldP spid="479" grpId="1" animBg="1"/>
          <p:bldP spid="479" grpId="2" animBg="1"/>
          <p:bldP spid="480" grpId="0" animBg="1"/>
          <p:bldP spid="480" grpId="1" animBg="1"/>
          <p:bldP spid="480" grpId="2"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椭圆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371145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5" name="椭圆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372415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6" name="椭圆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3" y="369875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7" name="椭圆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213" y="3686052"/>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00" name="Oval 4"/>
          <p:cNvSpPr>
            <a:spLocks noChangeArrowheads="1"/>
          </p:cNvSpPr>
          <p:nvPr/>
        </p:nvSpPr>
        <p:spPr bwMode="auto">
          <a:xfrm>
            <a:off x="1679575" y="3836865"/>
            <a:ext cx="955675" cy="960437"/>
          </a:xfrm>
          <a:prstGeom prst="ellipse">
            <a:avLst/>
          </a:prstGeom>
          <a:solidFill>
            <a:srgbClr val="EA5E66"/>
          </a:solidFill>
          <a:ln>
            <a:noFill/>
          </a:ln>
        </p:spPr>
        <p:txBody>
          <a:bodyPr anchor="ctr"/>
          <a:lstStyle/>
          <a:p>
            <a:pPr algn="ctr" defTabSz="912813">
              <a:buFontTx/>
              <a:buNone/>
            </a:pPr>
            <a:endParaRPr lang="en-US" altLang="zh-CN" sz="3200">
              <a:solidFill>
                <a:srgbClr val="F2F2F2"/>
              </a:solidFill>
              <a:latin typeface="Calibri" pitchFamily="34" charset="0"/>
            </a:endParaRPr>
          </a:p>
        </p:txBody>
      </p:sp>
      <p:sp>
        <p:nvSpPr>
          <p:cNvPr id="101" name="Oval 12"/>
          <p:cNvSpPr>
            <a:spLocks noChangeArrowheads="1"/>
          </p:cNvSpPr>
          <p:nvPr/>
        </p:nvSpPr>
        <p:spPr bwMode="auto">
          <a:xfrm>
            <a:off x="4343400" y="3859090"/>
            <a:ext cx="957263" cy="960437"/>
          </a:xfrm>
          <a:prstGeom prst="ellipse">
            <a:avLst/>
          </a:prstGeom>
          <a:solidFill>
            <a:srgbClr val="0099A9"/>
          </a:solidFill>
          <a:ln>
            <a:noFill/>
          </a:ln>
        </p:spPr>
        <p:txBody>
          <a:bodyPr anchor="ctr"/>
          <a:lstStyle/>
          <a:p>
            <a:pPr algn="ctr" defTabSz="912813">
              <a:buFontTx/>
              <a:buNone/>
            </a:pPr>
            <a:endParaRPr lang="en-US" altLang="zh-CN" sz="3200">
              <a:solidFill>
                <a:srgbClr val="F2F2F2"/>
              </a:solidFill>
              <a:latin typeface="Calibri" pitchFamily="34" charset="0"/>
            </a:endParaRPr>
          </a:p>
        </p:txBody>
      </p:sp>
      <p:sp>
        <p:nvSpPr>
          <p:cNvPr id="102" name="Oval 14"/>
          <p:cNvSpPr>
            <a:spLocks noChangeArrowheads="1"/>
          </p:cNvSpPr>
          <p:nvPr/>
        </p:nvSpPr>
        <p:spPr bwMode="auto">
          <a:xfrm>
            <a:off x="6959600" y="3836865"/>
            <a:ext cx="955675" cy="960437"/>
          </a:xfrm>
          <a:prstGeom prst="ellipse">
            <a:avLst/>
          </a:prstGeom>
          <a:solidFill>
            <a:srgbClr val="0070C0"/>
          </a:solidFill>
          <a:ln>
            <a:noFill/>
          </a:ln>
        </p:spPr>
        <p:txBody>
          <a:bodyPr anchor="ctr"/>
          <a:lstStyle/>
          <a:p>
            <a:pPr algn="ctr" defTabSz="912813">
              <a:buFontTx/>
              <a:buNone/>
            </a:pPr>
            <a:endParaRPr lang="en-US" altLang="zh-CN" sz="3200">
              <a:solidFill>
                <a:srgbClr val="F2F2F2"/>
              </a:solidFill>
              <a:latin typeface="Calibri" pitchFamily="34" charset="0"/>
            </a:endParaRPr>
          </a:p>
        </p:txBody>
      </p:sp>
      <p:sp>
        <p:nvSpPr>
          <p:cNvPr id="103" name="Oval 16"/>
          <p:cNvSpPr>
            <a:spLocks noChangeArrowheads="1"/>
          </p:cNvSpPr>
          <p:nvPr/>
        </p:nvSpPr>
        <p:spPr bwMode="auto">
          <a:xfrm>
            <a:off x="9599613" y="3813052"/>
            <a:ext cx="955675" cy="960438"/>
          </a:xfrm>
          <a:prstGeom prst="ellipse">
            <a:avLst/>
          </a:prstGeom>
          <a:solidFill>
            <a:srgbClr val="EA6103"/>
          </a:solidFill>
          <a:ln>
            <a:noFill/>
          </a:ln>
        </p:spPr>
        <p:txBody>
          <a:bodyPr anchor="ctr"/>
          <a:lstStyle/>
          <a:p>
            <a:pPr algn="ctr" defTabSz="912813">
              <a:buFontTx/>
              <a:buNone/>
            </a:pPr>
            <a:endParaRPr lang="en-US" altLang="zh-CN" sz="3200">
              <a:solidFill>
                <a:srgbClr val="F2F2F2"/>
              </a:solidFill>
              <a:latin typeface="Calibri" pitchFamily="34" charset="0"/>
            </a:endParaRPr>
          </a:p>
        </p:txBody>
      </p:sp>
      <p:grpSp>
        <p:nvGrpSpPr>
          <p:cNvPr id="104" name="Group 20"/>
          <p:cNvGrpSpPr/>
          <p:nvPr/>
        </p:nvGrpSpPr>
        <p:grpSpPr>
          <a:xfrm>
            <a:off x="1903149" y="4044865"/>
            <a:ext cx="535763" cy="539089"/>
            <a:chOff x="7971783" y="2080670"/>
            <a:chExt cx="401822" cy="404317"/>
          </a:xfrm>
          <a:solidFill>
            <a:schemeClr val="bg1"/>
          </a:solidFill>
        </p:grpSpPr>
        <p:sp>
          <p:nvSpPr>
            <p:cNvPr id="105"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06" name="Freeform 43"/>
            <p:cNvSpPr>
              <a:spLocks/>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grpSp>
      <p:grpSp>
        <p:nvGrpSpPr>
          <p:cNvPr id="107" name="Group 23"/>
          <p:cNvGrpSpPr/>
          <p:nvPr/>
        </p:nvGrpSpPr>
        <p:grpSpPr>
          <a:xfrm>
            <a:off x="4582694" y="4103101"/>
            <a:ext cx="519123" cy="452567"/>
            <a:chOff x="7540014" y="4306907"/>
            <a:chExt cx="389342" cy="339426"/>
          </a:xfrm>
          <a:solidFill>
            <a:schemeClr val="bg1"/>
          </a:solidFill>
        </p:grpSpPr>
        <p:sp>
          <p:nvSpPr>
            <p:cNvPr id="108"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09"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0"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1"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2"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3"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4"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5" name="Rectangle 117"/>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6" name="Rectangle 118"/>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7" name="Rectangle 119"/>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18" name="Rectangle 120"/>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grpSp>
      <p:grpSp>
        <p:nvGrpSpPr>
          <p:cNvPr id="119" name="Group 35"/>
          <p:cNvGrpSpPr/>
          <p:nvPr/>
        </p:nvGrpSpPr>
        <p:grpSpPr>
          <a:xfrm>
            <a:off x="9821513" y="4057109"/>
            <a:ext cx="505812" cy="502485"/>
            <a:chOff x="6853673" y="3715407"/>
            <a:chExt cx="379359" cy="376864"/>
          </a:xfrm>
          <a:solidFill>
            <a:schemeClr val="bg1"/>
          </a:solidFill>
        </p:grpSpPr>
        <p:sp>
          <p:nvSpPr>
            <p:cNvPr id="120"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1" name="Rectangle 151"/>
            <p:cNvSpPr>
              <a:spLocks noChangeArrowheads="1"/>
            </p:cNvSpPr>
            <p:nvPr/>
          </p:nvSpPr>
          <p:spPr bwMode="auto">
            <a:xfrm>
              <a:off x="6998429" y="3987447"/>
              <a:ext cx="22463" cy="42429"/>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2" name="Rectangle 152"/>
            <p:cNvSpPr>
              <a:spLocks noChangeArrowheads="1"/>
            </p:cNvSpPr>
            <p:nvPr/>
          </p:nvSpPr>
          <p:spPr bwMode="auto">
            <a:xfrm>
              <a:off x="7033370" y="3987447"/>
              <a:ext cx="19966" cy="42429"/>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3" name="Rectangle 153"/>
            <p:cNvSpPr>
              <a:spLocks noChangeArrowheads="1"/>
            </p:cNvSpPr>
            <p:nvPr/>
          </p:nvSpPr>
          <p:spPr bwMode="auto">
            <a:xfrm>
              <a:off x="7068311" y="3987447"/>
              <a:ext cx="19966" cy="42429"/>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4"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5"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6"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7"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8"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29" name="Rectangle 159"/>
            <p:cNvSpPr>
              <a:spLocks noChangeArrowheads="1"/>
            </p:cNvSpPr>
            <p:nvPr/>
          </p:nvSpPr>
          <p:spPr bwMode="auto">
            <a:xfrm>
              <a:off x="7040858" y="3750348"/>
              <a:ext cx="7488" cy="22463"/>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0"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1"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2"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3"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4"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5"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6" name="Rectangle 166"/>
            <p:cNvSpPr>
              <a:spLocks noChangeArrowheads="1"/>
            </p:cNvSpPr>
            <p:nvPr/>
          </p:nvSpPr>
          <p:spPr bwMode="auto">
            <a:xfrm>
              <a:off x="6893606" y="3890112"/>
              <a:ext cx="24958" cy="7488"/>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37" name="Rectangle 167"/>
            <p:cNvSpPr>
              <a:spLocks noChangeArrowheads="1"/>
            </p:cNvSpPr>
            <p:nvPr/>
          </p:nvSpPr>
          <p:spPr bwMode="auto">
            <a:xfrm>
              <a:off x="7170638" y="3892607"/>
              <a:ext cx="27454" cy="7488"/>
            </a:xfrm>
            <a:prstGeom prst="rect">
              <a:avLst/>
            </a:pr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grpSp>
      <p:grpSp>
        <p:nvGrpSpPr>
          <p:cNvPr id="138" name="Group 54"/>
          <p:cNvGrpSpPr/>
          <p:nvPr/>
        </p:nvGrpSpPr>
        <p:grpSpPr>
          <a:xfrm>
            <a:off x="7242806" y="4105433"/>
            <a:ext cx="399325" cy="519123"/>
            <a:chOff x="6421904" y="4798576"/>
            <a:chExt cx="299494" cy="389342"/>
          </a:xfrm>
          <a:solidFill>
            <a:schemeClr val="bg1"/>
          </a:solidFill>
        </p:grpSpPr>
        <p:sp>
          <p:nvSpPr>
            <p:cNvPr id="139"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sp>
          <p:nvSpPr>
            <p:cNvPr id="140"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4332" fontAlgn="auto">
                <a:spcBef>
                  <a:spcPts val="0"/>
                </a:spcBef>
                <a:spcAft>
                  <a:spcPts val="0"/>
                </a:spcAft>
                <a:buFontTx/>
                <a:buNone/>
                <a:defRPr/>
              </a:pPr>
              <a:endParaRPr lang="en-US" sz="1867">
                <a:solidFill>
                  <a:schemeClr val="bg1">
                    <a:lumMod val="95000"/>
                  </a:schemeClr>
                </a:solidFill>
                <a:latin typeface="+mn-lt"/>
                <a:ea typeface="+mn-ea"/>
              </a:endParaRPr>
            </a:p>
          </p:txBody>
        </p:sp>
      </p:grpSp>
      <p:sp>
        <p:nvSpPr>
          <p:cNvPr id="143" name="矩形 142"/>
          <p:cNvSpPr/>
          <p:nvPr/>
        </p:nvSpPr>
        <p:spPr>
          <a:xfrm>
            <a:off x="1381125" y="4911602"/>
            <a:ext cx="1552575" cy="427038"/>
          </a:xfrm>
          <a:prstGeom prst="rect">
            <a:avLst/>
          </a:prstGeom>
        </p:spPr>
        <p:txBody>
          <a:bodyPr lIns="91431" tIns="45716" rIns="91431" bIns="45716">
            <a:spAutoFit/>
          </a:bodyPr>
          <a:lstStyle/>
          <a:p>
            <a:pPr algn="ctr" defTabSz="912813">
              <a:buFontTx/>
              <a:buNone/>
            </a:pPr>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144" name="矩形 47"/>
          <p:cNvSpPr>
            <a:spLocks noChangeArrowheads="1"/>
          </p:cNvSpPr>
          <p:nvPr/>
        </p:nvSpPr>
        <p:spPr bwMode="auto">
          <a:xfrm>
            <a:off x="1171575" y="5332290"/>
            <a:ext cx="1971675" cy="328928"/>
          </a:xfrm>
          <a:prstGeom prst="rect">
            <a:avLst/>
          </a:prstGeom>
          <a:noFill/>
          <a:ln>
            <a:noFill/>
          </a:ln>
        </p:spPr>
        <p:txBody>
          <a:bodyPr lIns="91431" tIns="45716" rIns="91431" bIns="45716">
            <a:spAutoFit/>
          </a:bodyPr>
          <a:lstStyle/>
          <a:p>
            <a:pPr algn="ctr" defTabSz="912813">
              <a:lnSpc>
                <a:spcPct val="120000"/>
              </a:lnSpc>
            </a:pPr>
            <a:r>
              <a:rPr lang="zh-CN" altLang="en-US" sz="1400" dirty="0">
                <a:latin typeface="微软雅黑" pitchFamily="34" charset="-122"/>
                <a:ea typeface="微软雅黑" pitchFamily="34" charset="-122"/>
                <a:sym typeface="微软雅黑" pitchFamily="34" charset="-122"/>
              </a:rPr>
              <a:t>添加内容</a:t>
            </a:r>
          </a:p>
        </p:txBody>
      </p:sp>
      <p:sp>
        <p:nvSpPr>
          <p:cNvPr id="145" name="矩形 144"/>
          <p:cNvSpPr/>
          <p:nvPr/>
        </p:nvSpPr>
        <p:spPr>
          <a:xfrm>
            <a:off x="4021138" y="4911602"/>
            <a:ext cx="1550987" cy="427038"/>
          </a:xfrm>
          <a:prstGeom prst="rect">
            <a:avLst/>
          </a:prstGeom>
        </p:spPr>
        <p:txBody>
          <a:bodyPr lIns="91431" tIns="45716" rIns="91431" bIns="45716">
            <a:spAutoFit/>
          </a:bodyPr>
          <a:lstStyle/>
          <a:p>
            <a:pPr algn="ctr" defTabSz="912813">
              <a:buFontTx/>
              <a:buNone/>
            </a:pPr>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146" name="矩形 47"/>
          <p:cNvSpPr>
            <a:spLocks noChangeArrowheads="1"/>
          </p:cNvSpPr>
          <p:nvPr/>
        </p:nvSpPr>
        <p:spPr bwMode="auto">
          <a:xfrm>
            <a:off x="3811588" y="5332290"/>
            <a:ext cx="1970087" cy="328928"/>
          </a:xfrm>
          <a:prstGeom prst="rect">
            <a:avLst/>
          </a:prstGeom>
          <a:noFill/>
          <a:ln>
            <a:noFill/>
          </a:ln>
        </p:spPr>
        <p:txBody>
          <a:bodyPr lIns="91431" tIns="45716" rIns="91431" bIns="45716">
            <a:spAutoFit/>
          </a:bodyPr>
          <a:lstStyle/>
          <a:p>
            <a:pPr algn="ctr" defTabSz="912813">
              <a:lnSpc>
                <a:spcPct val="120000"/>
              </a:lnSpc>
            </a:pPr>
            <a:r>
              <a:rPr lang="zh-CN" altLang="en-US" sz="1400" dirty="0">
                <a:latin typeface="微软雅黑" pitchFamily="34" charset="-122"/>
                <a:ea typeface="微软雅黑" pitchFamily="34" charset="-122"/>
                <a:sym typeface="微软雅黑" pitchFamily="34" charset="-122"/>
              </a:rPr>
              <a:t>添加内容</a:t>
            </a:r>
          </a:p>
        </p:txBody>
      </p:sp>
      <p:sp>
        <p:nvSpPr>
          <p:cNvPr id="147" name="矩形 146"/>
          <p:cNvSpPr/>
          <p:nvPr/>
        </p:nvSpPr>
        <p:spPr>
          <a:xfrm>
            <a:off x="9299575" y="4911602"/>
            <a:ext cx="1552575" cy="427038"/>
          </a:xfrm>
          <a:prstGeom prst="rect">
            <a:avLst/>
          </a:prstGeom>
        </p:spPr>
        <p:txBody>
          <a:bodyPr lIns="91431" tIns="45716" rIns="91431" bIns="45716">
            <a:spAutoFit/>
          </a:bodyPr>
          <a:lstStyle/>
          <a:p>
            <a:pPr algn="ctr" defTabSz="912813">
              <a:buFontTx/>
              <a:buNone/>
            </a:pPr>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148" name="矩形 47"/>
          <p:cNvSpPr>
            <a:spLocks noChangeArrowheads="1"/>
          </p:cNvSpPr>
          <p:nvPr/>
        </p:nvSpPr>
        <p:spPr bwMode="auto">
          <a:xfrm>
            <a:off x="9090025" y="5332290"/>
            <a:ext cx="1971675" cy="328928"/>
          </a:xfrm>
          <a:prstGeom prst="rect">
            <a:avLst/>
          </a:prstGeom>
          <a:noFill/>
          <a:ln>
            <a:noFill/>
          </a:ln>
        </p:spPr>
        <p:txBody>
          <a:bodyPr lIns="91431" tIns="45716" rIns="91431" bIns="45716">
            <a:spAutoFit/>
          </a:bodyPr>
          <a:lstStyle/>
          <a:p>
            <a:pPr algn="ctr" defTabSz="912813">
              <a:lnSpc>
                <a:spcPct val="120000"/>
              </a:lnSpc>
            </a:pPr>
            <a:r>
              <a:rPr lang="zh-CN" altLang="en-US" sz="1400" dirty="0">
                <a:latin typeface="微软雅黑" pitchFamily="34" charset="-122"/>
                <a:ea typeface="微软雅黑" pitchFamily="34" charset="-122"/>
                <a:sym typeface="微软雅黑" pitchFamily="34" charset="-122"/>
              </a:rPr>
              <a:t>添加内容</a:t>
            </a:r>
          </a:p>
        </p:txBody>
      </p:sp>
      <p:sp>
        <p:nvSpPr>
          <p:cNvPr id="149" name="矩形 148"/>
          <p:cNvSpPr/>
          <p:nvPr/>
        </p:nvSpPr>
        <p:spPr>
          <a:xfrm>
            <a:off x="6659563" y="4911602"/>
            <a:ext cx="1552575" cy="427038"/>
          </a:xfrm>
          <a:prstGeom prst="rect">
            <a:avLst/>
          </a:prstGeom>
        </p:spPr>
        <p:txBody>
          <a:bodyPr lIns="91431" tIns="45716" rIns="91431" bIns="45716">
            <a:spAutoFit/>
          </a:bodyPr>
          <a:lstStyle/>
          <a:p>
            <a:pPr algn="ctr" defTabSz="912813">
              <a:buFontTx/>
              <a:buNone/>
            </a:pPr>
            <a:r>
              <a:rPr lang="zh-CN" altLang="en-US" sz="2200" b="1">
                <a:latin typeface="微软雅黑" pitchFamily="34" charset="-122"/>
                <a:ea typeface="微软雅黑" pitchFamily="34" charset="-122"/>
              </a:rPr>
              <a:t>添加标题</a:t>
            </a:r>
            <a:endParaRPr lang="en-US" altLang="zh-CN" sz="2200" b="1">
              <a:latin typeface="微软雅黑" pitchFamily="34" charset="-122"/>
              <a:ea typeface="微软雅黑" pitchFamily="34" charset="-122"/>
            </a:endParaRPr>
          </a:p>
        </p:txBody>
      </p:sp>
      <p:sp>
        <p:nvSpPr>
          <p:cNvPr id="150" name="矩形 47"/>
          <p:cNvSpPr>
            <a:spLocks noChangeArrowheads="1"/>
          </p:cNvSpPr>
          <p:nvPr/>
        </p:nvSpPr>
        <p:spPr bwMode="auto">
          <a:xfrm>
            <a:off x="6450013" y="5332290"/>
            <a:ext cx="1971675" cy="328928"/>
          </a:xfrm>
          <a:prstGeom prst="rect">
            <a:avLst/>
          </a:prstGeom>
          <a:noFill/>
          <a:ln>
            <a:noFill/>
          </a:ln>
        </p:spPr>
        <p:txBody>
          <a:bodyPr lIns="91431" tIns="45716" rIns="91431" bIns="45716">
            <a:spAutoFit/>
          </a:bodyPr>
          <a:lstStyle/>
          <a:p>
            <a:pPr algn="ctr" defTabSz="912813">
              <a:lnSpc>
                <a:spcPct val="120000"/>
              </a:lnSpc>
            </a:pPr>
            <a:r>
              <a:rPr lang="zh-CN" altLang="en-US" sz="1400" dirty="0">
                <a:latin typeface="微软雅黑" pitchFamily="34" charset="-122"/>
                <a:ea typeface="微软雅黑" pitchFamily="34" charset="-122"/>
                <a:sym typeface="微软雅黑" pitchFamily="34" charset="-122"/>
              </a:rPr>
              <a:t>添加内容</a:t>
            </a:r>
          </a:p>
        </p:txBody>
      </p:sp>
      <p:grpSp>
        <p:nvGrpSpPr>
          <p:cNvPr id="151" name="矩形 33"/>
          <p:cNvGrpSpPr>
            <a:grpSpLocks/>
          </p:cNvGrpSpPr>
          <p:nvPr/>
        </p:nvGrpSpPr>
        <p:grpSpPr bwMode="auto">
          <a:xfrm>
            <a:off x="1131632" y="3381252"/>
            <a:ext cx="10089157" cy="371475"/>
            <a:chOff x="634" y="937"/>
            <a:chExt cx="6470" cy="234"/>
          </a:xfrm>
        </p:grpSpPr>
        <p:pic>
          <p:nvPicPr>
            <p:cNvPr id="152" name="矩形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53"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endParaRPr lang="zh-CN" altLang="en-US" sz="800" b="1"/>
            </a:p>
          </p:txBody>
        </p:sp>
      </p:grpSp>
      <p:grpSp>
        <p:nvGrpSpPr>
          <p:cNvPr id="154" name="矩形 33"/>
          <p:cNvGrpSpPr>
            <a:grpSpLocks/>
          </p:cNvGrpSpPr>
          <p:nvPr/>
        </p:nvGrpSpPr>
        <p:grpSpPr bwMode="auto">
          <a:xfrm>
            <a:off x="1151296" y="909514"/>
            <a:ext cx="10017149" cy="371475"/>
            <a:chOff x="634" y="937"/>
            <a:chExt cx="6470" cy="234"/>
          </a:xfrm>
        </p:grpSpPr>
        <p:pic>
          <p:nvPicPr>
            <p:cNvPr id="155" name="矩形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56"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endParaRPr lang="zh-CN" altLang="en-US" sz="800" b="1"/>
            </a:p>
          </p:txBody>
        </p:sp>
      </p:grpSp>
      <p:sp>
        <p:nvSpPr>
          <p:cNvPr id="157" name="TextBox 15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67" name="TextBox 66"/>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68" name="Picture 3" descr="C:\Users\Administrator\Desktop\微立体创业计划\005.png"/>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69" name="Picture 4" descr="C:\Users\Administrator\Desktop\微立体创业计划\00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0" name="椭圆 69"/>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72" name="椭圆 71"/>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74" name="椭圆 73"/>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pic>
        <p:nvPicPr>
          <p:cNvPr id="5" name="图片 4">
            <a:extLst>
              <a:ext uri="{FF2B5EF4-FFF2-40B4-BE49-F238E27FC236}">
                <a16:creationId xmlns:a16="http://schemas.microsoft.com/office/drawing/2014/main" id="{424B4988-5010-A97E-F936-668C73F6F0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9057" y="1131087"/>
            <a:ext cx="9609897" cy="2256567"/>
          </a:xfrm>
          <a:prstGeom prst="rect">
            <a:avLst/>
          </a:prstGeom>
        </p:spPr>
      </p:pic>
    </p:spTree>
    <p:extLst>
      <p:ext uri="{BB962C8B-B14F-4D97-AF65-F5344CB8AC3E}">
        <p14:creationId xmlns:p14="http://schemas.microsoft.com/office/powerpoint/2010/main" val="26865617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50000">
                                          <p:cBhvr additive="base">
                                            <p:cTn id="7" dur="1200" fill="hold"/>
                                            <p:tgtEl>
                                              <p:spTgt spid="68"/>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14:bounceEnd="50000">
                                          <p:cBhvr additive="base">
                                            <p:cTn id="11" dur="1200" fill="hold"/>
                                            <p:tgtEl>
                                              <p:spTgt spid="6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71"/>
                                            </p:tgtEl>
                                            <p:attrNameLst>
                                              <p:attrName>style.visibility</p:attrName>
                                            </p:attrNameLst>
                                          </p:cBhvr>
                                          <p:to>
                                            <p:strVal val="visible"/>
                                          </p:to>
                                        </p:set>
                                        <p:animEffect transition="in" filter="wipe(left)">
                                          <p:cBhvr>
                                            <p:cTn id="23" dur="500"/>
                                            <p:tgtEl>
                                              <p:spTgt spid="7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73"/>
                                            </p:tgtEl>
                                            <p:attrNameLst>
                                              <p:attrName>style.color</p:attrName>
                                            </p:attrNameLst>
                                          </p:cBhvr>
                                          <p:to>
                                            <p:clrVal>
                                              <a:schemeClr val="accent2"/>
                                            </p:clrVal>
                                          </p:to>
                                        </p:set>
                                        <p:set>
                                          <p:cBhvr>
                                            <p:cTn id="41" dur="1000" fill="hold"/>
                                            <p:tgtEl>
                                              <p:spTgt spid="73"/>
                                            </p:tgtEl>
                                            <p:attrNameLst>
                                              <p:attrName>fillcolor</p:attrName>
                                            </p:attrNameLst>
                                          </p:cBhvr>
                                          <p:to>
                                            <p:clrVal>
                                              <a:schemeClr val="accent2"/>
                                            </p:clrVal>
                                          </p:to>
                                        </p:set>
                                        <p:set>
                                          <p:cBhvr>
                                            <p:cTn id="42" dur="1000" fill="hold"/>
                                            <p:tgtEl>
                                              <p:spTgt spid="73"/>
                                            </p:tgtEl>
                                            <p:attrNameLst>
                                              <p:attrName>fill.type</p:attrName>
                                            </p:attrNameLst>
                                          </p:cBhvr>
                                          <p:to>
                                            <p:strVal val="solid"/>
                                          </p:to>
                                        </p:set>
                                      </p:childTnLst>
                                    </p:cTn>
                                  </p:par>
                                </p:childTnLst>
                              </p:cTn>
                            </p:par>
                            <p:par>
                              <p:cTn id="43" fill="hold">
                                <p:stCondLst>
                                  <p:cond delay="4320"/>
                                </p:stCondLst>
                                <p:childTnLst>
                                  <p:par>
                                    <p:cTn id="44" presetID="17" presetClass="entr" presetSubtype="10" fill="hold" nodeType="afterEffect">
                                      <p:stCondLst>
                                        <p:cond delay="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fltVal val="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childTnLst>
                                    </p:cTn>
                                  </p:par>
                                </p:childTnLst>
                              </p:cTn>
                            </p:par>
                            <p:par>
                              <p:cTn id="48" fill="hold">
                                <p:stCondLst>
                                  <p:cond delay="4820"/>
                                </p:stCondLst>
                                <p:childTnLst>
                                  <p:par>
                                    <p:cTn id="49" presetID="17" presetClass="entr" presetSubtype="10" fill="hold" nodeType="afterEffect">
                                      <p:stCondLst>
                                        <p:cond delay="0"/>
                                      </p:stCondLst>
                                      <p:childTnLst>
                                        <p:set>
                                          <p:cBhvr>
                                            <p:cTn id="50" dur="1" fill="hold">
                                              <p:stCondLst>
                                                <p:cond delay="0"/>
                                              </p:stCondLst>
                                            </p:cTn>
                                            <p:tgtEl>
                                              <p:spTgt spid="151"/>
                                            </p:tgtEl>
                                            <p:attrNameLst>
                                              <p:attrName>style.visibility</p:attrName>
                                            </p:attrNameLst>
                                          </p:cBhvr>
                                          <p:to>
                                            <p:strVal val="visible"/>
                                          </p:to>
                                        </p:set>
                                        <p:anim calcmode="lin" valueType="num">
                                          <p:cBhvr>
                                            <p:cTn id="51" dur="500" fill="hold"/>
                                            <p:tgtEl>
                                              <p:spTgt spid="151"/>
                                            </p:tgtEl>
                                            <p:attrNameLst>
                                              <p:attrName>ppt_w</p:attrName>
                                            </p:attrNameLst>
                                          </p:cBhvr>
                                          <p:tavLst>
                                            <p:tav tm="0">
                                              <p:val>
                                                <p:fltVal val="0"/>
                                              </p:val>
                                            </p:tav>
                                            <p:tav tm="100000">
                                              <p:val>
                                                <p:strVal val="#ppt_w"/>
                                              </p:val>
                                            </p:tav>
                                          </p:tavLst>
                                        </p:anim>
                                        <p:anim calcmode="lin" valueType="num">
                                          <p:cBhvr>
                                            <p:cTn id="52" dur="500" fill="hold"/>
                                            <p:tgtEl>
                                              <p:spTgt spid="151"/>
                                            </p:tgtEl>
                                            <p:attrNameLst>
                                              <p:attrName>ppt_h</p:attrName>
                                            </p:attrNameLst>
                                          </p:cBhvr>
                                          <p:tavLst>
                                            <p:tav tm="0">
                                              <p:val>
                                                <p:strVal val="#ppt_h"/>
                                              </p:val>
                                            </p:tav>
                                            <p:tav tm="100000">
                                              <p:val>
                                                <p:strVal val="#ppt_h"/>
                                              </p:val>
                                            </p:tav>
                                          </p:tavLst>
                                        </p:anim>
                                      </p:childTnLst>
                                    </p:cTn>
                                  </p:par>
                                </p:childTnLst>
                              </p:cTn>
                            </p:par>
                            <p:par>
                              <p:cTn id="53" fill="hold">
                                <p:stCondLst>
                                  <p:cond delay="5320"/>
                                </p:stCondLst>
                                <p:childTnLst>
                                  <p:par>
                                    <p:cTn id="54" presetID="6"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1000"/>
                                            <p:tgtEl>
                                              <p:spTgt spid="5"/>
                                            </p:tgtEl>
                                          </p:cBhvr>
                                        </p:animEffect>
                                      </p:childTnLst>
                                    </p:cTn>
                                  </p:par>
                                </p:childTnLst>
                              </p:cTn>
                            </p:par>
                            <p:par>
                              <p:cTn id="57" fill="hold">
                                <p:stCondLst>
                                  <p:cond delay="6320"/>
                                </p:stCondLst>
                                <p:childTnLst>
                                  <p:par>
                                    <p:cTn id="58" presetID="53" presetClass="entr" presetSubtype="0" fill="hold" nodeType="after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par>
                              <p:cTn id="63" fill="hold">
                                <p:stCondLst>
                                  <p:cond delay="6820"/>
                                </p:stCondLst>
                                <p:childTnLst>
                                  <p:par>
                                    <p:cTn id="64" presetID="53" presetClass="entr" presetSubtype="0" fill="hold" nodeType="afterEffect">
                                      <p:stCondLst>
                                        <p:cond delay="0"/>
                                      </p:stCondLst>
                                      <p:childTnLst>
                                        <p:set>
                                          <p:cBhvr>
                                            <p:cTn id="65" dur="1" fill="hold">
                                              <p:stCondLst>
                                                <p:cond delay="0"/>
                                              </p:stCondLst>
                                            </p:cTn>
                                            <p:tgtEl>
                                              <p:spTgt spid="95"/>
                                            </p:tgtEl>
                                            <p:attrNameLst>
                                              <p:attrName>style.visibility</p:attrName>
                                            </p:attrNameLst>
                                          </p:cBhvr>
                                          <p:to>
                                            <p:strVal val="visible"/>
                                          </p:to>
                                        </p:set>
                                        <p:anim calcmode="lin" valueType="num">
                                          <p:cBhvr>
                                            <p:cTn id="66" dur="500" fill="hold"/>
                                            <p:tgtEl>
                                              <p:spTgt spid="95"/>
                                            </p:tgtEl>
                                            <p:attrNameLst>
                                              <p:attrName>ppt_w</p:attrName>
                                            </p:attrNameLst>
                                          </p:cBhvr>
                                          <p:tavLst>
                                            <p:tav tm="0">
                                              <p:val>
                                                <p:fltVal val="0"/>
                                              </p:val>
                                            </p:tav>
                                            <p:tav tm="100000">
                                              <p:val>
                                                <p:strVal val="#ppt_w"/>
                                              </p:val>
                                            </p:tav>
                                          </p:tavLst>
                                        </p:anim>
                                        <p:anim calcmode="lin" valueType="num">
                                          <p:cBhvr>
                                            <p:cTn id="67" dur="500" fill="hold"/>
                                            <p:tgtEl>
                                              <p:spTgt spid="95"/>
                                            </p:tgtEl>
                                            <p:attrNameLst>
                                              <p:attrName>ppt_h</p:attrName>
                                            </p:attrNameLst>
                                          </p:cBhvr>
                                          <p:tavLst>
                                            <p:tav tm="0">
                                              <p:val>
                                                <p:fltVal val="0"/>
                                              </p:val>
                                            </p:tav>
                                            <p:tav tm="100000">
                                              <p:val>
                                                <p:strVal val="#ppt_h"/>
                                              </p:val>
                                            </p:tav>
                                          </p:tavLst>
                                        </p:anim>
                                        <p:animEffect transition="in" filter="fade">
                                          <p:cBhvr>
                                            <p:cTn id="68" dur="500"/>
                                            <p:tgtEl>
                                              <p:spTgt spid="95"/>
                                            </p:tgtEl>
                                          </p:cBhvr>
                                        </p:animEffect>
                                      </p:childTnLst>
                                    </p:cTn>
                                  </p:par>
                                </p:childTnLst>
                              </p:cTn>
                            </p:par>
                            <p:par>
                              <p:cTn id="69" fill="hold">
                                <p:stCondLst>
                                  <p:cond delay="7320"/>
                                </p:stCondLst>
                                <p:childTnLst>
                                  <p:par>
                                    <p:cTn id="70" presetID="53" presetClass="entr" presetSubtype="0" fill="hold"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childTnLst>
                              </p:cTn>
                            </p:par>
                            <p:par>
                              <p:cTn id="75" fill="hold">
                                <p:stCondLst>
                                  <p:cond delay="7820"/>
                                </p:stCondLst>
                                <p:childTnLst>
                                  <p:par>
                                    <p:cTn id="76" presetID="53" presetClass="entr" presetSubtype="0" fill="hold" nodeType="afterEffect">
                                      <p:stCondLst>
                                        <p:cond delay="0"/>
                                      </p:stCondLst>
                                      <p:childTnLst>
                                        <p:set>
                                          <p:cBhvr>
                                            <p:cTn id="77" dur="1" fill="hold">
                                              <p:stCondLst>
                                                <p:cond delay="0"/>
                                              </p:stCondLst>
                                            </p:cTn>
                                            <p:tgtEl>
                                              <p:spTgt spid="97"/>
                                            </p:tgtEl>
                                            <p:attrNameLst>
                                              <p:attrName>style.visibility</p:attrName>
                                            </p:attrNameLst>
                                          </p:cBhvr>
                                          <p:to>
                                            <p:strVal val="visible"/>
                                          </p:to>
                                        </p:set>
                                        <p:anim calcmode="lin" valueType="num">
                                          <p:cBhvr>
                                            <p:cTn id="78" dur="500" fill="hold"/>
                                            <p:tgtEl>
                                              <p:spTgt spid="97"/>
                                            </p:tgtEl>
                                            <p:attrNameLst>
                                              <p:attrName>ppt_w</p:attrName>
                                            </p:attrNameLst>
                                          </p:cBhvr>
                                          <p:tavLst>
                                            <p:tav tm="0">
                                              <p:val>
                                                <p:fltVal val="0"/>
                                              </p:val>
                                            </p:tav>
                                            <p:tav tm="100000">
                                              <p:val>
                                                <p:strVal val="#ppt_w"/>
                                              </p:val>
                                            </p:tav>
                                          </p:tavLst>
                                        </p:anim>
                                        <p:anim calcmode="lin" valueType="num">
                                          <p:cBhvr>
                                            <p:cTn id="79" dur="500" fill="hold"/>
                                            <p:tgtEl>
                                              <p:spTgt spid="97"/>
                                            </p:tgtEl>
                                            <p:attrNameLst>
                                              <p:attrName>ppt_h</p:attrName>
                                            </p:attrNameLst>
                                          </p:cBhvr>
                                          <p:tavLst>
                                            <p:tav tm="0">
                                              <p:val>
                                                <p:fltVal val="0"/>
                                              </p:val>
                                            </p:tav>
                                            <p:tav tm="100000">
                                              <p:val>
                                                <p:strVal val="#ppt_h"/>
                                              </p:val>
                                            </p:tav>
                                          </p:tavLst>
                                        </p:anim>
                                        <p:animEffect transition="in" filter="fade">
                                          <p:cBhvr>
                                            <p:cTn id="80" dur="500"/>
                                            <p:tgtEl>
                                              <p:spTgt spid="97"/>
                                            </p:tgtEl>
                                          </p:cBhvr>
                                        </p:animEffect>
                                      </p:childTnLst>
                                    </p:cTn>
                                  </p:par>
                                </p:childTnLst>
                              </p:cTn>
                            </p:par>
                            <p:par>
                              <p:cTn id="81" fill="hold">
                                <p:stCondLst>
                                  <p:cond delay="8320"/>
                                </p:stCondLst>
                                <p:childTnLst>
                                  <p:par>
                                    <p:cTn id="82" presetID="21" presetClass="entr" presetSubtype="1"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heel(1)">
                                          <p:cBhvr>
                                            <p:cTn id="84" dur="400"/>
                                            <p:tgtEl>
                                              <p:spTgt spid="100"/>
                                            </p:tgtEl>
                                          </p:cBhvr>
                                        </p:animEffect>
                                      </p:childTnLst>
                                    </p:cTn>
                                  </p:par>
                                </p:childTnLst>
                              </p:cTn>
                            </p:par>
                            <p:par>
                              <p:cTn id="85" fill="hold">
                                <p:stCondLst>
                                  <p:cond delay="8720"/>
                                </p:stCondLst>
                                <p:childTnLst>
                                  <p:par>
                                    <p:cTn id="86" presetID="21" presetClass="entr" presetSubtype="1" fill="hold" grpId="0"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heel(1)">
                                          <p:cBhvr>
                                            <p:cTn id="88" dur="400"/>
                                            <p:tgtEl>
                                              <p:spTgt spid="101"/>
                                            </p:tgtEl>
                                          </p:cBhvr>
                                        </p:animEffect>
                                      </p:childTnLst>
                                    </p:cTn>
                                  </p:par>
                                </p:childTnLst>
                              </p:cTn>
                            </p:par>
                            <p:par>
                              <p:cTn id="89" fill="hold">
                                <p:stCondLst>
                                  <p:cond delay="9120"/>
                                </p:stCondLst>
                                <p:childTnLst>
                                  <p:par>
                                    <p:cTn id="90" presetID="21" presetClass="entr" presetSubtype="1"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wheel(1)">
                                          <p:cBhvr>
                                            <p:cTn id="92" dur="400"/>
                                            <p:tgtEl>
                                              <p:spTgt spid="102"/>
                                            </p:tgtEl>
                                          </p:cBhvr>
                                        </p:animEffect>
                                      </p:childTnLst>
                                    </p:cTn>
                                  </p:par>
                                </p:childTnLst>
                              </p:cTn>
                            </p:par>
                            <p:par>
                              <p:cTn id="93" fill="hold">
                                <p:stCondLst>
                                  <p:cond delay="9520"/>
                                </p:stCondLst>
                                <p:childTnLst>
                                  <p:par>
                                    <p:cTn id="94" presetID="21" presetClass="entr" presetSubtype="1" fill="hold" grpId="0" nodeType="after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heel(1)">
                                          <p:cBhvr>
                                            <p:cTn id="96" dur="400"/>
                                            <p:tgtEl>
                                              <p:spTgt spid="103"/>
                                            </p:tgtEl>
                                          </p:cBhvr>
                                        </p:animEffect>
                                      </p:childTnLst>
                                    </p:cTn>
                                  </p:par>
                                </p:childTnLst>
                              </p:cTn>
                            </p:par>
                            <p:par>
                              <p:cTn id="97" fill="hold">
                                <p:stCondLst>
                                  <p:cond delay="9920"/>
                                </p:stCondLst>
                                <p:childTnLst>
                                  <p:par>
                                    <p:cTn id="98" presetID="16" presetClass="entr" presetSubtype="21" fill="hold" nodeType="afterEffect">
                                      <p:stCondLst>
                                        <p:cond delay="0"/>
                                      </p:stCondLst>
                                      <p:childTnLst>
                                        <p:set>
                                          <p:cBhvr>
                                            <p:cTn id="99" dur="1" fill="hold">
                                              <p:stCondLst>
                                                <p:cond delay="0"/>
                                              </p:stCondLst>
                                            </p:cTn>
                                            <p:tgtEl>
                                              <p:spTgt spid="104"/>
                                            </p:tgtEl>
                                            <p:attrNameLst>
                                              <p:attrName>style.visibility</p:attrName>
                                            </p:attrNameLst>
                                          </p:cBhvr>
                                          <p:to>
                                            <p:strVal val="visible"/>
                                          </p:to>
                                        </p:set>
                                        <p:animEffect transition="in" filter="barn(inVertical)">
                                          <p:cBhvr>
                                            <p:cTn id="100" dur="250"/>
                                            <p:tgtEl>
                                              <p:spTgt spid="104"/>
                                            </p:tgtEl>
                                          </p:cBhvr>
                                        </p:animEffect>
                                      </p:childTnLst>
                                    </p:cTn>
                                  </p:par>
                                </p:childTnLst>
                              </p:cTn>
                            </p:par>
                            <p:par>
                              <p:cTn id="101" fill="hold">
                                <p:stCondLst>
                                  <p:cond delay="10170"/>
                                </p:stCondLst>
                                <p:childTnLst>
                                  <p:par>
                                    <p:cTn id="102" presetID="16" presetClass="entr" presetSubtype="21" fill="hold" nodeType="after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barn(inVertical)">
                                          <p:cBhvr>
                                            <p:cTn id="104" dur="250"/>
                                            <p:tgtEl>
                                              <p:spTgt spid="107"/>
                                            </p:tgtEl>
                                          </p:cBhvr>
                                        </p:animEffect>
                                      </p:childTnLst>
                                    </p:cTn>
                                  </p:par>
                                </p:childTnLst>
                              </p:cTn>
                            </p:par>
                            <p:par>
                              <p:cTn id="105" fill="hold">
                                <p:stCondLst>
                                  <p:cond delay="10420"/>
                                </p:stCondLst>
                                <p:childTnLst>
                                  <p:par>
                                    <p:cTn id="106" presetID="16" presetClass="entr" presetSubtype="21" fill="hold" nodeType="afterEffect">
                                      <p:stCondLst>
                                        <p:cond delay="0"/>
                                      </p:stCondLst>
                                      <p:childTnLst>
                                        <p:set>
                                          <p:cBhvr>
                                            <p:cTn id="107" dur="1" fill="hold">
                                              <p:stCondLst>
                                                <p:cond delay="0"/>
                                              </p:stCondLst>
                                            </p:cTn>
                                            <p:tgtEl>
                                              <p:spTgt spid="138"/>
                                            </p:tgtEl>
                                            <p:attrNameLst>
                                              <p:attrName>style.visibility</p:attrName>
                                            </p:attrNameLst>
                                          </p:cBhvr>
                                          <p:to>
                                            <p:strVal val="visible"/>
                                          </p:to>
                                        </p:set>
                                        <p:animEffect transition="in" filter="barn(inVertical)">
                                          <p:cBhvr>
                                            <p:cTn id="108" dur="250"/>
                                            <p:tgtEl>
                                              <p:spTgt spid="138"/>
                                            </p:tgtEl>
                                          </p:cBhvr>
                                        </p:animEffect>
                                      </p:childTnLst>
                                    </p:cTn>
                                  </p:par>
                                </p:childTnLst>
                              </p:cTn>
                            </p:par>
                            <p:par>
                              <p:cTn id="109" fill="hold">
                                <p:stCondLst>
                                  <p:cond delay="10670"/>
                                </p:stCondLst>
                                <p:childTnLst>
                                  <p:par>
                                    <p:cTn id="110" presetID="16" presetClass="entr" presetSubtype="21" fill="hold" nodeType="afterEffect">
                                      <p:stCondLst>
                                        <p:cond delay="0"/>
                                      </p:stCondLst>
                                      <p:childTnLst>
                                        <p:set>
                                          <p:cBhvr>
                                            <p:cTn id="111" dur="1" fill="hold">
                                              <p:stCondLst>
                                                <p:cond delay="0"/>
                                              </p:stCondLst>
                                            </p:cTn>
                                            <p:tgtEl>
                                              <p:spTgt spid="119"/>
                                            </p:tgtEl>
                                            <p:attrNameLst>
                                              <p:attrName>style.visibility</p:attrName>
                                            </p:attrNameLst>
                                          </p:cBhvr>
                                          <p:to>
                                            <p:strVal val="visible"/>
                                          </p:to>
                                        </p:set>
                                        <p:animEffect transition="in" filter="barn(inVertical)">
                                          <p:cBhvr>
                                            <p:cTn id="112" dur="250"/>
                                            <p:tgtEl>
                                              <p:spTgt spid="119"/>
                                            </p:tgtEl>
                                          </p:cBhvr>
                                        </p:animEffect>
                                      </p:childTnLst>
                                    </p:cTn>
                                  </p:par>
                                </p:childTnLst>
                              </p:cTn>
                            </p:par>
                            <p:par>
                              <p:cTn id="113" fill="hold">
                                <p:stCondLst>
                                  <p:cond delay="10920"/>
                                </p:stCondLst>
                                <p:childTnLst>
                                  <p:par>
                                    <p:cTn id="114" presetID="2" presetClass="entr" presetSubtype="4" fill="hold" grpId="0" nodeType="afterEffect">
                                      <p:stCondLst>
                                        <p:cond delay="0"/>
                                      </p:stCondLst>
                                      <p:childTnLst>
                                        <p:set>
                                          <p:cBhvr>
                                            <p:cTn id="115" dur="1" fill="hold">
                                              <p:stCondLst>
                                                <p:cond delay="0"/>
                                              </p:stCondLst>
                                            </p:cTn>
                                            <p:tgtEl>
                                              <p:spTgt spid="143"/>
                                            </p:tgtEl>
                                            <p:attrNameLst>
                                              <p:attrName>style.visibility</p:attrName>
                                            </p:attrNameLst>
                                          </p:cBhvr>
                                          <p:to>
                                            <p:strVal val="visible"/>
                                          </p:to>
                                        </p:set>
                                        <p:anim calcmode="lin" valueType="num">
                                          <p:cBhvr additive="base">
                                            <p:cTn id="116" dur="500" fill="hold"/>
                                            <p:tgtEl>
                                              <p:spTgt spid="143"/>
                                            </p:tgtEl>
                                            <p:attrNameLst>
                                              <p:attrName>ppt_x</p:attrName>
                                            </p:attrNameLst>
                                          </p:cBhvr>
                                          <p:tavLst>
                                            <p:tav tm="0">
                                              <p:val>
                                                <p:strVal val="#ppt_x"/>
                                              </p:val>
                                            </p:tav>
                                            <p:tav tm="100000">
                                              <p:val>
                                                <p:strVal val="#ppt_x"/>
                                              </p:val>
                                            </p:tav>
                                          </p:tavLst>
                                        </p:anim>
                                        <p:anim calcmode="lin" valueType="num">
                                          <p:cBhvr additive="base">
                                            <p:cTn id="117" dur="500" fill="hold"/>
                                            <p:tgtEl>
                                              <p:spTgt spid="143"/>
                                            </p:tgtEl>
                                            <p:attrNameLst>
                                              <p:attrName>ppt_y</p:attrName>
                                            </p:attrNameLst>
                                          </p:cBhvr>
                                          <p:tavLst>
                                            <p:tav tm="0">
                                              <p:val>
                                                <p:strVal val="1+#ppt_h/2"/>
                                              </p:val>
                                            </p:tav>
                                            <p:tav tm="100000">
                                              <p:val>
                                                <p:strVal val="#ppt_y"/>
                                              </p:val>
                                            </p:tav>
                                          </p:tavLst>
                                        </p:anim>
                                      </p:childTnLst>
                                    </p:cTn>
                                  </p:par>
                                </p:childTnLst>
                              </p:cTn>
                            </p:par>
                            <p:par>
                              <p:cTn id="118" fill="hold">
                                <p:stCondLst>
                                  <p:cond delay="11420"/>
                                </p:stCondLst>
                                <p:childTnLst>
                                  <p:par>
                                    <p:cTn id="119" presetID="2" presetClass="entr" presetSubtype="4" fill="hold" grpId="0" nodeType="afterEffect">
                                      <p:stCondLst>
                                        <p:cond delay="0"/>
                                      </p:stCondLst>
                                      <p:childTnLst>
                                        <p:set>
                                          <p:cBhvr>
                                            <p:cTn id="120" dur="1" fill="hold">
                                              <p:stCondLst>
                                                <p:cond delay="0"/>
                                              </p:stCondLst>
                                            </p:cTn>
                                            <p:tgtEl>
                                              <p:spTgt spid="144"/>
                                            </p:tgtEl>
                                            <p:attrNameLst>
                                              <p:attrName>style.visibility</p:attrName>
                                            </p:attrNameLst>
                                          </p:cBhvr>
                                          <p:to>
                                            <p:strVal val="visible"/>
                                          </p:to>
                                        </p:set>
                                        <p:anim calcmode="lin" valueType="num">
                                          <p:cBhvr additive="base">
                                            <p:cTn id="121" dur="500" fill="hold"/>
                                            <p:tgtEl>
                                              <p:spTgt spid="144"/>
                                            </p:tgtEl>
                                            <p:attrNameLst>
                                              <p:attrName>ppt_x</p:attrName>
                                            </p:attrNameLst>
                                          </p:cBhvr>
                                          <p:tavLst>
                                            <p:tav tm="0">
                                              <p:val>
                                                <p:strVal val="#ppt_x"/>
                                              </p:val>
                                            </p:tav>
                                            <p:tav tm="100000">
                                              <p:val>
                                                <p:strVal val="#ppt_x"/>
                                              </p:val>
                                            </p:tav>
                                          </p:tavLst>
                                        </p:anim>
                                        <p:anim calcmode="lin" valueType="num">
                                          <p:cBhvr additive="base">
                                            <p:cTn id="122" dur="500" fill="hold"/>
                                            <p:tgtEl>
                                              <p:spTgt spid="144"/>
                                            </p:tgtEl>
                                            <p:attrNameLst>
                                              <p:attrName>ppt_y</p:attrName>
                                            </p:attrNameLst>
                                          </p:cBhvr>
                                          <p:tavLst>
                                            <p:tav tm="0">
                                              <p:val>
                                                <p:strVal val="1+#ppt_h/2"/>
                                              </p:val>
                                            </p:tav>
                                            <p:tav tm="100000">
                                              <p:val>
                                                <p:strVal val="#ppt_y"/>
                                              </p:val>
                                            </p:tav>
                                          </p:tavLst>
                                        </p:anim>
                                      </p:childTnLst>
                                    </p:cTn>
                                  </p:par>
                                </p:childTnLst>
                              </p:cTn>
                            </p:par>
                            <p:par>
                              <p:cTn id="123" fill="hold">
                                <p:stCondLst>
                                  <p:cond delay="11920"/>
                                </p:stCondLst>
                                <p:childTnLst>
                                  <p:par>
                                    <p:cTn id="124" presetID="2" presetClass="entr" presetSubtype="4"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 calcmode="lin" valueType="num">
                                          <p:cBhvr additive="base">
                                            <p:cTn id="126" dur="500" fill="hold"/>
                                            <p:tgtEl>
                                              <p:spTgt spid="145"/>
                                            </p:tgtEl>
                                            <p:attrNameLst>
                                              <p:attrName>ppt_x</p:attrName>
                                            </p:attrNameLst>
                                          </p:cBhvr>
                                          <p:tavLst>
                                            <p:tav tm="0">
                                              <p:val>
                                                <p:strVal val="#ppt_x"/>
                                              </p:val>
                                            </p:tav>
                                            <p:tav tm="100000">
                                              <p:val>
                                                <p:strVal val="#ppt_x"/>
                                              </p:val>
                                            </p:tav>
                                          </p:tavLst>
                                        </p:anim>
                                        <p:anim calcmode="lin" valueType="num">
                                          <p:cBhvr additive="base">
                                            <p:cTn id="127" dur="500" fill="hold"/>
                                            <p:tgtEl>
                                              <p:spTgt spid="145"/>
                                            </p:tgtEl>
                                            <p:attrNameLst>
                                              <p:attrName>ppt_y</p:attrName>
                                            </p:attrNameLst>
                                          </p:cBhvr>
                                          <p:tavLst>
                                            <p:tav tm="0">
                                              <p:val>
                                                <p:strVal val="1+#ppt_h/2"/>
                                              </p:val>
                                            </p:tav>
                                            <p:tav tm="100000">
                                              <p:val>
                                                <p:strVal val="#ppt_y"/>
                                              </p:val>
                                            </p:tav>
                                          </p:tavLst>
                                        </p:anim>
                                      </p:childTnLst>
                                    </p:cTn>
                                  </p:par>
                                </p:childTnLst>
                              </p:cTn>
                            </p:par>
                            <p:par>
                              <p:cTn id="128" fill="hold">
                                <p:stCondLst>
                                  <p:cond delay="12420"/>
                                </p:stCondLst>
                                <p:childTnLst>
                                  <p:par>
                                    <p:cTn id="129" presetID="2" presetClass="entr" presetSubtype="4" fill="hold" grpId="0" nodeType="afterEffect">
                                      <p:stCondLst>
                                        <p:cond delay="0"/>
                                      </p:stCondLst>
                                      <p:childTnLst>
                                        <p:set>
                                          <p:cBhvr>
                                            <p:cTn id="130" dur="1" fill="hold">
                                              <p:stCondLst>
                                                <p:cond delay="0"/>
                                              </p:stCondLst>
                                            </p:cTn>
                                            <p:tgtEl>
                                              <p:spTgt spid="146"/>
                                            </p:tgtEl>
                                            <p:attrNameLst>
                                              <p:attrName>style.visibility</p:attrName>
                                            </p:attrNameLst>
                                          </p:cBhvr>
                                          <p:to>
                                            <p:strVal val="visible"/>
                                          </p:to>
                                        </p:set>
                                        <p:anim calcmode="lin" valueType="num">
                                          <p:cBhvr additive="base">
                                            <p:cTn id="131" dur="500" fill="hold"/>
                                            <p:tgtEl>
                                              <p:spTgt spid="146"/>
                                            </p:tgtEl>
                                            <p:attrNameLst>
                                              <p:attrName>ppt_x</p:attrName>
                                            </p:attrNameLst>
                                          </p:cBhvr>
                                          <p:tavLst>
                                            <p:tav tm="0">
                                              <p:val>
                                                <p:strVal val="#ppt_x"/>
                                              </p:val>
                                            </p:tav>
                                            <p:tav tm="100000">
                                              <p:val>
                                                <p:strVal val="#ppt_x"/>
                                              </p:val>
                                            </p:tav>
                                          </p:tavLst>
                                        </p:anim>
                                        <p:anim calcmode="lin" valueType="num">
                                          <p:cBhvr additive="base">
                                            <p:cTn id="132" dur="500" fill="hold"/>
                                            <p:tgtEl>
                                              <p:spTgt spid="146"/>
                                            </p:tgtEl>
                                            <p:attrNameLst>
                                              <p:attrName>ppt_y</p:attrName>
                                            </p:attrNameLst>
                                          </p:cBhvr>
                                          <p:tavLst>
                                            <p:tav tm="0">
                                              <p:val>
                                                <p:strVal val="1+#ppt_h/2"/>
                                              </p:val>
                                            </p:tav>
                                            <p:tav tm="100000">
                                              <p:val>
                                                <p:strVal val="#ppt_y"/>
                                              </p:val>
                                            </p:tav>
                                          </p:tavLst>
                                        </p:anim>
                                      </p:childTnLst>
                                    </p:cTn>
                                  </p:par>
                                </p:childTnLst>
                              </p:cTn>
                            </p:par>
                            <p:par>
                              <p:cTn id="133" fill="hold">
                                <p:stCondLst>
                                  <p:cond delay="12920"/>
                                </p:stCondLst>
                                <p:childTnLst>
                                  <p:par>
                                    <p:cTn id="134" presetID="2" presetClass="entr" presetSubtype="4" fill="hold" grpId="0" nodeType="afterEffect">
                                      <p:stCondLst>
                                        <p:cond delay="0"/>
                                      </p:stCondLst>
                                      <p:childTnLst>
                                        <p:set>
                                          <p:cBhvr>
                                            <p:cTn id="135" dur="1" fill="hold">
                                              <p:stCondLst>
                                                <p:cond delay="0"/>
                                              </p:stCondLst>
                                            </p:cTn>
                                            <p:tgtEl>
                                              <p:spTgt spid="149"/>
                                            </p:tgtEl>
                                            <p:attrNameLst>
                                              <p:attrName>style.visibility</p:attrName>
                                            </p:attrNameLst>
                                          </p:cBhvr>
                                          <p:to>
                                            <p:strVal val="visible"/>
                                          </p:to>
                                        </p:set>
                                        <p:anim calcmode="lin" valueType="num">
                                          <p:cBhvr additive="base">
                                            <p:cTn id="136" dur="500" fill="hold"/>
                                            <p:tgtEl>
                                              <p:spTgt spid="149"/>
                                            </p:tgtEl>
                                            <p:attrNameLst>
                                              <p:attrName>ppt_x</p:attrName>
                                            </p:attrNameLst>
                                          </p:cBhvr>
                                          <p:tavLst>
                                            <p:tav tm="0">
                                              <p:val>
                                                <p:strVal val="#ppt_x"/>
                                              </p:val>
                                            </p:tav>
                                            <p:tav tm="100000">
                                              <p:val>
                                                <p:strVal val="#ppt_x"/>
                                              </p:val>
                                            </p:tav>
                                          </p:tavLst>
                                        </p:anim>
                                        <p:anim calcmode="lin" valueType="num">
                                          <p:cBhvr additive="base">
                                            <p:cTn id="137" dur="500" fill="hold"/>
                                            <p:tgtEl>
                                              <p:spTgt spid="149"/>
                                            </p:tgtEl>
                                            <p:attrNameLst>
                                              <p:attrName>ppt_y</p:attrName>
                                            </p:attrNameLst>
                                          </p:cBhvr>
                                          <p:tavLst>
                                            <p:tav tm="0">
                                              <p:val>
                                                <p:strVal val="1+#ppt_h/2"/>
                                              </p:val>
                                            </p:tav>
                                            <p:tav tm="100000">
                                              <p:val>
                                                <p:strVal val="#ppt_y"/>
                                              </p:val>
                                            </p:tav>
                                          </p:tavLst>
                                        </p:anim>
                                      </p:childTnLst>
                                    </p:cTn>
                                  </p:par>
                                </p:childTnLst>
                              </p:cTn>
                            </p:par>
                            <p:par>
                              <p:cTn id="138" fill="hold">
                                <p:stCondLst>
                                  <p:cond delay="13420"/>
                                </p:stCondLst>
                                <p:childTnLst>
                                  <p:par>
                                    <p:cTn id="139" presetID="2" presetClass="entr" presetSubtype="4" fill="hold" grpId="0" nodeType="afterEffect">
                                      <p:stCondLst>
                                        <p:cond delay="0"/>
                                      </p:stCondLst>
                                      <p:childTnLst>
                                        <p:set>
                                          <p:cBhvr>
                                            <p:cTn id="140" dur="1" fill="hold">
                                              <p:stCondLst>
                                                <p:cond delay="0"/>
                                              </p:stCondLst>
                                            </p:cTn>
                                            <p:tgtEl>
                                              <p:spTgt spid="150"/>
                                            </p:tgtEl>
                                            <p:attrNameLst>
                                              <p:attrName>style.visibility</p:attrName>
                                            </p:attrNameLst>
                                          </p:cBhvr>
                                          <p:to>
                                            <p:strVal val="visible"/>
                                          </p:to>
                                        </p:set>
                                        <p:anim calcmode="lin" valueType="num">
                                          <p:cBhvr additive="base">
                                            <p:cTn id="141" dur="500" fill="hold"/>
                                            <p:tgtEl>
                                              <p:spTgt spid="150"/>
                                            </p:tgtEl>
                                            <p:attrNameLst>
                                              <p:attrName>ppt_x</p:attrName>
                                            </p:attrNameLst>
                                          </p:cBhvr>
                                          <p:tavLst>
                                            <p:tav tm="0">
                                              <p:val>
                                                <p:strVal val="#ppt_x"/>
                                              </p:val>
                                            </p:tav>
                                            <p:tav tm="100000">
                                              <p:val>
                                                <p:strVal val="#ppt_x"/>
                                              </p:val>
                                            </p:tav>
                                          </p:tavLst>
                                        </p:anim>
                                        <p:anim calcmode="lin" valueType="num">
                                          <p:cBhvr additive="base">
                                            <p:cTn id="142" dur="500" fill="hold"/>
                                            <p:tgtEl>
                                              <p:spTgt spid="150"/>
                                            </p:tgtEl>
                                            <p:attrNameLst>
                                              <p:attrName>ppt_y</p:attrName>
                                            </p:attrNameLst>
                                          </p:cBhvr>
                                          <p:tavLst>
                                            <p:tav tm="0">
                                              <p:val>
                                                <p:strVal val="1+#ppt_h/2"/>
                                              </p:val>
                                            </p:tav>
                                            <p:tav tm="100000">
                                              <p:val>
                                                <p:strVal val="#ppt_y"/>
                                              </p:val>
                                            </p:tav>
                                          </p:tavLst>
                                        </p:anim>
                                      </p:childTnLst>
                                    </p:cTn>
                                  </p:par>
                                </p:childTnLst>
                              </p:cTn>
                            </p:par>
                            <p:par>
                              <p:cTn id="143" fill="hold">
                                <p:stCondLst>
                                  <p:cond delay="13920"/>
                                </p:stCondLst>
                                <p:childTnLst>
                                  <p:par>
                                    <p:cTn id="144" presetID="2" presetClass="entr" presetSubtype="4" fill="hold" grpId="0" nodeType="afterEffect">
                                      <p:stCondLst>
                                        <p:cond delay="0"/>
                                      </p:stCondLst>
                                      <p:childTnLst>
                                        <p:set>
                                          <p:cBhvr>
                                            <p:cTn id="145" dur="1" fill="hold">
                                              <p:stCondLst>
                                                <p:cond delay="0"/>
                                              </p:stCondLst>
                                            </p:cTn>
                                            <p:tgtEl>
                                              <p:spTgt spid="147"/>
                                            </p:tgtEl>
                                            <p:attrNameLst>
                                              <p:attrName>style.visibility</p:attrName>
                                            </p:attrNameLst>
                                          </p:cBhvr>
                                          <p:to>
                                            <p:strVal val="visible"/>
                                          </p:to>
                                        </p:set>
                                        <p:anim calcmode="lin" valueType="num">
                                          <p:cBhvr additive="base">
                                            <p:cTn id="146" dur="500" fill="hold"/>
                                            <p:tgtEl>
                                              <p:spTgt spid="147"/>
                                            </p:tgtEl>
                                            <p:attrNameLst>
                                              <p:attrName>ppt_x</p:attrName>
                                            </p:attrNameLst>
                                          </p:cBhvr>
                                          <p:tavLst>
                                            <p:tav tm="0">
                                              <p:val>
                                                <p:strVal val="#ppt_x"/>
                                              </p:val>
                                            </p:tav>
                                            <p:tav tm="100000">
                                              <p:val>
                                                <p:strVal val="#ppt_x"/>
                                              </p:val>
                                            </p:tav>
                                          </p:tavLst>
                                        </p:anim>
                                        <p:anim calcmode="lin" valueType="num">
                                          <p:cBhvr additive="base">
                                            <p:cTn id="147" dur="500" fill="hold"/>
                                            <p:tgtEl>
                                              <p:spTgt spid="147"/>
                                            </p:tgtEl>
                                            <p:attrNameLst>
                                              <p:attrName>ppt_y</p:attrName>
                                            </p:attrNameLst>
                                          </p:cBhvr>
                                          <p:tavLst>
                                            <p:tav tm="0">
                                              <p:val>
                                                <p:strVal val="1+#ppt_h/2"/>
                                              </p:val>
                                            </p:tav>
                                            <p:tav tm="100000">
                                              <p:val>
                                                <p:strVal val="#ppt_y"/>
                                              </p:val>
                                            </p:tav>
                                          </p:tavLst>
                                        </p:anim>
                                      </p:childTnLst>
                                    </p:cTn>
                                  </p:par>
                                </p:childTnLst>
                              </p:cTn>
                            </p:par>
                            <p:par>
                              <p:cTn id="148" fill="hold">
                                <p:stCondLst>
                                  <p:cond delay="14420"/>
                                </p:stCondLst>
                                <p:childTnLst>
                                  <p:par>
                                    <p:cTn id="149" presetID="2" presetClass="entr" presetSubtype="4" fill="hold" grpId="0" nodeType="afterEffect">
                                      <p:stCondLst>
                                        <p:cond delay="0"/>
                                      </p:stCondLst>
                                      <p:childTnLst>
                                        <p:set>
                                          <p:cBhvr>
                                            <p:cTn id="150" dur="1" fill="hold">
                                              <p:stCondLst>
                                                <p:cond delay="0"/>
                                              </p:stCondLst>
                                            </p:cTn>
                                            <p:tgtEl>
                                              <p:spTgt spid="148"/>
                                            </p:tgtEl>
                                            <p:attrNameLst>
                                              <p:attrName>style.visibility</p:attrName>
                                            </p:attrNameLst>
                                          </p:cBhvr>
                                          <p:to>
                                            <p:strVal val="visible"/>
                                          </p:to>
                                        </p:set>
                                        <p:anim calcmode="lin" valueType="num">
                                          <p:cBhvr additive="base">
                                            <p:cTn id="151" dur="500" fill="hold"/>
                                            <p:tgtEl>
                                              <p:spTgt spid="148"/>
                                            </p:tgtEl>
                                            <p:attrNameLst>
                                              <p:attrName>ppt_x</p:attrName>
                                            </p:attrNameLst>
                                          </p:cBhvr>
                                          <p:tavLst>
                                            <p:tav tm="0">
                                              <p:val>
                                                <p:strVal val="#ppt_x"/>
                                              </p:val>
                                            </p:tav>
                                            <p:tav tm="100000">
                                              <p:val>
                                                <p:strVal val="#ppt_x"/>
                                              </p:val>
                                            </p:tav>
                                          </p:tavLst>
                                        </p:anim>
                                        <p:anim calcmode="lin" valueType="num">
                                          <p:cBhvr additive="base">
                                            <p:cTn id="152" dur="500" fill="hold"/>
                                            <p:tgtEl>
                                              <p:spTgt spid="148"/>
                                            </p:tgtEl>
                                            <p:attrNameLst>
                                              <p:attrName>ppt_y</p:attrName>
                                            </p:attrNameLst>
                                          </p:cBhvr>
                                          <p:tavLst>
                                            <p:tav tm="0">
                                              <p:val>
                                                <p:strVal val="1+#ppt_h/2"/>
                                              </p:val>
                                            </p:tav>
                                            <p:tav tm="100000">
                                              <p:val>
                                                <p:strVal val="#ppt_y"/>
                                              </p:val>
                                            </p:tav>
                                          </p:tavLst>
                                        </p:anim>
                                      </p:childTnLst>
                                    </p:cTn>
                                  </p:par>
                                </p:childTnLst>
                              </p:cTn>
                            </p:par>
                            <p:par>
                              <p:cTn id="153" fill="hold">
                                <p:stCondLst>
                                  <p:cond delay="14920"/>
                                </p:stCondLst>
                                <p:childTnLst>
                                  <p:par>
                                    <p:cTn id="154" presetID="10" presetClass="entr" presetSubtype="0" fill="hold" grpId="0" nodeType="afterEffect">
                                      <p:stCondLst>
                                        <p:cond delay="0"/>
                                      </p:stCondLst>
                                      <p:childTnLst>
                                        <p:set>
                                          <p:cBhvr>
                                            <p:cTn id="155" dur="1" fill="hold">
                                              <p:stCondLst>
                                                <p:cond delay="0"/>
                                              </p:stCondLst>
                                            </p:cTn>
                                            <p:tgtEl>
                                              <p:spTgt spid="157"/>
                                            </p:tgtEl>
                                            <p:attrNameLst>
                                              <p:attrName>style.visibility</p:attrName>
                                            </p:attrNameLst>
                                          </p:cBhvr>
                                          <p:to>
                                            <p:strVal val="visible"/>
                                          </p:to>
                                        </p:set>
                                        <p:animEffect transition="in" filter="fade">
                                          <p:cBhvr>
                                            <p:cTn id="156"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43" grpId="0"/>
          <p:bldP spid="144" grpId="0"/>
          <p:bldP spid="145" grpId="0"/>
          <p:bldP spid="146" grpId="0"/>
          <p:bldP spid="147" grpId="0"/>
          <p:bldP spid="148" grpId="0"/>
          <p:bldP spid="149" grpId="0"/>
          <p:bldP spid="150" grpId="0"/>
          <p:bldP spid="157" grpId="0"/>
          <p:bldP spid="67" grpId="0"/>
          <p:bldP spid="70" grpId="0" animBg="1"/>
          <p:bldP spid="71" grpId="0"/>
          <p:bldP spid="72" grpId="0" animBg="1"/>
          <p:bldP spid="73" grpId="0"/>
          <p:bldP spid="73" grpId="1"/>
          <p:bldP spid="74" grpId="0" animBg="1"/>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200" fill="hold"/>
                                            <p:tgtEl>
                                              <p:spTgt spid="68"/>
                                            </p:tgtEl>
                                            <p:attrNameLst>
                                              <p:attrName>ppt_x</p:attrName>
                                            </p:attrNameLst>
                                          </p:cBhvr>
                                          <p:tavLst>
                                            <p:tav tm="0">
                                              <p:val>
                                                <p:strVal val="0-#ppt_w/2"/>
                                              </p:val>
                                            </p:tav>
                                            <p:tav tm="100000">
                                              <p:val>
                                                <p:strVal val="#ppt_x"/>
                                              </p:val>
                                            </p:tav>
                                          </p:tavLst>
                                        </p:anim>
                                        <p:anim calcmode="lin" valueType="num">
                                          <p:cBhvr additive="base">
                                            <p:cTn id="8" dur="1200" fill="hold"/>
                                            <p:tgtEl>
                                              <p:spTgt spid="6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200" fill="hold"/>
                                            <p:tgtEl>
                                              <p:spTgt spid="69"/>
                                            </p:tgtEl>
                                            <p:attrNameLst>
                                              <p:attrName>ppt_x</p:attrName>
                                            </p:attrNameLst>
                                          </p:cBhvr>
                                          <p:tavLst>
                                            <p:tav tm="0">
                                              <p:val>
                                                <p:strVal val="#ppt_x"/>
                                              </p:val>
                                            </p:tav>
                                            <p:tav tm="100000">
                                              <p:val>
                                                <p:strVal val="#ppt_x"/>
                                              </p:val>
                                            </p:tav>
                                          </p:tavLst>
                                        </p:anim>
                                        <p:anim calcmode="lin" valueType="num">
                                          <p:cBhvr additive="base">
                                            <p:cTn id="12" dur="1200" fill="hold"/>
                                            <p:tgtEl>
                                              <p:spTgt spid="6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71"/>
                                            </p:tgtEl>
                                            <p:attrNameLst>
                                              <p:attrName>style.visibility</p:attrName>
                                            </p:attrNameLst>
                                          </p:cBhvr>
                                          <p:to>
                                            <p:strVal val="visible"/>
                                          </p:to>
                                        </p:set>
                                        <p:animEffect transition="in" filter="wipe(left)">
                                          <p:cBhvr>
                                            <p:cTn id="23" dur="500"/>
                                            <p:tgtEl>
                                              <p:spTgt spid="7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73"/>
                                            </p:tgtEl>
                                            <p:attrNameLst>
                                              <p:attrName>style.color</p:attrName>
                                            </p:attrNameLst>
                                          </p:cBhvr>
                                          <p:to>
                                            <p:clrVal>
                                              <a:schemeClr val="accent2"/>
                                            </p:clrVal>
                                          </p:to>
                                        </p:set>
                                        <p:set>
                                          <p:cBhvr>
                                            <p:cTn id="41" dur="1000" fill="hold"/>
                                            <p:tgtEl>
                                              <p:spTgt spid="73"/>
                                            </p:tgtEl>
                                            <p:attrNameLst>
                                              <p:attrName>fillcolor</p:attrName>
                                            </p:attrNameLst>
                                          </p:cBhvr>
                                          <p:to>
                                            <p:clrVal>
                                              <a:schemeClr val="accent2"/>
                                            </p:clrVal>
                                          </p:to>
                                        </p:set>
                                        <p:set>
                                          <p:cBhvr>
                                            <p:cTn id="42" dur="1000" fill="hold"/>
                                            <p:tgtEl>
                                              <p:spTgt spid="73"/>
                                            </p:tgtEl>
                                            <p:attrNameLst>
                                              <p:attrName>fill.type</p:attrName>
                                            </p:attrNameLst>
                                          </p:cBhvr>
                                          <p:to>
                                            <p:strVal val="solid"/>
                                          </p:to>
                                        </p:set>
                                      </p:childTnLst>
                                    </p:cTn>
                                  </p:par>
                                </p:childTnLst>
                              </p:cTn>
                            </p:par>
                            <p:par>
                              <p:cTn id="43" fill="hold">
                                <p:stCondLst>
                                  <p:cond delay="4320"/>
                                </p:stCondLst>
                                <p:childTnLst>
                                  <p:par>
                                    <p:cTn id="44" presetID="17" presetClass="entr" presetSubtype="10" fill="hold" nodeType="afterEffect">
                                      <p:stCondLst>
                                        <p:cond delay="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fltVal val="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childTnLst>
                                    </p:cTn>
                                  </p:par>
                                </p:childTnLst>
                              </p:cTn>
                            </p:par>
                            <p:par>
                              <p:cTn id="48" fill="hold">
                                <p:stCondLst>
                                  <p:cond delay="4820"/>
                                </p:stCondLst>
                                <p:childTnLst>
                                  <p:par>
                                    <p:cTn id="49" presetID="17" presetClass="entr" presetSubtype="10" fill="hold" nodeType="afterEffect">
                                      <p:stCondLst>
                                        <p:cond delay="0"/>
                                      </p:stCondLst>
                                      <p:childTnLst>
                                        <p:set>
                                          <p:cBhvr>
                                            <p:cTn id="50" dur="1" fill="hold">
                                              <p:stCondLst>
                                                <p:cond delay="0"/>
                                              </p:stCondLst>
                                            </p:cTn>
                                            <p:tgtEl>
                                              <p:spTgt spid="151"/>
                                            </p:tgtEl>
                                            <p:attrNameLst>
                                              <p:attrName>style.visibility</p:attrName>
                                            </p:attrNameLst>
                                          </p:cBhvr>
                                          <p:to>
                                            <p:strVal val="visible"/>
                                          </p:to>
                                        </p:set>
                                        <p:anim calcmode="lin" valueType="num">
                                          <p:cBhvr>
                                            <p:cTn id="51" dur="500" fill="hold"/>
                                            <p:tgtEl>
                                              <p:spTgt spid="151"/>
                                            </p:tgtEl>
                                            <p:attrNameLst>
                                              <p:attrName>ppt_w</p:attrName>
                                            </p:attrNameLst>
                                          </p:cBhvr>
                                          <p:tavLst>
                                            <p:tav tm="0">
                                              <p:val>
                                                <p:fltVal val="0"/>
                                              </p:val>
                                            </p:tav>
                                            <p:tav tm="100000">
                                              <p:val>
                                                <p:strVal val="#ppt_w"/>
                                              </p:val>
                                            </p:tav>
                                          </p:tavLst>
                                        </p:anim>
                                        <p:anim calcmode="lin" valueType="num">
                                          <p:cBhvr>
                                            <p:cTn id="52" dur="500" fill="hold"/>
                                            <p:tgtEl>
                                              <p:spTgt spid="151"/>
                                            </p:tgtEl>
                                            <p:attrNameLst>
                                              <p:attrName>ppt_h</p:attrName>
                                            </p:attrNameLst>
                                          </p:cBhvr>
                                          <p:tavLst>
                                            <p:tav tm="0">
                                              <p:val>
                                                <p:strVal val="#ppt_h"/>
                                              </p:val>
                                            </p:tav>
                                            <p:tav tm="100000">
                                              <p:val>
                                                <p:strVal val="#ppt_h"/>
                                              </p:val>
                                            </p:tav>
                                          </p:tavLst>
                                        </p:anim>
                                      </p:childTnLst>
                                    </p:cTn>
                                  </p:par>
                                </p:childTnLst>
                              </p:cTn>
                            </p:par>
                            <p:par>
                              <p:cTn id="53" fill="hold">
                                <p:stCondLst>
                                  <p:cond delay="5320"/>
                                </p:stCondLst>
                                <p:childTnLst>
                                  <p:par>
                                    <p:cTn id="54" presetID="6"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1000"/>
                                            <p:tgtEl>
                                              <p:spTgt spid="5"/>
                                            </p:tgtEl>
                                          </p:cBhvr>
                                        </p:animEffect>
                                      </p:childTnLst>
                                    </p:cTn>
                                  </p:par>
                                </p:childTnLst>
                              </p:cTn>
                            </p:par>
                            <p:par>
                              <p:cTn id="57" fill="hold">
                                <p:stCondLst>
                                  <p:cond delay="6320"/>
                                </p:stCondLst>
                                <p:childTnLst>
                                  <p:par>
                                    <p:cTn id="58" presetID="53" presetClass="entr" presetSubtype="0" fill="hold" nodeType="after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par>
                              <p:cTn id="63" fill="hold">
                                <p:stCondLst>
                                  <p:cond delay="6820"/>
                                </p:stCondLst>
                                <p:childTnLst>
                                  <p:par>
                                    <p:cTn id="64" presetID="53" presetClass="entr" presetSubtype="0" fill="hold" nodeType="afterEffect">
                                      <p:stCondLst>
                                        <p:cond delay="0"/>
                                      </p:stCondLst>
                                      <p:childTnLst>
                                        <p:set>
                                          <p:cBhvr>
                                            <p:cTn id="65" dur="1" fill="hold">
                                              <p:stCondLst>
                                                <p:cond delay="0"/>
                                              </p:stCondLst>
                                            </p:cTn>
                                            <p:tgtEl>
                                              <p:spTgt spid="95"/>
                                            </p:tgtEl>
                                            <p:attrNameLst>
                                              <p:attrName>style.visibility</p:attrName>
                                            </p:attrNameLst>
                                          </p:cBhvr>
                                          <p:to>
                                            <p:strVal val="visible"/>
                                          </p:to>
                                        </p:set>
                                        <p:anim calcmode="lin" valueType="num">
                                          <p:cBhvr>
                                            <p:cTn id="66" dur="500" fill="hold"/>
                                            <p:tgtEl>
                                              <p:spTgt spid="95"/>
                                            </p:tgtEl>
                                            <p:attrNameLst>
                                              <p:attrName>ppt_w</p:attrName>
                                            </p:attrNameLst>
                                          </p:cBhvr>
                                          <p:tavLst>
                                            <p:tav tm="0">
                                              <p:val>
                                                <p:fltVal val="0"/>
                                              </p:val>
                                            </p:tav>
                                            <p:tav tm="100000">
                                              <p:val>
                                                <p:strVal val="#ppt_w"/>
                                              </p:val>
                                            </p:tav>
                                          </p:tavLst>
                                        </p:anim>
                                        <p:anim calcmode="lin" valueType="num">
                                          <p:cBhvr>
                                            <p:cTn id="67" dur="500" fill="hold"/>
                                            <p:tgtEl>
                                              <p:spTgt spid="95"/>
                                            </p:tgtEl>
                                            <p:attrNameLst>
                                              <p:attrName>ppt_h</p:attrName>
                                            </p:attrNameLst>
                                          </p:cBhvr>
                                          <p:tavLst>
                                            <p:tav tm="0">
                                              <p:val>
                                                <p:fltVal val="0"/>
                                              </p:val>
                                            </p:tav>
                                            <p:tav tm="100000">
                                              <p:val>
                                                <p:strVal val="#ppt_h"/>
                                              </p:val>
                                            </p:tav>
                                          </p:tavLst>
                                        </p:anim>
                                        <p:animEffect transition="in" filter="fade">
                                          <p:cBhvr>
                                            <p:cTn id="68" dur="500"/>
                                            <p:tgtEl>
                                              <p:spTgt spid="95"/>
                                            </p:tgtEl>
                                          </p:cBhvr>
                                        </p:animEffect>
                                      </p:childTnLst>
                                    </p:cTn>
                                  </p:par>
                                </p:childTnLst>
                              </p:cTn>
                            </p:par>
                            <p:par>
                              <p:cTn id="69" fill="hold">
                                <p:stCondLst>
                                  <p:cond delay="7320"/>
                                </p:stCondLst>
                                <p:childTnLst>
                                  <p:par>
                                    <p:cTn id="70" presetID="53" presetClass="entr" presetSubtype="0" fill="hold"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childTnLst>
                              </p:cTn>
                            </p:par>
                            <p:par>
                              <p:cTn id="75" fill="hold">
                                <p:stCondLst>
                                  <p:cond delay="7820"/>
                                </p:stCondLst>
                                <p:childTnLst>
                                  <p:par>
                                    <p:cTn id="76" presetID="53" presetClass="entr" presetSubtype="0" fill="hold" nodeType="afterEffect">
                                      <p:stCondLst>
                                        <p:cond delay="0"/>
                                      </p:stCondLst>
                                      <p:childTnLst>
                                        <p:set>
                                          <p:cBhvr>
                                            <p:cTn id="77" dur="1" fill="hold">
                                              <p:stCondLst>
                                                <p:cond delay="0"/>
                                              </p:stCondLst>
                                            </p:cTn>
                                            <p:tgtEl>
                                              <p:spTgt spid="97"/>
                                            </p:tgtEl>
                                            <p:attrNameLst>
                                              <p:attrName>style.visibility</p:attrName>
                                            </p:attrNameLst>
                                          </p:cBhvr>
                                          <p:to>
                                            <p:strVal val="visible"/>
                                          </p:to>
                                        </p:set>
                                        <p:anim calcmode="lin" valueType="num">
                                          <p:cBhvr>
                                            <p:cTn id="78" dur="500" fill="hold"/>
                                            <p:tgtEl>
                                              <p:spTgt spid="97"/>
                                            </p:tgtEl>
                                            <p:attrNameLst>
                                              <p:attrName>ppt_w</p:attrName>
                                            </p:attrNameLst>
                                          </p:cBhvr>
                                          <p:tavLst>
                                            <p:tav tm="0">
                                              <p:val>
                                                <p:fltVal val="0"/>
                                              </p:val>
                                            </p:tav>
                                            <p:tav tm="100000">
                                              <p:val>
                                                <p:strVal val="#ppt_w"/>
                                              </p:val>
                                            </p:tav>
                                          </p:tavLst>
                                        </p:anim>
                                        <p:anim calcmode="lin" valueType="num">
                                          <p:cBhvr>
                                            <p:cTn id="79" dur="500" fill="hold"/>
                                            <p:tgtEl>
                                              <p:spTgt spid="97"/>
                                            </p:tgtEl>
                                            <p:attrNameLst>
                                              <p:attrName>ppt_h</p:attrName>
                                            </p:attrNameLst>
                                          </p:cBhvr>
                                          <p:tavLst>
                                            <p:tav tm="0">
                                              <p:val>
                                                <p:fltVal val="0"/>
                                              </p:val>
                                            </p:tav>
                                            <p:tav tm="100000">
                                              <p:val>
                                                <p:strVal val="#ppt_h"/>
                                              </p:val>
                                            </p:tav>
                                          </p:tavLst>
                                        </p:anim>
                                        <p:animEffect transition="in" filter="fade">
                                          <p:cBhvr>
                                            <p:cTn id="80" dur="500"/>
                                            <p:tgtEl>
                                              <p:spTgt spid="97"/>
                                            </p:tgtEl>
                                          </p:cBhvr>
                                        </p:animEffect>
                                      </p:childTnLst>
                                    </p:cTn>
                                  </p:par>
                                </p:childTnLst>
                              </p:cTn>
                            </p:par>
                            <p:par>
                              <p:cTn id="81" fill="hold">
                                <p:stCondLst>
                                  <p:cond delay="8320"/>
                                </p:stCondLst>
                                <p:childTnLst>
                                  <p:par>
                                    <p:cTn id="82" presetID="21" presetClass="entr" presetSubtype="1"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heel(1)">
                                          <p:cBhvr>
                                            <p:cTn id="84" dur="400"/>
                                            <p:tgtEl>
                                              <p:spTgt spid="100"/>
                                            </p:tgtEl>
                                          </p:cBhvr>
                                        </p:animEffect>
                                      </p:childTnLst>
                                    </p:cTn>
                                  </p:par>
                                </p:childTnLst>
                              </p:cTn>
                            </p:par>
                            <p:par>
                              <p:cTn id="85" fill="hold">
                                <p:stCondLst>
                                  <p:cond delay="8720"/>
                                </p:stCondLst>
                                <p:childTnLst>
                                  <p:par>
                                    <p:cTn id="86" presetID="21" presetClass="entr" presetSubtype="1" fill="hold" grpId="0"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heel(1)">
                                          <p:cBhvr>
                                            <p:cTn id="88" dur="400"/>
                                            <p:tgtEl>
                                              <p:spTgt spid="101"/>
                                            </p:tgtEl>
                                          </p:cBhvr>
                                        </p:animEffect>
                                      </p:childTnLst>
                                    </p:cTn>
                                  </p:par>
                                </p:childTnLst>
                              </p:cTn>
                            </p:par>
                            <p:par>
                              <p:cTn id="89" fill="hold">
                                <p:stCondLst>
                                  <p:cond delay="9120"/>
                                </p:stCondLst>
                                <p:childTnLst>
                                  <p:par>
                                    <p:cTn id="90" presetID="21" presetClass="entr" presetSubtype="1"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wheel(1)">
                                          <p:cBhvr>
                                            <p:cTn id="92" dur="400"/>
                                            <p:tgtEl>
                                              <p:spTgt spid="102"/>
                                            </p:tgtEl>
                                          </p:cBhvr>
                                        </p:animEffect>
                                      </p:childTnLst>
                                    </p:cTn>
                                  </p:par>
                                </p:childTnLst>
                              </p:cTn>
                            </p:par>
                            <p:par>
                              <p:cTn id="93" fill="hold">
                                <p:stCondLst>
                                  <p:cond delay="9520"/>
                                </p:stCondLst>
                                <p:childTnLst>
                                  <p:par>
                                    <p:cTn id="94" presetID="21" presetClass="entr" presetSubtype="1" fill="hold" grpId="0" nodeType="after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heel(1)">
                                          <p:cBhvr>
                                            <p:cTn id="96" dur="400"/>
                                            <p:tgtEl>
                                              <p:spTgt spid="103"/>
                                            </p:tgtEl>
                                          </p:cBhvr>
                                        </p:animEffect>
                                      </p:childTnLst>
                                    </p:cTn>
                                  </p:par>
                                </p:childTnLst>
                              </p:cTn>
                            </p:par>
                            <p:par>
                              <p:cTn id="97" fill="hold">
                                <p:stCondLst>
                                  <p:cond delay="9920"/>
                                </p:stCondLst>
                                <p:childTnLst>
                                  <p:par>
                                    <p:cTn id="98" presetID="16" presetClass="entr" presetSubtype="21" fill="hold" nodeType="afterEffect">
                                      <p:stCondLst>
                                        <p:cond delay="0"/>
                                      </p:stCondLst>
                                      <p:childTnLst>
                                        <p:set>
                                          <p:cBhvr>
                                            <p:cTn id="99" dur="1" fill="hold">
                                              <p:stCondLst>
                                                <p:cond delay="0"/>
                                              </p:stCondLst>
                                            </p:cTn>
                                            <p:tgtEl>
                                              <p:spTgt spid="104"/>
                                            </p:tgtEl>
                                            <p:attrNameLst>
                                              <p:attrName>style.visibility</p:attrName>
                                            </p:attrNameLst>
                                          </p:cBhvr>
                                          <p:to>
                                            <p:strVal val="visible"/>
                                          </p:to>
                                        </p:set>
                                        <p:animEffect transition="in" filter="barn(inVertical)">
                                          <p:cBhvr>
                                            <p:cTn id="100" dur="250"/>
                                            <p:tgtEl>
                                              <p:spTgt spid="104"/>
                                            </p:tgtEl>
                                          </p:cBhvr>
                                        </p:animEffect>
                                      </p:childTnLst>
                                    </p:cTn>
                                  </p:par>
                                </p:childTnLst>
                              </p:cTn>
                            </p:par>
                            <p:par>
                              <p:cTn id="101" fill="hold">
                                <p:stCondLst>
                                  <p:cond delay="10170"/>
                                </p:stCondLst>
                                <p:childTnLst>
                                  <p:par>
                                    <p:cTn id="102" presetID="16" presetClass="entr" presetSubtype="21" fill="hold" nodeType="after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barn(inVertical)">
                                          <p:cBhvr>
                                            <p:cTn id="104" dur="250"/>
                                            <p:tgtEl>
                                              <p:spTgt spid="107"/>
                                            </p:tgtEl>
                                          </p:cBhvr>
                                        </p:animEffect>
                                      </p:childTnLst>
                                    </p:cTn>
                                  </p:par>
                                </p:childTnLst>
                              </p:cTn>
                            </p:par>
                            <p:par>
                              <p:cTn id="105" fill="hold">
                                <p:stCondLst>
                                  <p:cond delay="10420"/>
                                </p:stCondLst>
                                <p:childTnLst>
                                  <p:par>
                                    <p:cTn id="106" presetID="16" presetClass="entr" presetSubtype="21" fill="hold" nodeType="afterEffect">
                                      <p:stCondLst>
                                        <p:cond delay="0"/>
                                      </p:stCondLst>
                                      <p:childTnLst>
                                        <p:set>
                                          <p:cBhvr>
                                            <p:cTn id="107" dur="1" fill="hold">
                                              <p:stCondLst>
                                                <p:cond delay="0"/>
                                              </p:stCondLst>
                                            </p:cTn>
                                            <p:tgtEl>
                                              <p:spTgt spid="138"/>
                                            </p:tgtEl>
                                            <p:attrNameLst>
                                              <p:attrName>style.visibility</p:attrName>
                                            </p:attrNameLst>
                                          </p:cBhvr>
                                          <p:to>
                                            <p:strVal val="visible"/>
                                          </p:to>
                                        </p:set>
                                        <p:animEffect transition="in" filter="barn(inVertical)">
                                          <p:cBhvr>
                                            <p:cTn id="108" dur="250"/>
                                            <p:tgtEl>
                                              <p:spTgt spid="138"/>
                                            </p:tgtEl>
                                          </p:cBhvr>
                                        </p:animEffect>
                                      </p:childTnLst>
                                    </p:cTn>
                                  </p:par>
                                </p:childTnLst>
                              </p:cTn>
                            </p:par>
                            <p:par>
                              <p:cTn id="109" fill="hold">
                                <p:stCondLst>
                                  <p:cond delay="10670"/>
                                </p:stCondLst>
                                <p:childTnLst>
                                  <p:par>
                                    <p:cTn id="110" presetID="16" presetClass="entr" presetSubtype="21" fill="hold" nodeType="afterEffect">
                                      <p:stCondLst>
                                        <p:cond delay="0"/>
                                      </p:stCondLst>
                                      <p:childTnLst>
                                        <p:set>
                                          <p:cBhvr>
                                            <p:cTn id="111" dur="1" fill="hold">
                                              <p:stCondLst>
                                                <p:cond delay="0"/>
                                              </p:stCondLst>
                                            </p:cTn>
                                            <p:tgtEl>
                                              <p:spTgt spid="119"/>
                                            </p:tgtEl>
                                            <p:attrNameLst>
                                              <p:attrName>style.visibility</p:attrName>
                                            </p:attrNameLst>
                                          </p:cBhvr>
                                          <p:to>
                                            <p:strVal val="visible"/>
                                          </p:to>
                                        </p:set>
                                        <p:animEffect transition="in" filter="barn(inVertical)">
                                          <p:cBhvr>
                                            <p:cTn id="112" dur="250"/>
                                            <p:tgtEl>
                                              <p:spTgt spid="119"/>
                                            </p:tgtEl>
                                          </p:cBhvr>
                                        </p:animEffect>
                                      </p:childTnLst>
                                    </p:cTn>
                                  </p:par>
                                </p:childTnLst>
                              </p:cTn>
                            </p:par>
                            <p:par>
                              <p:cTn id="113" fill="hold">
                                <p:stCondLst>
                                  <p:cond delay="10920"/>
                                </p:stCondLst>
                                <p:childTnLst>
                                  <p:par>
                                    <p:cTn id="114" presetID="2" presetClass="entr" presetSubtype="4" fill="hold" grpId="0" nodeType="afterEffect">
                                      <p:stCondLst>
                                        <p:cond delay="0"/>
                                      </p:stCondLst>
                                      <p:childTnLst>
                                        <p:set>
                                          <p:cBhvr>
                                            <p:cTn id="115" dur="1" fill="hold">
                                              <p:stCondLst>
                                                <p:cond delay="0"/>
                                              </p:stCondLst>
                                            </p:cTn>
                                            <p:tgtEl>
                                              <p:spTgt spid="143"/>
                                            </p:tgtEl>
                                            <p:attrNameLst>
                                              <p:attrName>style.visibility</p:attrName>
                                            </p:attrNameLst>
                                          </p:cBhvr>
                                          <p:to>
                                            <p:strVal val="visible"/>
                                          </p:to>
                                        </p:set>
                                        <p:anim calcmode="lin" valueType="num">
                                          <p:cBhvr additive="base">
                                            <p:cTn id="116" dur="500" fill="hold"/>
                                            <p:tgtEl>
                                              <p:spTgt spid="143"/>
                                            </p:tgtEl>
                                            <p:attrNameLst>
                                              <p:attrName>ppt_x</p:attrName>
                                            </p:attrNameLst>
                                          </p:cBhvr>
                                          <p:tavLst>
                                            <p:tav tm="0">
                                              <p:val>
                                                <p:strVal val="#ppt_x"/>
                                              </p:val>
                                            </p:tav>
                                            <p:tav tm="100000">
                                              <p:val>
                                                <p:strVal val="#ppt_x"/>
                                              </p:val>
                                            </p:tav>
                                          </p:tavLst>
                                        </p:anim>
                                        <p:anim calcmode="lin" valueType="num">
                                          <p:cBhvr additive="base">
                                            <p:cTn id="117" dur="500" fill="hold"/>
                                            <p:tgtEl>
                                              <p:spTgt spid="143"/>
                                            </p:tgtEl>
                                            <p:attrNameLst>
                                              <p:attrName>ppt_y</p:attrName>
                                            </p:attrNameLst>
                                          </p:cBhvr>
                                          <p:tavLst>
                                            <p:tav tm="0">
                                              <p:val>
                                                <p:strVal val="1+#ppt_h/2"/>
                                              </p:val>
                                            </p:tav>
                                            <p:tav tm="100000">
                                              <p:val>
                                                <p:strVal val="#ppt_y"/>
                                              </p:val>
                                            </p:tav>
                                          </p:tavLst>
                                        </p:anim>
                                      </p:childTnLst>
                                    </p:cTn>
                                  </p:par>
                                </p:childTnLst>
                              </p:cTn>
                            </p:par>
                            <p:par>
                              <p:cTn id="118" fill="hold">
                                <p:stCondLst>
                                  <p:cond delay="11420"/>
                                </p:stCondLst>
                                <p:childTnLst>
                                  <p:par>
                                    <p:cTn id="119" presetID="2" presetClass="entr" presetSubtype="4" fill="hold" grpId="0" nodeType="afterEffect">
                                      <p:stCondLst>
                                        <p:cond delay="0"/>
                                      </p:stCondLst>
                                      <p:childTnLst>
                                        <p:set>
                                          <p:cBhvr>
                                            <p:cTn id="120" dur="1" fill="hold">
                                              <p:stCondLst>
                                                <p:cond delay="0"/>
                                              </p:stCondLst>
                                            </p:cTn>
                                            <p:tgtEl>
                                              <p:spTgt spid="144"/>
                                            </p:tgtEl>
                                            <p:attrNameLst>
                                              <p:attrName>style.visibility</p:attrName>
                                            </p:attrNameLst>
                                          </p:cBhvr>
                                          <p:to>
                                            <p:strVal val="visible"/>
                                          </p:to>
                                        </p:set>
                                        <p:anim calcmode="lin" valueType="num">
                                          <p:cBhvr additive="base">
                                            <p:cTn id="121" dur="500" fill="hold"/>
                                            <p:tgtEl>
                                              <p:spTgt spid="144"/>
                                            </p:tgtEl>
                                            <p:attrNameLst>
                                              <p:attrName>ppt_x</p:attrName>
                                            </p:attrNameLst>
                                          </p:cBhvr>
                                          <p:tavLst>
                                            <p:tav tm="0">
                                              <p:val>
                                                <p:strVal val="#ppt_x"/>
                                              </p:val>
                                            </p:tav>
                                            <p:tav tm="100000">
                                              <p:val>
                                                <p:strVal val="#ppt_x"/>
                                              </p:val>
                                            </p:tav>
                                          </p:tavLst>
                                        </p:anim>
                                        <p:anim calcmode="lin" valueType="num">
                                          <p:cBhvr additive="base">
                                            <p:cTn id="122" dur="500" fill="hold"/>
                                            <p:tgtEl>
                                              <p:spTgt spid="144"/>
                                            </p:tgtEl>
                                            <p:attrNameLst>
                                              <p:attrName>ppt_y</p:attrName>
                                            </p:attrNameLst>
                                          </p:cBhvr>
                                          <p:tavLst>
                                            <p:tav tm="0">
                                              <p:val>
                                                <p:strVal val="1+#ppt_h/2"/>
                                              </p:val>
                                            </p:tav>
                                            <p:tav tm="100000">
                                              <p:val>
                                                <p:strVal val="#ppt_y"/>
                                              </p:val>
                                            </p:tav>
                                          </p:tavLst>
                                        </p:anim>
                                      </p:childTnLst>
                                    </p:cTn>
                                  </p:par>
                                </p:childTnLst>
                              </p:cTn>
                            </p:par>
                            <p:par>
                              <p:cTn id="123" fill="hold">
                                <p:stCondLst>
                                  <p:cond delay="11920"/>
                                </p:stCondLst>
                                <p:childTnLst>
                                  <p:par>
                                    <p:cTn id="124" presetID="2" presetClass="entr" presetSubtype="4"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 calcmode="lin" valueType="num">
                                          <p:cBhvr additive="base">
                                            <p:cTn id="126" dur="500" fill="hold"/>
                                            <p:tgtEl>
                                              <p:spTgt spid="145"/>
                                            </p:tgtEl>
                                            <p:attrNameLst>
                                              <p:attrName>ppt_x</p:attrName>
                                            </p:attrNameLst>
                                          </p:cBhvr>
                                          <p:tavLst>
                                            <p:tav tm="0">
                                              <p:val>
                                                <p:strVal val="#ppt_x"/>
                                              </p:val>
                                            </p:tav>
                                            <p:tav tm="100000">
                                              <p:val>
                                                <p:strVal val="#ppt_x"/>
                                              </p:val>
                                            </p:tav>
                                          </p:tavLst>
                                        </p:anim>
                                        <p:anim calcmode="lin" valueType="num">
                                          <p:cBhvr additive="base">
                                            <p:cTn id="127" dur="500" fill="hold"/>
                                            <p:tgtEl>
                                              <p:spTgt spid="145"/>
                                            </p:tgtEl>
                                            <p:attrNameLst>
                                              <p:attrName>ppt_y</p:attrName>
                                            </p:attrNameLst>
                                          </p:cBhvr>
                                          <p:tavLst>
                                            <p:tav tm="0">
                                              <p:val>
                                                <p:strVal val="1+#ppt_h/2"/>
                                              </p:val>
                                            </p:tav>
                                            <p:tav tm="100000">
                                              <p:val>
                                                <p:strVal val="#ppt_y"/>
                                              </p:val>
                                            </p:tav>
                                          </p:tavLst>
                                        </p:anim>
                                      </p:childTnLst>
                                    </p:cTn>
                                  </p:par>
                                </p:childTnLst>
                              </p:cTn>
                            </p:par>
                            <p:par>
                              <p:cTn id="128" fill="hold">
                                <p:stCondLst>
                                  <p:cond delay="12420"/>
                                </p:stCondLst>
                                <p:childTnLst>
                                  <p:par>
                                    <p:cTn id="129" presetID="2" presetClass="entr" presetSubtype="4" fill="hold" grpId="0" nodeType="afterEffect">
                                      <p:stCondLst>
                                        <p:cond delay="0"/>
                                      </p:stCondLst>
                                      <p:childTnLst>
                                        <p:set>
                                          <p:cBhvr>
                                            <p:cTn id="130" dur="1" fill="hold">
                                              <p:stCondLst>
                                                <p:cond delay="0"/>
                                              </p:stCondLst>
                                            </p:cTn>
                                            <p:tgtEl>
                                              <p:spTgt spid="146"/>
                                            </p:tgtEl>
                                            <p:attrNameLst>
                                              <p:attrName>style.visibility</p:attrName>
                                            </p:attrNameLst>
                                          </p:cBhvr>
                                          <p:to>
                                            <p:strVal val="visible"/>
                                          </p:to>
                                        </p:set>
                                        <p:anim calcmode="lin" valueType="num">
                                          <p:cBhvr additive="base">
                                            <p:cTn id="131" dur="500" fill="hold"/>
                                            <p:tgtEl>
                                              <p:spTgt spid="146"/>
                                            </p:tgtEl>
                                            <p:attrNameLst>
                                              <p:attrName>ppt_x</p:attrName>
                                            </p:attrNameLst>
                                          </p:cBhvr>
                                          <p:tavLst>
                                            <p:tav tm="0">
                                              <p:val>
                                                <p:strVal val="#ppt_x"/>
                                              </p:val>
                                            </p:tav>
                                            <p:tav tm="100000">
                                              <p:val>
                                                <p:strVal val="#ppt_x"/>
                                              </p:val>
                                            </p:tav>
                                          </p:tavLst>
                                        </p:anim>
                                        <p:anim calcmode="lin" valueType="num">
                                          <p:cBhvr additive="base">
                                            <p:cTn id="132" dur="500" fill="hold"/>
                                            <p:tgtEl>
                                              <p:spTgt spid="146"/>
                                            </p:tgtEl>
                                            <p:attrNameLst>
                                              <p:attrName>ppt_y</p:attrName>
                                            </p:attrNameLst>
                                          </p:cBhvr>
                                          <p:tavLst>
                                            <p:tav tm="0">
                                              <p:val>
                                                <p:strVal val="1+#ppt_h/2"/>
                                              </p:val>
                                            </p:tav>
                                            <p:tav tm="100000">
                                              <p:val>
                                                <p:strVal val="#ppt_y"/>
                                              </p:val>
                                            </p:tav>
                                          </p:tavLst>
                                        </p:anim>
                                      </p:childTnLst>
                                    </p:cTn>
                                  </p:par>
                                </p:childTnLst>
                              </p:cTn>
                            </p:par>
                            <p:par>
                              <p:cTn id="133" fill="hold">
                                <p:stCondLst>
                                  <p:cond delay="12920"/>
                                </p:stCondLst>
                                <p:childTnLst>
                                  <p:par>
                                    <p:cTn id="134" presetID="2" presetClass="entr" presetSubtype="4" fill="hold" grpId="0" nodeType="afterEffect">
                                      <p:stCondLst>
                                        <p:cond delay="0"/>
                                      </p:stCondLst>
                                      <p:childTnLst>
                                        <p:set>
                                          <p:cBhvr>
                                            <p:cTn id="135" dur="1" fill="hold">
                                              <p:stCondLst>
                                                <p:cond delay="0"/>
                                              </p:stCondLst>
                                            </p:cTn>
                                            <p:tgtEl>
                                              <p:spTgt spid="149"/>
                                            </p:tgtEl>
                                            <p:attrNameLst>
                                              <p:attrName>style.visibility</p:attrName>
                                            </p:attrNameLst>
                                          </p:cBhvr>
                                          <p:to>
                                            <p:strVal val="visible"/>
                                          </p:to>
                                        </p:set>
                                        <p:anim calcmode="lin" valueType="num">
                                          <p:cBhvr additive="base">
                                            <p:cTn id="136" dur="500" fill="hold"/>
                                            <p:tgtEl>
                                              <p:spTgt spid="149"/>
                                            </p:tgtEl>
                                            <p:attrNameLst>
                                              <p:attrName>ppt_x</p:attrName>
                                            </p:attrNameLst>
                                          </p:cBhvr>
                                          <p:tavLst>
                                            <p:tav tm="0">
                                              <p:val>
                                                <p:strVal val="#ppt_x"/>
                                              </p:val>
                                            </p:tav>
                                            <p:tav tm="100000">
                                              <p:val>
                                                <p:strVal val="#ppt_x"/>
                                              </p:val>
                                            </p:tav>
                                          </p:tavLst>
                                        </p:anim>
                                        <p:anim calcmode="lin" valueType="num">
                                          <p:cBhvr additive="base">
                                            <p:cTn id="137" dur="500" fill="hold"/>
                                            <p:tgtEl>
                                              <p:spTgt spid="149"/>
                                            </p:tgtEl>
                                            <p:attrNameLst>
                                              <p:attrName>ppt_y</p:attrName>
                                            </p:attrNameLst>
                                          </p:cBhvr>
                                          <p:tavLst>
                                            <p:tav tm="0">
                                              <p:val>
                                                <p:strVal val="1+#ppt_h/2"/>
                                              </p:val>
                                            </p:tav>
                                            <p:tav tm="100000">
                                              <p:val>
                                                <p:strVal val="#ppt_y"/>
                                              </p:val>
                                            </p:tav>
                                          </p:tavLst>
                                        </p:anim>
                                      </p:childTnLst>
                                    </p:cTn>
                                  </p:par>
                                </p:childTnLst>
                              </p:cTn>
                            </p:par>
                            <p:par>
                              <p:cTn id="138" fill="hold">
                                <p:stCondLst>
                                  <p:cond delay="13420"/>
                                </p:stCondLst>
                                <p:childTnLst>
                                  <p:par>
                                    <p:cTn id="139" presetID="2" presetClass="entr" presetSubtype="4" fill="hold" grpId="0" nodeType="afterEffect">
                                      <p:stCondLst>
                                        <p:cond delay="0"/>
                                      </p:stCondLst>
                                      <p:childTnLst>
                                        <p:set>
                                          <p:cBhvr>
                                            <p:cTn id="140" dur="1" fill="hold">
                                              <p:stCondLst>
                                                <p:cond delay="0"/>
                                              </p:stCondLst>
                                            </p:cTn>
                                            <p:tgtEl>
                                              <p:spTgt spid="150"/>
                                            </p:tgtEl>
                                            <p:attrNameLst>
                                              <p:attrName>style.visibility</p:attrName>
                                            </p:attrNameLst>
                                          </p:cBhvr>
                                          <p:to>
                                            <p:strVal val="visible"/>
                                          </p:to>
                                        </p:set>
                                        <p:anim calcmode="lin" valueType="num">
                                          <p:cBhvr additive="base">
                                            <p:cTn id="141" dur="500" fill="hold"/>
                                            <p:tgtEl>
                                              <p:spTgt spid="150"/>
                                            </p:tgtEl>
                                            <p:attrNameLst>
                                              <p:attrName>ppt_x</p:attrName>
                                            </p:attrNameLst>
                                          </p:cBhvr>
                                          <p:tavLst>
                                            <p:tav tm="0">
                                              <p:val>
                                                <p:strVal val="#ppt_x"/>
                                              </p:val>
                                            </p:tav>
                                            <p:tav tm="100000">
                                              <p:val>
                                                <p:strVal val="#ppt_x"/>
                                              </p:val>
                                            </p:tav>
                                          </p:tavLst>
                                        </p:anim>
                                        <p:anim calcmode="lin" valueType="num">
                                          <p:cBhvr additive="base">
                                            <p:cTn id="142" dur="500" fill="hold"/>
                                            <p:tgtEl>
                                              <p:spTgt spid="150"/>
                                            </p:tgtEl>
                                            <p:attrNameLst>
                                              <p:attrName>ppt_y</p:attrName>
                                            </p:attrNameLst>
                                          </p:cBhvr>
                                          <p:tavLst>
                                            <p:tav tm="0">
                                              <p:val>
                                                <p:strVal val="1+#ppt_h/2"/>
                                              </p:val>
                                            </p:tav>
                                            <p:tav tm="100000">
                                              <p:val>
                                                <p:strVal val="#ppt_y"/>
                                              </p:val>
                                            </p:tav>
                                          </p:tavLst>
                                        </p:anim>
                                      </p:childTnLst>
                                    </p:cTn>
                                  </p:par>
                                </p:childTnLst>
                              </p:cTn>
                            </p:par>
                            <p:par>
                              <p:cTn id="143" fill="hold">
                                <p:stCondLst>
                                  <p:cond delay="13920"/>
                                </p:stCondLst>
                                <p:childTnLst>
                                  <p:par>
                                    <p:cTn id="144" presetID="2" presetClass="entr" presetSubtype="4" fill="hold" grpId="0" nodeType="afterEffect">
                                      <p:stCondLst>
                                        <p:cond delay="0"/>
                                      </p:stCondLst>
                                      <p:childTnLst>
                                        <p:set>
                                          <p:cBhvr>
                                            <p:cTn id="145" dur="1" fill="hold">
                                              <p:stCondLst>
                                                <p:cond delay="0"/>
                                              </p:stCondLst>
                                            </p:cTn>
                                            <p:tgtEl>
                                              <p:spTgt spid="147"/>
                                            </p:tgtEl>
                                            <p:attrNameLst>
                                              <p:attrName>style.visibility</p:attrName>
                                            </p:attrNameLst>
                                          </p:cBhvr>
                                          <p:to>
                                            <p:strVal val="visible"/>
                                          </p:to>
                                        </p:set>
                                        <p:anim calcmode="lin" valueType="num">
                                          <p:cBhvr additive="base">
                                            <p:cTn id="146" dur="500" fill="hold"/>
                                            <p:tgtEl>
                                              <p:spTgt spid="147"/>
                                            </p:tgtEl>
                                            <p:attrNameLst>
                                              <p:attrName>ppt_x</p:attrName>
                                            </p:attrNameLst>
                                          </p:cBhvr>
                                          <p:tavLst>
                                            <p:tav tm="0">
                                              <p:val>
                                                <p:strVal val="#ppt_x"/>
                                              </p:val>
                                            </p:tav>
                                            <p:tav tm="100000">
                                              <p:val>
                                                <p:strVal val="#ppt_x"/>
                                              </p:val>
                                            </p:tav>
                                          </p:tavLst>
                                        </p:anim>
                                        <p:anim calcmode="lin" valueType="num">
                                          <p:cBhvr additive="base">
                                            <p:cTn id="147" dur="500" fill="hold"/>
                                            <p:tgtEl>
                                              <p:spTgt spid="147"/>
                                            </p:tgtEl>
                                            <p:attrNameLst>
                                              <p:attrName>ppt_y</p:attrName>
                                            </p:attrNameLst>
                                          </p:cBhvr>
                                          <p:tavLst>
                                            <p:tav tm="0">
                                              <p:val>
                                                <p:strVal val="1+#ppt_h/2"/>
                                              </p:val>
                                            </p:tav>
                                            <p:tav tm="100000">
                                              <p:val>
                                                <p:strVal val="#ppt_y"/>
                                              </p:val>
                                            </p:tav>
                                          </p:tavLst>
                                        </p:anim>
                                      </p:childTnLst>
                                    </p:cTn>
                                  </p:par>
                                </p:childTnLst>
                              </p:cTn>
                            </p:par>
                            <p:par>
                              <p:cTn id="148" fill="hold">
                                <p:stCondLst>
                                  <p:cond delay="14420"/>
                                </p:stCondLst>
                                <p:childTnLst>
                                  <p:par>
                                    <p:cTn id="149" presetID="2" presetClass="entr" presetSubtype="4" fill="hold" grpId="0" nodeType="afterEffect">
                                      <p:stCondLst>
                                        <p:cond delay="0"/>
                                      </p:stCondLst>
                                      <p:childTnLst>
                                        <p:set>
                                          <p:cBhvr>
                                            <p:cTn id="150" dur="1" fill="hold">
                                              <p:stCondLst>
                                                <p:cond delay="0"/>
                                              </p:stCondLst>
                                            </p:cTn>
                                            <p:tgtEl>
                                              <p:spTgt spid="148"/>
                                            </p:tgtEl>
                                            <p:attrNameLst>
                                              <p:attrName>style.visibility</p:attrName>
                                            </p:attrNameLst>
                                          </p:cBhvr>
                                          <p:to>
                                            <p:strVal val="visible"/>
                                          </p:to>
                                        </p:set>
                                        <p:anim calcmode="lin" valueType="num">
                                          <p:cBhvr additive="base">
                                            <p:cTn id="151" dur="500" fill="hold"/>
                                            <p:tgtEl>
                                              <p:spTgt spid="148"/>
                                            </p:tgtEl>
                                            <p:attrNameLst>
                                              <p:attrName>ppt_x</p:attrName>
                                            </p:attrNameLst>
                                          </p:cBhvr>
                                          <p:tavLst>
                                            <p:tav tm="0">
                                              <p:val>
                                                <p:strVal val="#ppt_x"/>
                                              </p:val>
                                            </p:tav>
                                            <p:tav tm="100000">
                                              <p:val>
                                                <p:strVal val="#ppt_x"/>
                                              </p:val>
                                            </p:tav>
                                          </p:tavLst>
                                        </p:anim>
                                        <p:anim calcmode="lin" valueType="num">
                                          <p:cBhvr additive="base">
                                            <p:cTn id="152" dur="500" fill="hold"/>
                                            <p:tgtEl>
                                              <p:spTgt spid="148"/>
                                            </p:tgtEl>
                                            <p:attrNameLst>
                                              <p:attrName>ppt_y</p:attrName>
                                            </p:attrNameLst>
                                          </p:cBhvr>
                                          <p:tavLst>
                                            <p:tav tm="0">
                                              <p:val>
                                                <p:strVal val="1+#ppt_h/2"/>
                                              </p:val>
                                            </p:tav>
                                            <p:tav tm="100000">
                                              <p:val>
                                                <p:strVal val="#ppt_y"/>
                                              </p:val>
                                            </p:tav>
                                          </p:tavLst>
                                        </p:anim>
                                      </p:childTnLst>
                                    </p:cTn>
                                  </p:par>
                                </p:childTnLst>
                              </p:cTn>
                            </p:par>
                            <p:par>
                              <p:cTn id="153" fill="hold">
                                <p:stCondLst>
                                  <p:cond delay="14920"/>
                                </p:stCondLst>
                                <p:childTnLst>
                                  <p:par>
                                    <p:cTn id="154" presetID="10" presetClass="entr" presetSubtype="0" fill="hold" grpId="0" nodeType="afterEffect">
                                      <p:stCondLst>
                                        <p:cond delay="0"/>
                                      </p:stCondLst>
                                      <p:childTnLst>
                                        <p:set>
                                          <p:cBhvr>
                                            <p:cTn id="155" dur="1" fill="hold">
                                              <p:stCondLst>
                                                <p:cond delay="0"/>
                                              </p:stCondLst>
                                            </p:cTn>
                                            <p:tgtEl>
                                              <p:spTgt spid="157"/>
                                            </p:tgtEl>
                                            <p:attrNameLst>
                                              <p:attrName>style.visibility</p:attrName>
                                            </p:attrNameLst>
                                          </p:cBhvr>
                                          <p:to>
                                            <p:strVal val="visible"/>
                                          </p:to>
                                        </p:set>
                                        <p:animEffect transition="in" filter="fade">
                                          <p:cBhvr>
                                            <p:cTn id="156"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43" grpId="0"/>
          <p:bldP spid="144" grpId="0"/>
          <p:bldP spid="145" grpId="0"/>
          <p:bldP spid="146" grpId="0"/>
          <p:bldP spid="147" grpId="0"/>
          <p:bldP spid="148" grpId="0"/>
          <p:bldP spid="149" grpId="0"/>
          <p:bldP spid="150" grpId="0"/>
          <p:bldP spid="157" grpId="0"/>
          <p:bldP spid="67" grpId="0"/>
          <p:bldP spid="70" grpId="0" animBg="1"/>
          <p:bldP spid="71" grpId="0"/>
          <p:bldP spid="72" grpId="0" animBg="1"/>
          <p:bldP spid="73" grpId="0"/>
          <p:bldP spid="73" grpId="1"/>
          <p:bldP spid="74" grpId="0" animBg="1"/>
          <p:bldP spid="7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21" name="Group 79"/>
          <p:cNvGrpSpPr>
            <a:grpSpLocks/>
          </p:cNvGrpSpPr>
          <p:nvPr/>
        </p:nvGrpSpPr>
        <p:grpSpPr bwMode="auto">
          <a:xfrm>
            <a:off x="4483100" y="1658491"/>
            <a:ext cx="3821113" cy="3811588"/>
            <a:chOff x="1344" y="-2400"/>
            <a:chExt cx="2407" cy="2401"/>
          </a:xfrm>
        </p:grpSpPr>
        <p:grpSp>
          <p:nvGrpSpPr>
            <p:cNvPr id="22" name="椭圆 34"/>
            <p:cNvGrpSpPr>
              <a:grpSpLocks/>
            </p:cNvGrpSpPr>
            <p:nvPr/>
          </p:nvGrpSpPr>
          <p:grpSpPr bwMode="auto">
            <a:xfrm>
              <a:off x="1344" y="-2400"/>
              <a:ext cx="2257" cy="2261"/>
              <a:chOff x="1749552" y="1804416"/>
              <a:chExt cx="1865376" cy="1871472"/>
            </a:xfrm>
          </p:grpSpPr>
          <p:pic>
            <p:nvPicPr>
              <p:cNvPr id="24" name="椭圆 34"/>
              <p:cNvPicPr>
                <a:picLocks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749552" y="1804416"/>
                <a:ext cx="1865376" cy="1871472"/>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82"/>
              <p:cNvSpPr txBox="1">
                <a:spLocks noChangeArrowheads="1"/>
              </p:cNvSpPr>
              <p:nvPr/>
            </p:nvSpPr>
            <p:spPr bwMode="auto">
              <a:xfrm>
                <a:off x="2026194" y="2081756"/>
                <a:ext cx="1313363" cy="1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endParaRPr lang="en-US" altLang="zh-CN" sz="10000">
                  <a:solidFill>
                    <a:srgbClr val="FFFFFF"/>
                  </a:solidFill>
                  <a:latin typeface="方正兰亭大黑_GBK" pitchFamily="2" charset="-122"/>
                  <a:ea typeface="方正兰亭大黑_GBK" pitchFamily="2" charset="-122"/>
                </a:endParaRPr>
              </a:p>
            </p:txBody>
          </p:sp>
        </p:grpSp>
        <p:pic>
          <p:nvPicPr>
            <p:cNvPr id="23" name="椭圆 35"/>
            <p:cNvPicPr>
              <a:picLocks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362" y="-2385"/>
              <a:ext cx="2389" cy="2386"/>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圆角矩形 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822093">
            <a:off x="5418137" y="2641154"/>
            <a:ext cx="1800225" cy="1816100"/>
          </a:xfrm>
          <a:prstGeom prst="rect">
            <a:avLst/>
          </a:prstGeom>
          <a:noFill/>
          <a:extLst>
            <a:ext uri="{909E8E84-426E-40DD-AFC4-6F175D3DCCD1}">
              <a14:hiddenFill xmlns:a14="http://schemas.microsoft.com/office/drawing/2010/main">
                <a:solidFill>
                  <a:srgbClr val="FFFFFF"/>
                </a:solidFill>
              </a14:hiddenFill>
            </a:ext>
          </a:extLst>
        </p:spPr>
      </p:pic>
      <p:sp>
        <p:nvSpPr>
          <p:cNvPr id="27" name="Oval 53"/>
          <p:cNvSpPr>
            <a:spLocks noChangeArrowheads="1"/>
          </p:cNvSpPr>
          <p:nvPr/>
        </p:nvSpPr>
        <p:spPr bwMode="auto">
          <a:xfrm>
            <a:off x="3927827" y="1466990"/>
            <a:ext cx="1516133" cy="151645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8" name="Oval 53"/>
          <p:cNvSpPr>
            <a:spLocks noChangeArrowheads="1"/>
          </p:cNvSpPr>
          <p:nvPr/>
        </p:nvSpPr>
        <p:spPr bwMode="auto">
          <a:xfrm>
            <a:off x="3937352" y="3916503"/>
            <a:ext cx="1516133" cy="1516452"/>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9" name="Oval 53"/>
          <p:cNvSpPr>
            <a:spLocks noChangeArrowheads="1"/>
          </p:cNvSpPr>
          <p:nvPr/>
        </p:nvSpPr>
        <p:spPr bwMode="auto">
          <a:xfrm>
            <a:off x="7179027" y="3933965"/>
            <a:ext cx="1516133" cy="151645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0" name="Oval 53"/>
          <p:cNvSpPr>
            <a:spLocks noChangeArrowheads="1"/>
          </p:cNvSpPr>
          <p:nvPr/>
        </p:nvSpPr>
        <p:spPr bwMode="auto">
          <a:xfrm>
            <a:off x="7106002" y="1413015"/>
            <a:ext cx="1516133" cy="151645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1" name="Line 548"/>
          <p:cNvSpPr>
            <a:spLocks noChangeShapeType="1"/>
          </p:cNvSpPr>
          <p:nvPr/>
        </p:nvSpPr>
        <p:spPr bwMode="auto">
          <a:xfrm>
            <a:off x="1495425" y="2853879"/>
            <a:ext cx="2520950"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3" name="Line 548"/>
          <p:cNvSpPr>
            <a:spLocks noChangeShapeType="1"/>
          </p:cNvSpPr>
          <p:nvPr/>
        </p:nvSpPr>
        <p:spPr bwMode="auto">
          <a:xfrm>
            <a:off x="8407400" y="5373241"/>
            <a:ext cx="2520950" cy="0"/>
          </a:xfrm>
          <a:prstGeom prst="line">
            <a:avLst/>
          </a:prstGeom>
          <a:noFill/>
          <a:ln w="19050">
            <a:solidFill>
              <a:schemeClr val="tx1"/>
            </a:solidFill>
            <a:prstDash val="dash"/>
            <a:round/>
            <a:headEnd type="oval"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4" name="Line 548"/>
          <p:cNvSpPr>
            <a:spLocks noChangeShapeType="1"/>
          </p:cNvSpPr>
          <p:nvPr/>
        </p:nvSpPr>
        <p:spPr bwMode="auto">
          <a:xfrm>
            <a:off x="8480425" y="2780854"/>
            <a:ext cx="2520950" cy="0"/>
          </a:xfrm>
          <a:prstGeom prst="line">
            <a:avLst/>
          </a:prstGeom>
          <a:noFill/>
          <a:ln w="19050">
            <a:solidFill>
              <a:schemeClr val="tx1"/>
            </a:solidFill>
            <a:prstDash val="dash"/>
            <a:round/>
            <a:headEnd type="oval"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5" name="Line 548"/>
          <p:cNvSpPr>
            <a:spLocks noChangeShapeType="1"/>
          </p:cNvSpPr>
          <p:nvPr/>
        </p:nvSpPr>
        <p:spPr bwMode="auto">
          <a:xfrm>
            <a:off x="1711325" y="5373241"/>
            <a:ext cx="2520950" cy="0"/>
          </a:xfrm>
          <a:prstGeom prst="line">
            <a:avLst/>
          </a:prstGeom>
          <a:noFill/>
          <a:ln w="19050">
            <a:solidFill>
              <a:schemeClr val="tx1"/>
            </a:solidFill>
            <a:prstDash val="dash"/>
            <a:round/>
            <a:headEnd type="stealth"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6" name="Rectangle 65"/>
          <p:cNvSpPr>
            <a:spLocks noChangeArrowheads="1"/>
          </p:cNvSpPr>
          <p:nvPr/>
        </p:nvSpPr>
        <p:spPr bwMode="auto">
          <a:xfrm>
            <a:off x="1782763" y="1701354"/>
            <a:ext cx="19446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添加文本内容添加文本内容添加文本添加</a:t>
            </a:r>
          </a:p>
        </p:txBody>
      </p:sp>
      <p:sp>
        <p:nvSpPr>
          <p:cNvPr id="37" name="Rectangle 66"/>
          <p:cNvSpPr>
            <a:spLocks noChangeArrowheads="1"/>
          </p:cNvSpPr>
          <p:nvPr/>
        </p:nvSpPr>
        <p:spPr bwMode="auto">
          <a:xfrm>
            <a:off x="1855788" y="4293741"/>
            <a:ext cx="1944687"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添加文本内容添加文本内容添加文本添加</a:t>
            </a:r>
          </a:p>
        </p:txBody>
      </p:sp>
      <p:sp>
        <p:nvSpPr>
          <p:cNvPr id="38" name="Rectangle 67"/>
          <p:cNvSpPr>
            <a:spLocks noChangeArrowheads="1"/>
          </p:cNvSpPr>
          <p:nvPr/>
        </p:nvSpPr>
        <p:spPr bwMode="auto">
          <a:xfrm>
            <a:off x="8839200" y="1701354"/>
            <a:ext cx="1944688"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添加文本内容添加文本内容添加文本添加</a:t>
            </a:r>
          </a:p>
        </p:txBody>
      </p:sp>
      <p:sp>
        <p:nvSpPr>
          <p:cNvPr id="39" name="Rectangle 68"/>
          <p:cNvSpPr>
            <a:spLocks noChangeArrowheads="1"/>
          </p:cNvSpPr>
          <p:nvPr/>
        </p:nvSpPr>
        <p:spPr bwMode="auto">
          <a:xfrm>
            <a:off x="8912225" y="4293741"/>
            <a:ext cx="1944688"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1400">
                <a:latin typeface="微软雅黑" pitchFamily="34" charset="-122"/>
                <a:ea typeface="微软雅黑" pitchFamily="34" charset="-122"/>
              </a:rPr>
              <a:t>添加文本内容</a:t>
            </a:r>
            <a:r>
              <a:rPr lang="zh-CN" altLang="en-US" sz="1400">
                <a:ea typeface="微软雅黑" pitchFamily="34" charset="-122"/>
              </a:rPr>
              <a:t>添加文本内容添加文本内容添加文本添加</a:t>
            </a:r>
          </a:p>
        </p:txBody>
      </p:sp>
      <p:sp>
        <p:nvSpPr>
          <p:cNvPr id="40" name="Rectangle 69"/>
          <p:cNvSpPr>
            <a:spLocks noChangeArrowheads="1"/>
          </p:cNvSpPr>
          <p:nvPr/>
        </p:nvSpPr>
        <p:spPr bwMode="auto">
          <a:xfrm>
            <a:off x="9344025" y="1340991"/>
            <a:ext cx="1295400" cy="51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2000">
                <a:solidFill>
                  <a:srgbClr val="EA5E66"/>
                </a:solidFill>
                <a:latin typeface="微软雅黑" pitchFamily="34" charset="-122"/>
                <a:ea typeface="方正兰亭大黑_GBK" pitchFamily="2" charset="-122"/>
              </a:rPr>
              <a:t>添加标题</a:t>
            </a:r>
            <a:endParaRPr lang="zh-CN" altLang="en-US" sz="2000">
              <a:solidFill>
                <a:srgbClr val="EA5E66"/>
              </a:solidFill>
              <a:ea typeface="方正兰亭大黑_GBK" pitchFamily="2" charset="-122"/>
            </a:endParaRPr>
          </a:p>
        </p:txBody>
      </p:sp>
      <p:sp>
        <p:nvSpPr>
          <p:cNvPr id="41" name="Rectangle 70"/>
          <p:cNvSpPr>
            <a:spLocks noChangeArrowheads="1"/>
          </p:cNvSpPr>
          <p:nvPr/>
        </p:nvSpPr>
        <p:spPr bwMode="auto">
          <a:xfrm>
            <a:off x="9488488" y="3861941"/>
            <a:ext cx="1295400" cy="51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2000" dirty="0">
                <a:solidFill>
                  <a:srgbClr val="F69F1E"/>
                </a:solidFill>
                <a:latin typeface="微软雅黑" pitchFamily="34" charset="-122"/>
                <a:ea typeface="方正兰亭大黑_GBK" pitchFamily="2" charset="-122"/>
              </a:rPr>
              <a:t>添加标题</a:t>
            </a:r>
            <a:endParaRPr lang="zh-CN" altLang="en-US" sz="2000" dirty="0">
              <a:solidFill>
                <a:srgbClr val="F69F1E"/>
              </a:solidFill>
              <a:ea typeface="方正兰亭大黑_GBK" pitchFamily="2" charset="-122"/>
            </a:endParaRPr>
          </a:p>
        </p:txBody>
      </p:sp>
      <p:sp>
        <p:nvSpPr>
          <p:cNvPr id="42" name="Rectangle 71"/>
          <p:cNvSpPr>
            <a:spLocks noChangeArrowheads="1"/>
          </p:cNvSpPr>
          <p:nvPr/>
        </p:nvSpPr>
        <p:spPr bwMode="auto">
          <a:xfrm>
            <a:off x="1855788" y="3861941"/>
            <a:ext cx="1295400" cy="51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2000" dirty="0">
                <a:solidFill>
                  <a:srgbClr val="0099A9"/>
                </a:solidFill>
                <a:latin typeface="微软雅黑" pitchFamily="34" charset="-122"/>
                <a:ea typeface="方正兰亭大黑_GBK" pitchFamily="2" charset="-122"/>
              </a:rPr>
              <a:t>添加标题</a:t>
            </a:r>
            <a:endParaRPr lang="zh-CN" altLang="en-US" sz="2000" dirty="0">
              <a:solidFill>
                <a:srgbClr val="0099A9"/>
              </a:solidFill>
              <a:ea typeface="方正兰亭大黑_GBK" pitchFamily="2" charset="-122"/>
            </a:endParaRPr>
          </a:p>
        </p:txBody>
      </p:sp>
      <p:sp>
        <p:nvSpPr>
          <p:cNvPr id="43" name="Rectangle 72"/>
          <p:cNvSpPr>
            <a:spLocks noChangeArrowheads="1"/>
          </p:cNvSpPr>
          <p:nvPr/>
        </p:nvSpPr>
        <p:spPr bwMode="auto">
          <a:xfrm>
            <a:off x="1782763" y="1269554"/>
            <a:ext cx="1295400" cy="51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zh-CN" altLang="en-US" sz="2000">
                <a:solidFill>
                  <a:srgbClr val="EA6103"/>
                </a:solidFill>
                <a:latin typeface="微软雅黑" pitchFamily="34" charset="-122"/>
                <a:ea typeface="方正兰亭大黑_GBK" pitchFamily="2" charset="-122"/>
              </a:rPr>
              <a:t>添加标题</a:t>
            </a:r>
            <a:endParaRPr lang="zh-CN" altLang="en-US" sz="2000">
              <a:solidFill>
                <a:srgbClr val="EA6103"/>
              </a:solidFill>
              <a:ea typeface="方正兰亭大黑_GBK" pitchFamily="2" charset="-122"/>
            </a:endParaRPr>
          </a:p>
        </p:txBody>
      </p:sp>
      <p:sp>
        <p:nvSpPr>
          <p:cNvPr id="44" name="Text Box 73"/>
          <p:cNvSpPr txBox="1">
            <a:spLocks noChangeArrowheads="1"/>
          </p:cNvSpPr>
          <p:nvPr/>
        </p:nvSpPr>
        <p:spPr bwMode="auto">
          <a:xfrm>
            <a:off x="4343400" y="1845816"/>
            <a:ext cx="1079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zh-CN" altLang="en-US" sz="2400" dirty="0">
                <a:solidFill>
                  <a:srgbClr val="EA6103"/>
                </a:solidFill>
                <a:ea typeface="方正兰亭大黑_GBK" pitchFamily="2" charset="-122"/>
              </a:rPr>
              <a:t>添加标题</a:t>
            </a:r>
          </a:p>
        </p:txBody>
      </p:sp>
      <p:sp>
        <p:nvSpPr>
          <p:cNvPr id="45" name="Text Box 74"/>
          <p:cNvSpPr txBox="1">
            <a:spLocks noChangeArrowheads="1"/>
          </p:cNvSpPr>
          <p:nvPr/>
        </p:nvSpPr>
        <p:spPr bwMode="auto">
          <a:xfrm>
            <a:off x="4343400" y="4293741"/>
            <a:ext cx="1079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zh-CN" altLang="en-US" sz="2400">
                <a:solidFill>
                  <a:srgbClr val="0099A9"/>
                </a:solidFill>
                <a:ea typeface="方正兰亭大黑_GBK" pitchFamily="2" charset="-122"/>
              </a:rPr>
              <a:t>添加标题</a:t>
            </a:r>
          </a:p>
        </p:txBody>
      </p:sp>
      <p:sp>
        <p:nvSpPr>
          <p:cNvPr id="46" name="Text Box 75"/>
          <p:cNvSpPr txBox="1">
            <a:spLocks noChangeArrowheads="1"/>
          </p:cNvSpPr>
          <p:nvPr/>
        </p:nvSpPr>
        <p:spPr bwMode="auto">
          <a:xfrm>
            <a:off x="7543800" y="4293741"/>
            <a:ext cx="1079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zh-CN" altLang="en-US" sz="2400">
                <a:solidFill>
                  <a:srgbClr val="F69F1E"/>
                </a:solidFill>
                <a:ea typeface="方正兰亭大黑_GBK" pitchFamily="2" charset="-122"/>
              </a:rPr>
              <a:t>添加标题</a:t>
            </a:r>
          </a:p>
        </p:txBody>
      </p:sp>
      <p:sp>
        <p:nvSpPr>
          <p:cNvPr id="47" name="Text Box 76"/>
          <p:cNvSpPr txBox="1">
            <a:spLocks noChangeArrowheads="1"/>
          </p:cNvSpPr>
          <p:nvPr/>
        </p:nvSpPr>
        <p:spPr bwMode="auto">
          <a:xfrm>
            <a:off x="7466013" y="1772791"/>
            <a:ext cx="1079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zh-CN" altLang="en-US" sz="2400">
                <a:solidFill>
                  <a:srgbClr val="EA5E66"/>
                </a:solidFill>
                <a:ea typeface="方正兰亭大黑_GBK" pitchFamily="2" charset="-122"/>
              </a:rPr>
              <a:t>添加标题</a:t>
            </a:r>
          </a:p>
        </p:txBody>
      </p:sp>
      <p:sp>
        <p:nvSpPr>
          <p:cNvPr id="48" name="Text Box 77"/>
          <p:cNvSpPr txBox="1">
            <a:spLocks noChangeArrowheads="1"/>
          </p:cNvSpPr>
          <p:nvPr/>
        </p:nvSpPr>
        <p:spPr bwMode="auto">
          <a:xfrm>
            <a:off x="5803473" y="3222327"/>
            <a:ext cx="1371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zh-CN" altLang="en-US" sz="2400" dirty="0">
                <a:ea typeface="方正兰亭大黑_GBK" pitchFamily="2" charset="-122"/>
              </a:rPr>
              <a:t>实施三</a:t>
            </a:r>
          </a:p>
        </p:txBody>
      </p:sp>
      <p:sp>
        <p:nvSpPr>
          <p:cNvPr id="49" name="TextBox 48"/>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50" name="Picture 3" descr="C:\Users\Administrator\Desktop\微立体创业计划\005.png"/>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1" name="Picture 4" descr="C:\Users\Administrator\Desktop\微立体创业计划\00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2" name="椭圆 51"/>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54" name="椭圆 53"/>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56" name="椭圆 55"/>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235483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50000">
                                          <p:cBhvr additive="base">
                                            <p:cTn id="7" dur="12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50000">
                                          <p:cBhvr additive="base">
                                            <p:cTn id="11" dur="12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55"/>
                                            </p:tgtEl>
                                            <p:attrNameLst>
                                              <p:attrName>style.color</p:attrName>
                                            </p:attrNameLst>
                                          </p:cBhvr>
                                          <p:to>
                                            <p:clrVal>
                                              <a:schemeClr val="accent2"/>
                                            </p:clrVal>
                                          </p:to>
                                        </p:set>
                                        <p:set>
                                          <p:cBhvr>
                                            <p:cTn id="41" dur="1000" fill="hold"/>
                                            <p:tgtEl>
                                              <p:spTgt spid="55"/>
                                            </p:tgtEl>
                                            <p:attrNameLst>
                                              <p:attrName>fillcolor</p:attrName>
                                            </p:attrNameLst>
                                          </p:cBhvr>
                                          <p:to>
                                            <p:clrVal>
                                              <a:schemeClr val="accent2"/>
                                            </p:clrVal>
                                          </p:to>
                                        </p:set>
                                        <p:set>
                                          <p:cBhvr>
                                            <p:cTn id="42" dur="1000" fill="hold"/>
                                            <p:tgtEl>
                                              <p:spTgt spid="55"/>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par>
                              <p:cTn id="47" fill="hold">
                                <p:stCondLst>
                                  <p:cond delay="4820"/>
                                </p:stCondLst>
                                <p:childTnLst>
                                  <p:par>
                                    <p:cTn id="48" presetID="49" presetClass="entr" presetSubtype="0" decel="10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style.rotation</p:attrName>
                                            </p:attrNameLst>
                                          </p:cBhvr>
                                          <p:tavLst>
                                            <p:tav tm="0">
                                              <p:val>
                                                <p:fltVal val="360"/>
                                              </p:val>
                                            </p:tav>
                                            <p:tav tm="100000">
                                              <p:val>
                                                <p:fltVal val="0"/>
                                              </p:val>
                                            </p:tav>
                                          </p:tavLst>
                                        </p:anim>
                                        <p:animEffect transition="in" filter="fade">
                                          <p:cBhvr>
                                            <p:cTn id="53" dur="500"/>
                                            <p:tgtEl>
                                              <p:spTgt spid="21"/>
                                            </p:tgtEl>
                                          </p:cBhvr>
                                        </p:animEffect>
                                      </p:childTnLst>
                                    </p:cTn>
                                  </p:par>
                                </p:childTnLst>
                              </p:cTn>
                            </p:par>
                            <p:par>
                              <p:cTn id="54" fill="hold">
                                <p:stCondLst>
                                  <p:cond delay="5320"/>
                                </p:stCondLst>
                                <p:childTnLst>
                                  <p:par>
                                    <p:cTn id="55" presetID="23" presetClass="entr" presetSubtype="16"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childTnLst>
                                    </p:cTn>
                                  </p:par>
                                </p:childTnLst>
                              </p:cTn>
                            </p:par>
                            <p:par>
                              <p:cTn id="71" fill="hold">
                                <p:stCondLst>
                                  <p:cond delay="5820"/>
                                </p:stCondLst>
                                <p:childTnLst>
                                  <p:par>
                                    <p:cTn id="72" presetID="49" presetClass="entr" presetSubtype="0" decel="10000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 calcmode="lin" valueType="num">
                                          <p:cBhvr>
                                            <p:cTn id="76" dur="500" fill="hold"/>
                                            <p:tgtEl>
                                              <p:spTgt spid="26"/>
                                            </p:tgtEl>
                                            <p:attrNameLst>
                                              <p:attrName>style.rotation</p:attrName>
                                            </p:attrNameLst>
                                          </p:cBhvr>
                                          <p:tavLst>
                                            <p:tav tm="0">
                                              <p:val>
                                                <p:fltVal val="360"/>
                                              </p:val>
                                            </p:tav>
                                            <p:tav tm="100000">
                                              <p:val>
                                                <p:fltVal val="0"/>
                                              </p:val>
                                            </p:tav>
                                          </p:tavLst>
                                        </p:anim>
                                        <p:animEffect transition="in" filter="fade">
                                          <p:cBhvr>
                                            <p:cTn id="77" dur="500"/>
                                            <p:tgtEl>
                                              <p:spTgt spid="26"/>
                                            </p:tgtEl>
                                          </p:cBhvr>
                                        </p:animEffect>
                                      </p:childTnLst>
                                    </p:cTn>
                                  </p:par>
                                  <p:par>
                                    <p:cTn id="78" presetID="17" presetClass="entr" presetSubtype="1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strVal val="#ppt_h"/>
                                              </p:val>
                                            </p:tav>
                                            <p:tav tm="100000">
                                              <p:val>
                                                <p:strVal val="#ppt_h"/>
                                              </p:val>
                                            </p:tav>
                                          </p:tavLst>
                                        </p:anim>
                                      </p:childTnLst>
                                    </p:cTn>
                                  </p:par>
                                  <p:par>
                                    <p:cTn id="82" presetID="3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800" decel="100000"/>
                                            <p:tgtEl>
                                              <p:spTgt spid="44"/>
                                            </p:tgtEl>
                                          </p:cBhvr>
                                        </p:animEffect>
                                        <p:anim calcmode="lin" valueType="num">
                                          <p:cBhvr>
                                            <p:cTn id="85" dur="800" decel="100000" fill="hold"/>
                                            <p:tgtEl>
                                              <p:spTgt spid="44"/>
                                            </p:tgtEl>
                                            <p:attrNameLst>
                                              <p:attrName>style.rotation</p:attrName>
                                            </p:attrNameLst>
                                          </p:cBhvr>
                                          <p:tavLst>
                                            <p:tav tm="0">
                                              <p:val>
                                                <p:fltVal val="-90"/>
                                              </p:val>
                                            </p:tav>
                                            <p:tav tm="100000">
                                              <p:val>
                                                <p:fltVal val="0"/>
                                              </p:val>
                                            </p:tav>
                                          </p:tavLst>
                                        </p:anim>
                                        <p:anim calcmode="lin" valueType="num">
                                          <p:cBhvr>
                                            <p:cTn id="86" dur="800" decel="100000" fill="hold"/>
                                            <p:tgtEl>
                                              <p:spTgt spid="44"/>
                                            </p:tgtEl>
                                            <p:attrNameLst>
                                              <p:attrName>ppt_x</p:attrName>
                                            </p:attrNameLst>
                                          </p:cBhvr>
                                          <p:tavLst>
                                            <p:tav tm="0">
                                              <p:val>
                                                <p:strVal val="#ppt_x+0.4"/>
                                              </p:val>
                                            </p:tav>
                                            <p:tav tm="100000">
                                              <p:val>
                                                <p:strVal val="#ppt_x-0.05"/>
                                              </p:val>
                                            </p:tav>
                                          </p:tavLst>
                                        </p:anim>
                                        <p:anim calcmode="lin" valueType="num">
                                          <p:cBhvr>
                                            <p:cTn id="87" dur="800" decel="100000" fill="hold"/>
                                            <p:tgtEl>
                                              <p:spTgt spid="44"/>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90" fill="hold">
                                <p:stCondLst>
                                  <p:cond delay="6820"/>
                                </p:stCondLst>
                                <p:childTnLst>
                                  <p:par>
                                    <p:cTn id="91" presetID="17" presetClass="entr" presetSubtype="1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strVal val="#ppt_h"/>
                                              </p:val>
                                            </p:tav>
                                            <p:tav tm="100000">
                                              <p:val>
                                                <p:strVal val="#ppt_h"/>
                                              </p:val>
                                            </p:tav>
                                          </p:tavLst>
                                        </p:anim>
                                      </p:childTnLst>
                                    </p:cTn>
                                  </p:par>
                                  <p:par>
                                    <p:cTn id="95" presetID="17" presetClass="entr" presetSubtype="1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strVal val="#ppt_h"/>
                                              </p:val>
                                            </p:tav>
                                            <p:tav tm="100000">
                                              <p:val>
                                                <p:strVal val="#ppt_h"/>
                                              </p:val>
                                            </p:tav>
                                          </p:tavLst>
                                        </p:anim>
                                      </p:childTnLst>
                                    </p:cTn>
                                  </p:par>
                                  <p:par>
                                    <p:cTn id="99" presetID="17" presetClass="entr" presetSubtype="1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strVal val="#ppt_h"/>
                                              </p:val>
                                            </p:tav>
                                            <p:tav tm="100000">
                                              <p:val>
                                                <p:strVal val="#ppt_h"/>
                                              </p:val>
                                            </p:tav>
                                          </p:tavLst>
                                        </p:anim>
                                      </p:childTnLst>
                                    </p:cTn>
                                  </p:par>
                                  <p:par>
                                    <p:cTn id="103" presetID="30"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800" decel="100000"/>
                                            <p:tgtEl>
                                              <p:spTgt spid="45"/>
                                            </p:tgtEl>
                                          </p:cBhvr>
                                        </p:animEffect>
                                        <p:anim calcmode="lin" valueType="num">
                                          <p:cBhvr>
                                            <p:cTn id="106" dur="800" decel="100000" fill="hold"/>
                                            <p:tgtEl>
                                              <p:spTgt spid="45"/>
                                            </p:tgtEl>
                                            <p:attrNameLst>
                                              <p:attrName>style.rotation</p:attrName>
                                            </p:attrNameLst>
                                          </p:cBhvr>
                                          <p:tavLst>
                                            <p:tav tm="0">
                                              <p:val>
                                                <p:fltVal val="-90"/>
                                              </p:val>
                                            </p:tav>
                                            <p:tav tm="100000">
                                              <p:val>
                                                <p:fltVal val="0"/>
                                              </p:val>
                                            </p:tav>
                                          </p:tavLst>
                                        </p:anim>
                                        <p:anim calcmode="lin" valueType="num">
                                          <p:cBhvr>
                                            <p:cTn id="107" dur="800" decel="100000" fill="hold"/>
                                            <p:tgtEl>
                                              <p:spTgt spid="45"/>
                                            </p:tgtEl>
                                            <p:attrNameLst>
                                              <p:attrName>ppt_x</p:attrName>
                                            </p:attrNameLst>
                                          </p:cBhvr>
                                          <p:tavLst>
                                            <p:tav tm="0">
                                              <p:val>
                                                <p:strVal val="#ppt_x+0.4"/>
                                              </p:val>
                                            </p:tav>
                                            <p:tav tm="100000">
                                              <p:val>
                                                <p:strVal val="#ppt_x-0.05"/>
                                              </p:val>
                                            </p:tav>
                                          </p:tavLst>
                                        </p:anim>
                                        <p:anim calcmode="lin" valueType="num">
                                          <p:cBhvr>
                                            <p:cTn id="108" dur="800" decel="100000" fill="hold"/>
                                            <p:tgtEl>
                                              <p:spTgt spid="45"/>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111" fill="hold">
                                <p:stCondLst>
                                  <p:cond delay="7820"/>
                                </p:stCondLst>
                                <p:childTnLst>
                                  <p:par>
                                    <p:cTn id="112" presetID="17" presetClass="entr" presetSubtype="10"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p:cTn id="114" dur="500" fill="hold"/>
                                            <p:tgtEl>
                                              <p:spTgt spid="35"/>
                                            </p:tgtEl>
                                            <p:attrNameLst>
                                              <p:attrName>ppt_w</p:attrName>
                                            </p:attrNameLst>
                                          </p:cBhvr>
                                          <p:tavLst>
                                            <p:tav tm="0">
                                              <p:val>
                                                <p:fltVal val="0"/>
                                              </p:val>
                                            </p:tav>
                                            <p:tav tm="100000">
                                              <p:val>
                                                <p:strVal val="#ppt_w"/>
                                              </p:val>
                                            </p:tav>
                                          </p:tavLst>
                                        </p:anim>
                                        <p:anim calcmode="lin" valueType="num">
                                          <p:cBhvr>
                                            <p:cTn id="115" dur="500" fill="hold"/>
                                            <p:tgtEl>
                                              <p:spTgt spid="35"/>
                                            </p:tgtEl>
                                            <p:attrNameLst>
                                              <p:attrName>ppt_h</p:attrName>
                                            </p:attrNameLst>
                                          </p:cBhvr>
                                          <p:tavLst>
                                            <p:tav tm="0">
                                              <p:val>
                                                <p:strVal val="#ppt_h"/>
                                              </p:val>
                                            </p:tav>
                                            <p:tav tm="100000">
                                              <p:val>
                                                <p:strVal val="#ppt_h"/>
                                              </p:val>
                                            </p:tav>
                                          </p:tavLst>
                                        </p:anim>
                                      </p:childTnLst>
                                    </p:cTn>
                                  </p:par>
                                  <p:par>
                                    <p:cTn id="116" presetID="17" presetClass="entr" presetSubtype="1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strVal val="#ppt_h"/>
                                              </p:val>
                                            </p:tav>
                                            <p:tav tm="100000">
                                              <p:val>
                                                <p:strVal val="#ppt_h"/>
                                              </p:val>
                                            </p:tav>
                                          </p:tavLst>
                                        </p:anim>
                                      </p:childTnLst>
                                    </p:cTn>
                                  </p:par>
                                  <p:par>
                                    <p:cTn id="120" presetID="17" presetClass="entr" presetSubtype="1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ppt_w</p:attrName>
                                            </p:attrNameLst>
                                          </p:cBhvr>
                                          <p:tavLst>
                                            <p:tav tm="0">
                                              <p:val>
                                                <p:fltVal val="0"/>
                                              </p:val>
                                            </p:tav>
                                            <p:tav tm="100000">
                                              <p:val>
                                                <p:strVal val="#ppt_w"/>
                                              </p:val>
                                            </p:tav>
                                          </p:tavLst>
                                        </p:anim>
                                        <p:anim calcmode="lin" valueType="num">
                                          <p:cBhvr>
                                            <p:cTn id="123" dur="500" fill="hold"/>
                                            <p:tgtEl>
                                              <p:spTgt spid="42"/>
                                            </p:tgtEl>
                                            <p:attrNameLst>
                                              <p:attrName>ppt_h</p:attrName>
                                            </p:attrNameLst>
                                          </p:cBhvr>
                                          <p:tavLst>
                                            <p:tav tm="0">
                                              <p:val>
                                                <p:strVal val="#ppt_h"/>
                                              </p:val>
                                            </p:tav>
                                            <p:tav tm="100000">
                                              <p:val>
                                                <p:strVal val="#ppt_h"/>
                                              </p:val>
                                            </p:tav>
                                          </p:tavLst>
                                        </p:anim>
                                      </p:childTnLst>
                                    </p:cTn>
                                  </p:par>
                                  <p:par>
                                    <p:cTn id="124" presetID="30" presetClass="entr" presetSubtype="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800" decel="100000"/>
                                            <p:tgtEl>
                                              <p:spTgt spid="47"/>
                                            </p:tgtEl>
                                          </p:cBhvr>
                                        </p:animEffect>
                                        <p:anim calcmode="lin" valueType="num">
                                          <p:cBhvr>
                                            <p:cTn id="127" dur="800" decel="100000" fill="hold"/>
                                            <p:tgtEl>
                                              <p:spTgt spid="47"/>
                                            </p:tgtEl>
                                            <p:attrNameLst>
                                              <p:attrName>style.rotation</p:attrName>
                                            </p:attrNameLst>
                                          </p:cBhvr>
                                          <p:tavLst>
                                            <p:tav tm="0">
                                              <p:val>
                                                <p:fltVal val="-90"/>
                                              </p:val>
                                            </p:tav>
                                            <p:tav tm="100000">
                                              <p:val>
                                                <p:fltVal val="0"/>
                                              </p:val>
                                            </p:tav>
                                          </p:tavLst>
                                        </p:anim>
                                        <p:anim calcmode="lin" valueType="num">
                                          <p:cBhvr>
                                            <p:cTn id="128" dur="800" decel="100000" fill="hold"/>
                                            <p:tgtEl>
                                              <p:spTgt spid="47"/>
                                            </p:tgtEl>
                                            <p:attrNameLst>
                                              <p:attrName>ppt_x</p:attrName>
                                            </p:attrNameLst>
                                          </p:cBhvr>
                                          <p:tavLst>
                                            <p:tav tm="0">
                                              <p:val>
                                                <p:strVal val="#ppt_x+0.4"/>
                                              </p:val>
                                            </p:tav>
                                            <p:tav tm="100000">
                                              <p:val>
                                                <p:strVal val="#ppt_x-0.05"/>
                                              </p:val>
                                            </p:tav>
                                          </p:tavLst>
                                        </p:anim>
                                        <p:anim calcmode="lin" valueType="num">
                                          <p:cBhvr>
                                            <p:cTn id="129" dur="800" decel="100000" fill="hold"/>
                                            <p:tgtEl>
                                              <p:spTgt spid="47"/>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132" fill="hold">
                                <p:stCondLst>
                                  <p:cond delay="8820"/>
                                </p:stCondLst>
                                <p:childTnLst>
                                  <p:par>
                                    <p:cTn id="133" presetID="17" presetClass="entr" presetSubtype="10"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p:cTn id="135" dur="500" fill="hold"/>
                                            <p:tgtEl>
                                              <p:spTgt spid="34"/>
                                            </p:tgtEl>
                                            <p:attrNameLst>
                                              <p:attrName>ppt_w</p:attrName>
                                            </p:attrNameLst>
                                          </p:cBhvr>
                                          <p:tavLst>
                                            <p:tav tm="0">
                                              <p:val>
                                                <p:fltVal val="0"/>
                                              </p:val>
                                            </p:tav>
                                            <p:tav tm="100000">
                                              <p:val>
                                                <p:strVal val="#ppt_w"/>
                                              </p:val>
                                            </p:tav>
                                          </p:tavLst>
                                        </p:anim>
                                        <p:anim calcmode="lin" valueType="num">
                                          <p:cBhvr>
                                            <p:cTn id="136" dur="500" fill="hold"/>
                                            <p:tgtEl>
                                              <p:spTgt spid="34"/>
                                            </p:tgtEl>
                                            <p:attrNameLst>
                                              <p:attrName>ppt_h</p:attrName>
                                            </p:attrNameLst>
                                          </p:cBhvr>
                                          <p:tavLst>
                                            <p:tav tm="0">
                                              <p:val>
                                                <p:strVal val="#ppt_h"/>
                                              </p:val>
                                            </p:tav>
                                            <p:tav tm="100000">
                                              <p:val>
                                                <p:strVal val="#ppt_h"/>
                                              </p:val>
                                            </p:tav>
                                          </p:tavLst>
                                        </p:anim>
                                      </p:childTnLst>
                                    </p:cTn>
                                  </p:par>
                                  <p:par>
                                    <p:cTn id="137" presetID="17" presetClass="entr" presetSubtype="10"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strVal val="#ppt_h"/>
                                              </p:val>
                                            </p:tav>
                                            <p:tav tm="100000">
                                              <p:val>
                                                <p:strVal val="#ppt_h"/>
                                              </p:val>
                                            </p:tav>
                                          </p:tavLst>
                                        </p:anim>
                                      </p:childTnLst>
                                    </p:cTn>
                                  </p:par>
                                  <p:par>
                                    <p:cTn id="145" presetID="30" presetClass="entr" presetSubtype="0"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800" decel="100000"/>
                                            <p:tgtEl>
                                              <p:spTgt spid="46"/>
                                            </p:tgtEl>
                                          </p:cBhvr>
                                        </p:animEffect>
                                        <p:anim calcmode="lin" valueType="num">
                                          <p:cBhvr>
                                            <p:cTn id="148" dur="800" decel="100000" fill="hold"/>
                                            <p:tgtEl>
                                              <p:spTgt spid="46"/>
                                            </p:tgtEl>
                                            <p:attrNameLst>
                                              <p:attrName>style.rotation</p:attrName>
                                            </p:attrNameLst>
                                          </p:cBhvr>
                                          <p:tavLst>
                                            <p:tav tm="0">
                                              <p:val>
                                                <p:fltVal val="-90"/>
                                              </p:val>
                                            </p:tav>
                                            <p:tav tm="100000">
                                              <p:val>
                                                <p:fltVal val="0"/>
                                              </p:val>
                                            </p:tav>
                                          </p:tavLst>
                                        </p:anim>
                                        <p:anim calcmode="lin" valueType="num">
                                          <p:cBhvr>
                                            <p:cTn id="149" dur="800" decel="100000" fill="hold"/>
                                            <p:tgtEl>
                                              <p:spTgt spid="46"/>
                                            </p:tgtEl>
                                            <p:attrNameLst>
                                              <p:attrName>ppt_x</p:attrName>
                                            </p:attrNameLst>
                                          </p:cBhvr>
                                          <p:tavLst>
                                            <p:tav tm="0">
                                              <p:val>
                                                <p:strVal val="#ppt_x+0.4"/>
                                              </p:val>
                                            </p:tav>
                                            <p:tav tm="100000">
                                              <p:val>
                                                <p:strVal val="#ppt_x-0.05"/>
                                              </p:val>
                                            </p:tav>
                                          </p:tavLst>
                                        </p:anim>
                                        <p:anim calcmode="lin" valueType="num">
                                          <p:cBhvr>
                                            <p:cTn id="150" dur="800" decel="100000" fill="hold"/>
                                            <p:tgtEl>
                                              <p:spTgt spid="46"/>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153" fill="hold">
                                <p:stCondLst>
                                  <p:cond delay="9820"/>
                                </p:stCondLst>
                                <p:childTnLst>
                                  <p:par>
                                    <p:cTn id="154" presetID="17" presetClass="entr" presetSubtype="10" fill="hold" grpId="0" nodeType="afterEffect">
                                      <p:stCondLst>
                                        <p:cond delay="0"/>
                                      </p:stCondLst>
                                      <p:childTnLst>
                                        <p:set>
                                          <p:cBhvr>
                                            <p:cTn id="155" dur="1" fill="hold">
                                              <p:stCondLst>
                                                <p:cond delay="0"/>
                                              </p:stCondLst>
                                            </p:cTn>
                                            <p:tgtEl>
                                              <p:spTgt spid="33"/>
                                            </p:tgtEl>
                                            <p:attrNameLst>
                                              <p:attrName>style.visibility</p:attrName>
                                            </p:attrNameLst>
                                          </p:cBhvr>
                                          <p:to>
                                            <p:strVal val="visible"/>
                                          </p:to>
                                        </p:set>
                                        <p:anim calcmode="lin" valueType="num">
                                          <p:cBhvr>
                                            <p:cTn id="156" dur="500" fill="hold"/>
                                            <p:tgtEl>
                                              <p:spTgt spid="33"/>
                                            </p:tgtEl>
                                            <p:attrNameLst>
                                              <p:attrName>ppt_w</p:attrName>
                                            </p:attrNameLst>
                                          </p:cBhvr>
                                          <p:tavLst>
                                            <p:tav tm="0">
                                              <p:val>
                                                <p:fltVal val="0"/>
                                              </p:val>
                                            </p:tav>
                                            <p:tav tm="100000">
                                              <p:val>
                                                <p:strVal val="#ppt_w"/>
                                              </p:val>
                                            </p:tav>
                                          </p:tavLst>
                                        </p:anim>
                                        <p:anim calcmode="lin" valueType="num">
                                          <p:cBhvr>
                                            <p:cTn id="157" dur="500" fill="hold"/>
                                            <p:tgtEl>
                                              <p:spTgt spid="33"/>
                                            </p:tgtEl>
                                            <p:attrNameLst>
                                              <p:attrName>ppt_h</p:attrName>
                                            </p:attrNameLst>
                                          </p:cBhvr>
                                          <p:tavLst>
                                            <p:tav tm="0">
                                              <p:val>
                                                <p:strVal val="#ppt_h"/>
                                              </p:val>
                                            </p:tav>
                                            <p:tav tm="100000">
                                              <p:val>
                                                <p:strVal val="#ppt_h"/>
                                              </p:val>
                                            </p:tav>
                                          </p:tavLst>
                                        </p:anim>
                                      </p:childTnLst>
                                    </p:cTn>
                                  </p:par>
                                  <p:par>
                                    <p:cTn id="158" presetID="17" presetClass="entr" presetSubtype="10" fill="hold" grpId="0" nodeType="with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strVal val="#ppt_h"/>
                                              </p:val>
                                            </p:tav>
                                            <p:tav tm="100000">
                                              <p:val>
                                                <p:strVal val="#ppt_h"/>
                                              </p:val>
                                            </p:tav>
                                          </p:tavLst>
                                        </p:anim>
                                      </p:childTnLst>
                                    </p:cTn>
                                  </p:par>
                                  <p:par>
                                    <p:cTn id="162" presetID="17" presetClass="entr" presetSubtype="10" fill="hold" grpId="0" nodeType="withEffect">
                                      <p:stCondLst>
                                        <p:cond delay="0"/>
                                      </p:stCondLst>
                                      <p:childTnLst>
                                        <p:set>
                                          <p:cBhvr>
                                            <p:cTn id="163" dur="1" fill="hold">
                                              <p:stCondLst>
                                                <p:cond delay="0"/>
                                              </p:stCondLst>
                                            </p:cTn>
                                            <p:tgtEl>
                                              <p:spTgt spid="41"/>
                                            </p:tgtEl>
                                            <p:attrNameLst>
                                              <p:attrName>style.visibility</p:attrName>
                                            </p:attrNameLst>
                                          </p:cBhvr>
                                          <p:to>
                                            <p:strVal val="visible"/>
                                          </p:to>
                                        </p:set>
                                        <p:anim calcmode="lin" valueType="num">
                                          <p:cBhvr>
                                            <p:cTn id="164" dur="500" fill="hold"/>
                                            <p:tgtEl>
                                              <p:spTgt spid="41"/>
                                            </p:tgtEl>
                                            <p:attrNameLst>
                                              <p:attrName>ppt_w</p:attrName>
                                            </p:attrNameLst>
                                          </p:cBhvr>
                                          <p:tavLst>
                                            <p:tav tm="0">
                                              <p:val>
                                                <p:fltVal val="0"/>
                                              </p:val>
                                            </p:tav>
                                            <p:tav tm="100000">
                                              <p:val>
                                                <p:strVal val="#ppt_w"/>
                                              </p:val>
                                            </p:tav>
                                          </p:tavLst>
                                        </p:anim>
                                        <p:anim calcmode="lin" valueType="num">
                                          <p:cBhvr>
                                            <p:cTn id="165"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1"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2" grpId="0" animBg="1"/>
          <p:bldP spid="53" grpId="0"/>
          <p:bldP spid="54" grpId="0" animBg="1"/>
          <p:bldP spid="55" grpId="0"/>
          <p:bldP spid="55" grpId="1"/>
          <p:bldP spid="56" grpId="0" animBg="1"/>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200" fill="hold"/>
                                            <p:tgtEl>
                                              <p:spTgt spid="50"/>
                                            </p:tgtEl>
                                            <p:attrNameLst>
                                              <p:attrName>ppt_x</p:attrName>
                                            </p:attrNameLst>
                                          </p:cBhvr>
                                          <p:tavLst>
                                            <p:tav tm="0">
                                              <p:val>
                                                <p:strVal val="0-#ppt_w/2"/>
                                              </p:val>
                                            </p:tav>
                                            <p:tav tm="100000">
                                              <p:val>
                                                <p:strVal val="#ppt_x"/>
                                              </p:val>
                                            </p:tav>
                                          </p:tavLst>
                                        </p:anim>
                                        <p:anim calcmode="lin" valueType="num">
                                          <p:cBhvr additive="base">
                                            <p:cTn id="8" dur="12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200" fill="hold"/>
                                            <p:tgtEl>
                                              <p:spTgt spid="51"/>
                                            </p:tgtEl>
                                            <p:attrNameLst>
                                              <p:attrName>ppt_x</p:attrName>
                                            </p:attrNameLst>
                                          </p:cBhvr>
                                          <p:tavLst>
                                            <p:tav tm="0">
                                              <p:val>
                                                <p:strVal val="#ppt_x"/>
                                              </p:val>
                                            </p:tav>
                                            <p:tav tm="100000">
                                              <p:val>
                                                <p:strVal val="#ppt_x"/>
                                              </p:val>
                                            </p:tav>
                                          </p:tavLst>
                                        </p:anim>
                                        <p:anim calcmode="lin" valueType="num">
                                          <p:cBhvr additive="base">
                                            <p:cTn id="12" dur="12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55"/>
                                            </p:tgtEl>
                                            <p:attrNameLst>
                                              <p:attrName>style.color</p:attrName>
                                            </p:attrNameLst>
                                          </p:cBhvr>
                                          <p:to>
                                            <p:clrVal>
                                              <a:schemeClr val="accent2"/>
                                            </p:clrVal>
                                          </p:to>
                                        </p:set>
                                        <p:set>
                                          <p:cBhvr>
                                            <p:cTn id="41" dur="1000" fill="hold"/>
                                            <p:tgtEl>
                                              <p:spTgt spid="55"/>
                                            </p:tgtEl>
                                            <p:attrNameLst>
                                              <p:attrName>fillcolor</p:attrName>
                                            </p:attrNameLst>
                                          </p:cBhvr>
                                          <p:to>
                                            <p:clrVal>
                                              <a:schemeClr val="accent2"/>
                                            </p:clrVal>
                                          </p:to>
                                        </p:set>
                                        <p:set>
                                          <p:cBhvr>
                                            <p:cTn id="42" dur="1000" fill="hold"/>
                                            <p:tgtEl>
                                              <p:spTgt spid="55"/>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par>
                              <p:cTn id="47" fill="hold">
                                <p:stCondLst>
                                  <p:cond delay="4820"/>
                                </p:stCondLst>
                                <p:childTnLst>
                                  <p:par>
                                    <p:cTn id="48" presetID="49" presetClass="entr" presetSubtype="0" decel="10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style.rotation</p:attrName>
                                            </p:attrNameLst>
                                          </p:cBhvr>
                                          <p:tavLst>
                                            <p:tav tm="0">
                                              <p:val>
                                                <p:fltVal val="360"/>
                                              </p:val>
                                            </p:tav>
                                            <p:tav tm="100000">
                                              <p:val>
                                                <p:fltVal val="0"/>
                                              </p:val>
                                            </p:tav>
                                          </p:tavLst>
                                        </p:anim>
                                        <p:animEffect transition="in" filter="fade">
                                          <p:cBhvr>
                                            <p:cTn id="53" dur="500"/>
                                            <p:tgtEl>
                                              <p:spTgt spid="21"/>
                                            </p:tgtEl>
                                          </p:cBhvr>
                                        </p:animEffect>
                                      </p:childTnLst>
                                    </p:cTn>
                                  </p:par>
                                </p:childTnLst>
                              </p:cTn>
                            </p:par>
                            <p:par>
                              <p:cTn id="54" fill="hold">
                                <p:stCondLst>
                                  <p:cond delay="5320"/>
                                </p:stCondLst>
                                <p:childTnLst>
                                  <p:par>
                                    <p:cTn id="55" presetID="23" presetClass="entr" presetSubtype="16"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childTnLst>
                                    </p:cTn>
                                  </p:par>
                                </p:childTnLst>
                              </p:cTn>
                            </p:par>
                            <p:par>
                              <p:cTn id="71" fill="hold">
                                <p:stCondLst>
                                  <p:cond delay="5820"/>
                                </p:stCondLst>
                                <p:childTnLst>
                                  <p:par>
                                    <p:cTn id="72" presetID="49" presetClass="entr" presetSubtype="0" decel="10000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 calcmode="lin" valueType="num">
                                          <p:cBhvr>
                                            <p:cTn id="76" dur="500" fill="hold"/>
                                            <p:tgtEl>
                                              <p:spTgt spid="26"/>
                                            </p:tgtEl>
                                            <p:attrNameLst>
                                              <p:attrName>style.rotation</p:attrName>
                                            </p:attrNameLst>
                                          </p:cBhvr>
                                          <p:tavLst>
                                            <p:tav tm="0">
                                              <p:val>
                                                <p:fltVal val="360"/>
                                              </p:val>
                                            </p:tav>
                                            <p:tav tm="100000">
                                              <p:val>
                                                <p:fltVal val="0"/>
                                              </p:val>
                                            </p:tav>
                                          </p:tavLst>
                                        </p:anim>
                                        <p:animEffect transition="in" filter="fade">
                                          <p:cBhvr>
                                            <p:cTn id="77" dur="500"/>
                                            <p:tgtEl>
                                              <p:spTgt spid="26"/>
                                            </p:tgtEl>
                                          </p:cBhvr>
                                        </p:animEffect>
                                      </p:childTnLst>
                                    </p:cTn>
                                  </p:par>
                                  <p:par>
                                    <p:cTn id="78" presetID="17" presetClass="entr" presetSubtype="1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strVal val="#ppt_h"/>
                                              </p:val>
                                            </p:tav>
                                            <p:tav tm="100000">
                                              <p:val>
                                                <p:strVal val="#ppt_h"/>
                                              </p:val>
                                            </p:tav>
                                          </p:tavLst>
                                        </p:anim>
                                      </p:childTnLst>
                                    </p:cTn>
                                  </p:par>
                                  <p:par>
                                    <p:cTn id="82" presetID="3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800" decel="100000"/>
                                            <p:tgtEl>
                                              <p:spTgt spid="44"/>
                                            </p:tgtEl>
                                          </p:cBhvr>
                                        </p:animEffect>
                                        <p:anim calcmode="lin" valueType="num">
                                          <p:cBhvr>
                                            <p:cTn id="85" dur="800" decel="100000" fill="hold"/>
                                            <p:tgtEl>
                                              <p:spTgt spid="44"/>
                                            </p:tgtEl>
                                            <p:attrNameLst>
                                              <p:attrName>style.rotation</p:attrName>
                                            </p:attrNameLst>
                                          </p:cBhvr>
                                          <p:tavLst>
                                            <p:tav tm="0">
                                              <p:val>
                                                <p:fltVal val="-90"/>
                                              </p:val>
                                            </p:tav>
                                            <p:tav tm="100000">
                                              <p:val>
                                                <p:fltVal val="0"/>
                                              </p:val>
                                            </p:tav>
                                          </p:tavLst>
                                        </p:anim>
                                        <p:anim calcmode="lin" valueType="num">
                                          <p:cBhvr>
                                            <p:cTn id="86" dur="800" decel="100000" fill="hold"/>
                                            <p:tgtEl>
                                              <p:spTgt spid="44"/>
                                            </p:tgtEl>
                                            <p:attrNameLst>
                                              <p:attrName>ppt_x</p:attrName>
                                            </p:attrNameLst>
                                          </p:cBhvr>
                                          <p:tavLst>
                                            <p:tav tm="0">
                                              <p:val>
                                                <p:strVal val="#ppt_x+0.4"/>
                                              </p:val>
                                            </p:tav>
                                            <p:tav tm="100000">
                                              <p:val>
                                                <p:strVal val="#ppt_x-0.05"/>
                                              </p:val>
                                            </p:tav>
                                          </p:tavLst>
                                        </p:anim>
                                        <p:anim calcmode="lin" valueType="num">
                                          <p:cBhvr>
                                            <p:cTn id="87" dur="800" decel="100000" fill="hold"/>
                                            <p:tgtEl>
                                              <p:spTgt spid="44"/>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90" fill="hold">
                                <p:stCondLst>
                                  <p:cond delay="6820"/>
                                </p:stCondLst>
                                <p:childTnLst>
                                  <p:par>
                                    <p:cTn id="91" presetID="17" presetClass="entr" presetSubtype="1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strVal val="#ppt_h"/>
                                              </p:val>
                                            </p:tav>
                                            <p:tav tm="100000">
                                              <p:val>
                                                <p:strVal val="#ppt_h"/>
                                              </p:val>
                                            </p:tav>
                                          </p:tavLst>
                                        </p:anim>
                                      </p:childTnLst>
                                    </p:cTn>
                                  </p:par>
                                  <p:par>
                                    <p:cTn id="95" presetID="17" presetClass="entr" presetSubtype="1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strVal val="#ppt_h"/>
                                              </p:val>
                                            </p:tav>
                                            <p:tav tm="100000">
                                              <p:val>
                                                <p:strVal val="#ppt_h"/>
                                              </p:val>
                                            </p:tav>
                                          </p:tavLst>
                                        </p:anim>
                                      </p:childTnLst>
                                    </p:cTn>
                                  </p:par>
                                  <p:par>
                                    <p:cTn id="99" presetID="17" presetClass="entr" presetSubtype="1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strVal val="#ppt_h"/>
                                              </p:val>
                                            </p:tav>
                                            <p:tav tm="100000">
                                              <p:val>
                                                <p:strVal val="#ppt_h"/>
                                              </p:val>
                                            </p:tav>
                                          </p:tavLst>
                                        </p:anim>
                                      </p:childTnLst>
                                    </p:cTn>
                                  </p:par>
                                  <p:par>
                                    <p:cTn id="103" presetID="30"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800" decel="100000"/>
                                            <p:tgtEl>
                                              <p:spTgt spid="45"/>
                                            </p:tgtEl>
                                          </p:cBhvr>
                                        </p:animEffect>
                                        <p:anim calcmode="lin" valueType="num">
                                          <p:cBhvr>
                                            <p:cTn id="106" dur="800" decel="100000" fill="hold"/>
                                            <p:tgtEl>
                                              <p:spTgt spid="45"/>
                                            </p:tgtEl>
                                            <p:attrNameLst>
                                              <p:attrName>style.rotation</p:attrName>
                                            </p:attrNameLst>
                                          </p:cBhvr>
                                          <p:tavLst>
                                            <p:tav tm="0">
                                              <p:val>
                                                <p:fltVal val="-90"/>
                                              </p:val>
                                            </p:tav>
                                            <p:tav tm="100000">
                                              <p:val>
                                                <p:fltVal val="0"/>
                                              </p:val>
                                            </p:tav>
                                          </p:tavLst>
                                        </p:anim>
                                        <p:anim calcmode="lin" valueType="num">
                                          <p:cBhvr>
                                            <p:cTn id="107" dur="800" decel="100000" fill="hold"/>
                                            <p:tgtEl>
                                              <p:spTgt spid="45"/>
                                            </p:tgtEl>
                                            <p:attrNameLst>
                                              <p:attrName>ppt_x</p:attrName>
                                            </p:attrNameLst>
                                          </p:cBhvr>
                                          <p:tavLst>
                                            <p:tav tm="0">
                                              <p:val>
                                                <p:strVal val="#ppt_x+0.4"/>
                                              </p:val>
                                            </p:tav>
                                            <p:tav tm="100000">
                                              <p:val>
                                                <p:strVal val="#ppt_x-0.05"/>
                                              </p:val>
                                            </p:tav>
                                          </p:tavLst>
                                        </p:anim>
                                        <p:anim calcmode="lin" valueType="num">
                                          <p:cBhvr>
                                            <p:cTn id="108" dur="800" decel="100000" fill="hold"/>
                                            <p:tgtEl>
                                              <p:spTgt spid="45"/>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111" fill="hold">
                                <p:stCondLst>
                                  <p:cond delay="7820"/>
                                </p:stCondLst>
                                <p:childTnLst>
                                  <p:par>
                                    <p:cTn id="112" presetID="17" presetClass="entr" presetSubtype="10"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p:cTn id="114" dur="500" fill="hold"/>
                                            <p:tgtEl>
                                              <p:spTgt spid="35"/>
                                            </p:tgtEl>
                                            <p:attrNameLst>
                                              <p:attrName>ppt_w</p:attrName>
                                            </p:attrNameLst>
                                          </p:cBhvr>
                                          <p:tavLst>
                                            <p:tav tm="0">
                                              <p:val>
                                                <p:fltVal val="0"/>
                                              </p:val>
                                            </p:tav>
                                            <p:tav tm="100000">
                                              <p:val>
                                                <p:strVal val="#ppt_w"/>
                                              </p:val>
                                            </p:tav>
                                          </p:tavLst>
                                        </p:anim>
                                        <p:anim calcmode="lin" valueType="num">
                                          <p:cBhvr>
                                            <p:cTn id="115" dur="500" fill="hold"/>
                                            <p:tgtEl>
                                              <p:spTgt spid="35"/>
                                            </p:tgtEl>
                                            <p:attrNameLst>
                                              <p:attrName>ppt_h</p:attrName>
                                            </p:attrNameLst>
                                          </p:cBhvr>
                                          <p:tavLst>
                                            <p:tav tm="0">
                                              <p:val>
                                                <p:strVal val="#ppt_h"/>
                                              </p:val>
                                            </p:tav>
                                            <p:tav tm="100000">
                                              <p:val>
                                                <p:strVal val="#ppt_h"/>
                                              </p:val>
                                            </p:tav>
                                          </p:tavLst>
                                        </p:anim>
                                      </p:childTnLst>
                                    </p:cTn>
                                  </p:par>
                                  <p:par>
                                    <p:cTn id="116" presetID="17" presetClass="entr" presetSubtype="1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strVal val="#ppt_h"/>
                                              </p:val>
                                            </p:tav>
                                            <p:tav tm="100000">
                                              <p:val>
                                                <p:strVal val="#ppt_h"/>
                                              </p:val>
                                            </p:tav>
                                          </p:tavLst>
                                        </p:anim>
                                      </p:childTnLst>
                                    </p:cTn>
                                  </p:par>
                                  <p:par>
                                    <p:cTn id="120" presetID="17" presetClass="entr" presetSubtype="1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ppt_w</p:attrName>
                                            </p:attrNameLst>
                                          </p:cBhvr>
                                          <p:tavLst>
                                            <p:tav tm="0">
                                              <p:val>
                                                <p:fltVal val="0"/>
                                              </p:val>
                                            </p:tav>
                                            <p:tav tm="100000">
                                              <p:val>
                                                <p:strVal val="#ppt_w"/>
                                              </p:val>
                                            </p:tav>
                                          </p:tavLst>
                                        </p:anim>
                                        <p:anim calcmode="lin" valueType="num">
                                          <p:cBhvr>
                                            <p:cTn id="123" dur="500" fill="hold"/>
                                            <p:tgtEl>
                                              <p:spTgt spid="42"/>
                                            </p:tgtEl>
                                            <p:attrNameLst>
                                              <p:attrName>ppt_h</p:attrName>
                                            </p:attrNameLst>
                                          </p:cBhvr>
                                          <p:tavLst>
                                            <p:tav tm="0">
                                              <p:val>
                                                <p:strVal val="#ppt_h"/>
                                              </p:val>
                                            </p:tav>
                                            <p:tav tm="100000">
                                              <p:val>
                                                <p:strVal val="#ppt_h"/>
                                              </p:val>
                                            </p:tav>
                                          </p:tavLst>
                                        </p:anim>
                                      </p:childTnLst>
                                    </p:cTn>
                                  </p:par>
                                  <p:par>
                                    <p:cTn id="124" presetID="30" presetClass="entr" presetSubtype="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800" decel="100000"/>
                                            <p:tgtEl>
                                              <p:spTgt spid="47"/>
                                            </p:tgtEl>
                                          </p:cBhvr>
                                        </p:animEffect>
                                        <p:anim calcmode="lin" valueType="num">
                                          <p:cBhvr>
                                            <p:cTn id="127" dur="800" decel="100000" fill="hold"/>
                                            <p:tgtEl>
                                              <p:spTgt spid="47"/>
                                            </p:tgtEl>
                                            <p:attrNameLst>
                                              <p:attrName>style.rotation</p:attrName>
                                            </p:attrNameLst>
                                          </p:cBhvr>
                                          <p:tavLst>
                                            <p:tav tm="0">
                                              <p:val>
                                                <p:fltVal val="-90"/>
                                              </p:val>
                                            </p:tav>
                                            <p:tav tm="100000">
                                              <p:val>
                                                <p:fltVal val="0"/>
                                              </p:val>
                                            </p:tav>
                                          </p:tavLst>
                                        </p:anim>
                                        <p:anim calcmode="lin" valueType="num">
                                          <p:cBhvr>
                                            <p:cTn id="128" dur="800" decel="100000" fill="hold"/>
                                            <p:tgtEl>
                                              <p:spTgt spid="47"/>
                                            </p:tgtEl>
                                            <p:attrNameLst>
                                              <p:attrName>ppt_x</p:attrName>
                                            </p:attrNameLst>
                                          </p:cBhvr>
                                          <p:tavLst>
                                            <p:tav tm="0">
                                              <p:val>
                                                <p:strVal val="#ppt_x+0.4"/>
                                              </p:val>
                                            </p:tav>
                                            <p:tav tm="100000">
                                              <p:val>
                                                <p:strVal val="#ppt_x-0.05"/>
                                              </p:val>
                                            </p:tav>
                                          </p:tavLst>
                                        </p:anim>
                                        <p:anim calcmode="lin" valueType="num">
                                          <p:cBhvr>
                                            <p:cTn id="129" dur="800" decel="100000" fill="hold"/>
                                            <p:tgtEl>
                                              <p:spTgt spid="47"/>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132" fill="hold">
                                <p:stCondLst>
                                  <p:cond delay="8820"/>
                                </p:stCondLst>
                                <p:childTnLst>
                                  <p:par>
                                    <p:cTn id="133" presetID="17" presetClass="entr" presetSubtype="10"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p:cTn id="135" dur="500" fill="hold"/>
                                            <p:tgtEl>
                                              <p:spTgt spid="34"/>
                                            </p:tgtEl>
                                            <p:attrNameLst>
                                              <p:attrName>ppt_w</p:attrName>
                                            </p:attrNameLst>
                                          </p:cBhvr>
                                          <p:tavLst>
                                            <p:tav tm="0">
                                              <p:val>
                                                <p:fltVal val="0"/>
                                              </p:val>
                                            </p:tav>
                                            <p:tav tm="100000">
                                              <p:val>
                                                <p:strVal val="#ppt_w"/>
                                              </p:val>
                                            </p:tav>
                                          </p:tavLst>
                                        </p:anim>
                                        <p:anim calcmode="lin" valueType="num">
                                          <p:cBhvr>
                                            <p:cTn id="136" dur="500" fill="hold"/>
                                            <p:tgtEl>
                                              <p:spTgt spid="34"/>
                                            </p:tgtEl>
                                            <p:attrNameLst>
                                              <p:attrName>ppt_h</p:attrName>
                                            </p:attrNameLst>
                                          </p:cBhvr>
                                          <p:tavLst>
                                            <p:tav tm="0">
                                              <p:val>
                                                <p:strVal val="#ppt_h"/>
                                              </p:val>
                                            </p:tav>
                                            <p:tav tm="100000">
                                              <p:val>
                                                <p:strVal val="#ppt_h"/>
                                              </p:val>
                                            </p:tav>
                                          </p:tavLst>
                                        </p:anim>
                                      </p:childTnLst>
                                    </p:cTn>
                                  </p:par>
                                  <p:par>
                                    <p:cTn id="137" presetID="17" presetClass="entr" presetSubtype="10"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strVal val="#ppt_h"/>
                                              </p:val>
                                            </p:tav>
                                            <p:tav tm="100000">
                                              <p:val>
                                                <p:strVal val="#ppt_h"/>
                                              </p:val>
                                            </p:tav>
                                          </p:tavLst>
                                        </p:anim>
                                      </p:childTnLst>
                                    </p:cTn>
                                  </p:par>
                                  <p:par>
                                    <p:cTn id="145" presetID="30" presetClass="entr" presetSubtype="0"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800" decel="100000"/>
                                            <p:tgtEl>
                                              <p:spTgt spid="46"/>
                                            </p:tgtEl>
                                          </p:cBhvr>
                                        </p:animEffect>
                                        <p:anim calcmode="lin" valueType="num">
                                          <p:cBhvr>
                                            <p:cTn id="148" dur="800" decel="100000" fill="hold"/>
                                            <p:tgtEl>
                                              <p:spTgt spid="46"/>
                                            </p:tgtEl>
                                            <p:attrNameLst>
                                              <p:attrName>style.rotation</p:attrName>
                                            </p:attrNameLst>
                                          </p:cBhvr>
                                          <p:tavLst>
                                            <p:tav tm="0">
                                              <p:val>
                                                <p:fltVal val="-90"/>
                                              </p:val>
                                            </p:tav>
                                            <p:tav tm="100000">
                                              <p:val>
                                                <p:fltVal val="0"/>
                                              </p:val>
                                            </p:tav>
                                          </p:tavLst>
                                        </p:anim>
                                        <p:anim calcmode="lin" valueType="num">
                                          <p:cBhvr>
                                            <p:cTn id="149" dur="800" decel="100000" fill="hold"/>
                                            <p:tgtEl>
                                              <p:spTgt spid="46"/>
                                            </p:tgtEl>
                                            <p:attrNameLst>
                                              <p:attrName>ppt_x</p:attrName>
                                            </p:attrNameLst>
                                          </p:cBhvr>
                                          <p:tavLst>
                                            <p:tav tm="0">
                                              <p:val>
                                                <p:strVal val="#ppt_x+0.4"/>
                                              </p:val>
                                            </p:tav>
                                            <p:tav tm="100000">
                                              <p:val>
                                                <p:strVal val="#ppt_x-0.05"/>
                                              </p:val>
                                            </p:tav>
                                          </p:tavLst>
                                        </p:anim>
                                        <p:anim calcmode="lin" valueType="num">
                                          <p:cBhvr>
                                            <p:cTn id="150" dur="800" decel="100000" fill="hold"/>
                                            <p:tgtEl>
                                              <p:spTgt spid="46"/>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153" fill="hold">
                                <p:stCondLst>
                                  <p:cond delay="9820"/>
                                </p:stCondLst>
                                <p:childTnLst>
                                  <p:par>
                                    <p:cTn id="154" presetID="17" presetClass="entr" presetSubtype="10" fill="hold" grpId="0" nodeType="afterEffect">
                                      <p:stCondLst>
                                        <p:cond delay="0"/>
                                      </p:stCondLst>
                                      <p:childTnLst>
                                        <p:set>
                                          <p:cBhvr>
                                            <p:cTn id="155" dur="1" fill="hold">
                                              <p:stCondLst>
                                                <p:cond delay="0"/>
                                              </p:stCondLst>
                                            </p:cTn>
                                            <p:tgtEl>
                                              <p:spTgt spid="33"/>
                                            </p:tgtEl>
                                            <p:attrNameLst>
                                              <p:attrName>style.visibility</p:attrName>
                                            </p:attrNameLst>
                                          </p:cBhvr>
                                          <p:to>
                                            <p:strVal val="visible"/>
                                          </p:to>
                                        </p:set>
                                        <p:anim calcmode="lin" valueType="num">
                                          <p:cBhvr>
                                            <p:cTn id="156" dur="500" fill="hold"/>
                                            <p:tgtEl>
                                              <p:spTgt spid="33"/>
                                            </p:tgtEl>
                                            <p:attrNameLst>
                                              <p:attrName>ppt_w</p:attrName>
                                            </p:attrNameLst>
                                          </p:cBhvr>
                                          <p:tavLst>
                                            <p:tav tm="0">
                                              <p:val>
                                                <p:fltVal val="0"/>
                                              </p:val>
                                            </p:tav>
                                            <p:tav tm="100000">
                                              <p:val>
                                                <p:strVal val="#ppt_w"/>
                                              </p:val>
                                            </p:tav>
                                          </p:tavLst>
                                        </p:anim>
                                        <p:anim calcmode="lin" valueType="num">
                                          <p:cBhvr>
                                            <p:cTn id="157" dur="500" fill="hold"/>
                                            <p:tgtEl>
                                              <p:spTgt spid="33"/>
                                            </p:tgtEl>
                                            <p:attrNameLst>
                                              <p:attrName>ppt_h</p:attrName>
                                            </p:attrNameLst>
                                          </p:cBhvr>
                                          <p:tavLst>
                                            <p:tav tm="0">
                                              <p:val>
                                                <p:strVal val="#ppt_h"/>
                                              </p:val>
                                            </p:tav>
                                            <p:tav tm="100000">
                                              <p:val>
                                                <p:strVal val="#ppt_h"/>
                                              </p:val>
                                            </p:tav>
                                          </p:tavLst>
                                        </p:anim>
                                      </p:childTnLst>
                                    </p:cTn>
                                  </p:par>
                                  <p:par>
                                    <p:cTn id="158" presetID="17" presetClass="entr" presetSubtype="10" fill="hold" grpId="0" nodeType="with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strVal val="#ppt_h"/>
                                              </p:val>
                                            </p:tav>
                                            <p:tav tm="100000">
                                              <p:val>
                                                <p:strVal val="#ppt_h"/>
                                              </p:val>
                                            </p:tav>
                                          </p:tavLst>
                                        </p:anim>
                                      </p:childTnLst>
                                    </p:cTn>
                                  </p:par>
                                  <p:par>
                                    <p:cTn id="162" presetID="17" presetClass="entr" presetSubtype="10" fill="hold" grpId="0" nodeType="withEffect">
                                      <p:stCondLst>
                                        <p:cond delay="0"/>
                                      </p:stCondLst>
                                      <p:childTnLst>
                                        <p:set>
                                          <p:cBhvr>
                                            <p:cTn id="163" dur="1" fill="hold">
                                              <p:stCondLst>
                                                <p:cond delay="0"/>
                                              </p:stCondLst>
                                            </p:cTn>
                                            <p:tgtEl>
                                              <p:spTgt spid="41"/>
                                            </p:tgtEl>
                                            <p:attrNameLst>
                                              <p:attrName>style.visibility</p:attrName>
                                            </p:attrNameLst>
                                          </p:cBhvr>
                                          <p:to>
                                            <p:strVal val="visible"/>
                                          </p:to>
                                        </p:set>
                                        <p:anim calcmode="lin" valueType="num">
                                          <p:cBhvr>
                                            <p:cTn id="164" dur="500" fill="hold"/>
                                            <p:tgtEl>
                                              <p:spTgt spid="41"/>
                                            </p:tgtEl>
                                            <p:attrNameLst>
                                              <p:attrName>ppt_w</p:attrName>
                                            </p:attrNameLst>
                                          </p:cBhvr>
                                          <p:tavLst>
                                            <p:tav tm="0">
                                              <p:val>
                                                <p:fltVal val="0"/>
                                              </p:val>
                                            </p:tav>
                                            <p:tav tm="100000">
                                              <p:val>
                                                <p:strVal val="#ppt_w"/>
                                              </p:val>
                                            </p:tav>
                                          </p:tavLst>
                                        </p:anim>
                                        <p:anim calcmode="lin" valueType="num">
                                          <p:cBhvr>
                                            <p:cTn id="165"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1"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2" grpId="0" animBg="1"/>
          <p:bldP spid="53" grpId="0"/>
          <p:bldP spid="54" grpId="0" animBg="1"/>
          <p:bldP spid="55" grpId="0"/>
          <p:bldP spid="55" grpId="1"/>
          <p:bldP spid="56" grpId="0" animBg="1"/>
          <p:bldP spid="5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28"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9"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0" name="椭圆 29"/>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32" name="椭圆 31"/>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35" name="椭圆 34"/>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
        <p:nvSpPr>
          <p:cNvPr id="37" name="Oval 53"/>
          <p:cNvSpPr>
            <a:spLocks noChangeArrowheads="1"/>
          </p:cNvSpPr>
          <p:nvPr/>
        </p:nvSpPr>
        <p:spPr bwMode="auto">
          <a:xfrm>
            <a:off x="926984" y="3271633"/>
            <a:ext cx="1122305"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itchFamily="34" charset="-122"/>
              <a:ea typeface="微软雅黑" pitchFamily="34" charset="-122"/>
            </a:endParaRPr>
          </a:p>
        </p:txBody>
      </p:sp>
      <p:sp>
        <p:nvSpPr>
          <p:cNvPr id="38" name="Oval 53"/>
          <p:cNvSpPr>
            <a:spLocks noChangeArrowheads="1"/>
          </p:cNvSpPr>
          <p:nvPr/>
        </p:nvSpPr>
        <p:spPr bwMode="auto">
          <a:xfrm>
            <a:off x="3159009" y="1039608"/>
            <a:ext cx="1122305"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itchFamily="34" charset="-122"/>
              <a:ea typeface="微软雅黑" pitchFamily="34" charset="-122"/>
            </a:endParaRPr>
          </a:p>
        </p:txBody>
      </p:sp>
      <p:sp>
        <p:nvSpPr>
          <p:cNvPr id="39" name="Oval 53"/>
          <p:cNvSpPr>
            <a:spLocks noChangeArrowheads="1"/>
          </p:cNvSpPr>
          <p:nvPr/>
        </p:nvSpPr>
        <p:spPr bwMode="auto">
          <a:xfrm>
            <a:off x="5319597" y="3200195"/>
            <a:ext cx="1122304"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itchFamily="34" charset="-122"/>
              <a:ea typeface="微软雅黑" pitchFamily="34" charset="-122"/>
            </a:endParaRPr>
          </a:p>
        </p:txBody>
      </p:sp>
      <p:sp>
        <p:nvSpPr>
          <p:cNvPr id="40" name="Oval 53"/>
          <p:cNvSpPr>
            <a:spLocks noChangeArrowheads="1"/>
          </p:cNvSpPr>
          <p:nvPr/>
        </p:nvSpPr>
        <p:spPr bwMode="auto">
          <a:xfrm>
            <a:off x="3076459" y="5409995"/>
            <a:ext cx="1122305"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itchFamily="34" charset="-122"/>
              <a:ea typeface="微软雅黑" pitchFamily="34" charset="-122"/>
            </a:endParaRPr>
          </a:p>
        </p:txBody>
      </p:sp>
      <p:sp>
        <p:nvSpPr>
          <p:cNvPr id="41" name="Oval 15"/>
          <p:cNvSpPr>
            <a:spLocks noChangeArrowheads="1"/>
          </p:cNvSpPr>
          <p:nvPr/>
        </p:nvSpPr>
        <p:spPr bwMode="auto">
          <a:xfrm flipH="1">
            <a:off x="3238500" y="1110264"/>
            <a:ext cx="962025" cy="962025"/>
          </a:xfrm>
          <a:prstGeom prst="ellipse">
            <a:avLst/>
          </a:prstGeom>
          <a:solidFill>
            <a:srgbClr val="EA5E66"/>
          </a:solidFill>
          <a:ln>
            <a:noFill/>
          </a:ln>
        </p:spPr>
        <p:txBody>
          <a:bodyPr/>
          <a:lstStyle/>
          <a:p>
            <a:pPr>
              <a:buFontTx/>
              <a:buNone/>
            </a:pPr>
            <a:endParaRPr lang="id-ID" altLang="zh-CN">
              <a:latin typeface="微软雅黑" pitchFamily="34" charset="-122"/>
              <a:ea typeface="微软雅黑" pitchFamily="34" charset="-122"/>
            </a:endParaRPr>
          </a:p>
        </p:txBody>
      </p:sp>
      <p:sp>
        <p:nvSpPr>
          <p:cNvPr id="42" name="Oval 15"/>
          <p:cNvSpPr>
            <a:spLocks noChangeArrowheads="1"/>
          </p:cNvSpPr>
          <p:nvPr/>
        </p:nvSpPr>
        <p:spPr bwMode="auto">
          <a:xfrm flipH="1">
            <a:off x="1008063" y="3354989"/>
            <a:ext cx="962025" cy="962025"/>
          </a:xfrm>
          <a:prstGeom prst="ellipse">
            <a:avLst/>
          </a:prstGeom>
          <a:solidFill>
            <a:srgbClr val="0099A9"/>
          </a:solidFill>
          <a:ln>
            <a:noFill/>
          </a:ln>
        </p:spPr>
        <p:txBody>
          <a:bodyPr/>
          <a:lstStyle/>
          <a:p>
            <a:pPr>
              <a:buFontTx/>
              <a:buNone/>
            </a:pPr>
            <a:endParaRPr lang="id-ID" altLang="zh-CN">
              <a:latin typeface="微软雅黑" pitchFamily="34" charset="-122"/>
              <a:ea typeface="微软雅黑" pitchFamily="34" charset="-122"/>
            </a:endParaRPr>
          </a:p>
        </p:txBody>
      </p:sp>
      <p:sp>
        <p:nvSpPr>
          <p:cNvPr id="43" name="Oval 15"/>
          <p:cNvSpPr>
            <a:spLocks noChangeArrowheads="1"/>
          </p:cNvSpPr>
          <p:nvPr/>
        </p:nvSpPr>
        <p:spPr bwMode="auto">
          <a:xfrm flipH="1">
            <a:off x="3157538" y="5492086"/>
            <a:ext cx="962025" cy="962025"/>
          </a:xfrm>
          <a:prstGeom prst="ellipse">
            <a:avLst/>
          </a:prstGeom>
          <a:solidFill>
            <a:srgbClr val="EA6103"/>
          </a:solidFill>
          <a:ln>
            <a:noFill/>
          </a:ln>
        </p:spPr>
        <p:txBody>
          <a:bodyPr/>
          <a:lstStyle/>
          <a:p>
            <a:pPr>
              <a:buFontTx/>
              <a:buNone/>
            </a:pPr>
            <a:endParaRPr lang="id-ID" altLang="zh-CN">
              <a:latin typeface="微软雅黑" pitchFamily="34" charset="-122"/>
              <a:ea typeface="微软雅黑" pitchFamily="34" charset="-122"/>
            </a:endParaRPr>
          </a:p>
        </p:txBody>
      </p:sp>
      <p:sp>
        <p:nvSpPr>
          <p:cNvPr id="44" name="Oval 15"/>
          <p:cNvSpPr>
            <a:spLocks noChangeArrowheads="1"/>
          </p:cNvSpPr>
          <p:nvPr/>
        </p:nvSpPr>
        <p:spPr bwMode="auto">
          <a:xfrm flipH="1">
            <a:off x="5410200" y="3270851"/>
            <a:ext cx="962025" cy="962025"/>
          </a:xfrm>
          <a:prstGeom prst="ellipse">
            <a:avLst/>
          </a:prstGeom>
          <a:solidFill>
            <a:srgbClr val="F69F1E"/>
          </a:solidFill>
          <a:ln>
            <a:noFill/>
          </a:ln>
        </p:spPr>
        <p:txBody>
          <a:bodyPr/>
          <a:lstStyle/>
          <a:p>
            <a:pPr>
              <a:buFontTx/>
              <a:buNone/>
            </a:pPr>
            <a:endParaRPr lang="id-ID" altLang="zh-CN">
              <a:latin typeface="微软雅黑" pitchFamily="34" charset="-122"/>
              <a:ea typeface="微软雅黑" pitchFamily="34" charset="-122"/>
            </a:endParaRPr>
          </a:p>
        </p:txBody>
      </p:sp>
      <p:sp>
        <p:nvSpPr>
          <p:cNvPr id="45" name="AutoShape 20"/>
          <p:cNvSpPr>
            <a:spLocks noChangeArrowheads="1"/>
          </p:cNvSpPr>
          <p:nvPr/>
        </p:nvSpPr>
        <p:spPr bwMode="auto">
          <a:xfrm>
            <a:off x="2111375" y="2196114"/>
            <a:ext cx="3095625" cy="30956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noFill/>
          <a:ln w="25400">
            <a:solidFill>
              <a:srgbClr val="333333"/>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itchFamily="34" charset="-122"/>
              <a:ea typeface="微软雅黑" pitchFamily="34" charset="-122"/>
            </a:endParaRPr>
          </a:p>
        </p:txBody>
      </p:sp>
      <p:sp>
        <p:nvSpPr>
          <p:cNvPr id="46" name="Text Box 45"/>
          <p:cNvSpPr txBox="1">
            <a:spLocks noChangeArrowheads="1"/>
          </p:cNvSpPr>
          <p:nvPr/>
        </p:nvSpPr>
        <p:spPr bwMode="auto">
          <a:xfrm>
            <a:off x="1149350" y="3658201"/>
            <a:ext cx="9366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en-US" altLang="zh-CN" sz="2100">
                <a:solidFill>
                  <a:schemeClr val="bg1"/>
                </a:solidFill>
                <a:latin typeface="微软雅黑" pitchFamily="34" charset="-122"/>
                <a:ea typeface="微软雅黑" pitchFamily="34" charset="-122"/>
              </a:rPr>
              <a:t>10%</a:t>
            </a:r>
          </a:p>
        </p:txBody>
      </p:sp>
      <p:sp>
        <p:nvSpPr>
          <p:cNvPr id="47" name="Text Box 46"/>
          <p:cNvSpPr txBox="1">
            <a:spLocks noChangeArrowheads="1"/>
          </p:cNvSpPr>
          <p:nvPr/>
        </p:nvSpPr>
        <p:spPr bwMode="auto">
          <a:xfrm>
            <a:off x="3352800" y="1392839"/>
            <a:ext cx="9366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en-US" altLang="zh-CN" sz="2100">
                <a:solidFill>
                  <a:schemeClr val="bg1"/>
                </a:solidFill>
                <a:latin typeface="微软雅黑" pitchFamily="34" charset="-122"/>
                <a:ea typeface="微软雅黑" pitchFamily="34" charset="-122"/>
              </a:rPr>
              <a:t>20%</a:t>
            </a:r>
          </a:p>
        </p:txBody>
      </p:sp>
      <p:sp>
        <p:nvSpPr>
          <p:cNvPr id="48" name="Text Box 47"/>
          <p:cNvSpPr txBox="1">
            <a:spLocks noChangeArrowheads="1"/>
          </p:cNvSpPr>
          <p:nvPr/>
        </p:nvSpPr>
        <p:spPr bwMode="auto">
          <a:xfrm>
            <a:off x="5559425" y="3564539"/>
            <a:ext cx="9366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en-US" altLang="zh-CN" sz="2100">
                <a:solidFill>
                  <a:schemeClr val="bg1"/>
                </a:solidFill>
                <a:latin typeface="微软雅黑" pitchFamily="34" charset="-122"/>
                <a:ea typeface="微软雅黑" pitchFamily="34" charset="-122"/>
              </a:rPr>
              <a:t>15%</a:t>
            </a:r>
          </a:p>
        </p:txBody>
      </p:sp>
      <p:sp>
        <p:nvSpPr>
          <p:cNvPr id="49" name="Text Box 48"/>
          <p:cNvSpPr txBox="1">
            <a:spLocks noChangeArrowheads="1"/>
          </p:cNvSpPr>
          <p:nvPr/>
        </p:nvSpPr>
        <p:spPr bwMode="auto">
          <a:xfrm>
            <a:off x="3262313" y="5756876"/>
            <a:ext cx="9366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en-US" altLang="zh-CN" sz="2100">
                <a:solidFill>
                  <a:schemeClr val="bg1"/>
                </a:solidFill>
                <a:latin typeface="微软雅黑" pitchFamily="34" charset="-122"/>
                <a:ea typeface="微软雅黑" pitchFamily="34" charset="-122"/>
              </a:rPr>
              <a:t>30%</a:t>
            </a:r>
          </a:p>
        </p:txBody>
      </p:sp>
      <p:sp>
        <p:nvSpPr>
          <p:cNvPr id="50" name="Text Box 50"/>
          <p:cNvSpPr txBox="1">
            <a:spLocks noChangeArrowheads="1"/>
          </p:cNvSpPr>
          <p:nvPr/>
        </p:nvSpPr>
        <p:spPr bwMode="auto">
          <a:xfrm>
            <a:off x="1725613" y="1427764"/>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zh-CN" altLang="en-US" sz="2400">
                <a:latin typeface="微软雅黑" pitchFamily="34" charset="-122"/>
                <a:ea typeface="微软雅黑" pitchFamily="34" charset="-122"/>
              </a:rPr>
              <a:t>添加标题</a:t>
            </a:r>
            <a:endParaRPr lang="zh-CN" altLang="en-US" sz="3000">
              <a:latin typeface="微软雅黑" pitchFamily="34" charset="-122"/>
              <a:ea typeface="微软雅黑" pitchFamily="34" charset="-122"/>
            </a:endParaRPr>
          </a:p>
        </p:txBody>
      </p:sp>
      <p:sp>
        <p:nvSpPr>
          <p:cNvPr id="51" name="Text Box 51"/>
          <p:cNvSpPr txBox="1">
            <a:spLocks noChangeArrowheads="1"/>
          </p:cNvSpPr>
          <p:nvPr/>
        </p:nvSpPr>
        <p:spPr bwMode="auto">
          <a:xfrm>
            <a:off x="1654175" y="5771322"/>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zh-CN" altLang="en-US" sz="2400" dirty="0">
                <a:latin typeface="微软雅黑" pitchFamily="34" charset="-122"/>
                <a:ea typeface="微软雅黑" pitchFamily="34" charset="-122"/>
              </a:rPr>
              <a:t>添加标题</a:t>
            </a:r>
            <a:endParaRPr lang="zh-CN" altLang="en-US" sz="3000" dirty="0">
              <a:latin typeface="微软雅黑" pitchFamily="34" charset="-122"/>
              <a:ea typeface="微软雅黑" pitchFamily="34" charset="-122"/>
            </a:endParaRPr>
          </a:p>
        </p:txBody>
      </p:sp>
      <p:sp>
        <p:nvSpPr>
          <p:cNvPr id="52" name="Text Box 52"/>
          <p:cNvSpPr txBox="1">
            <a:spLocks noChangeArrowheads="1"/>
          </p:cNvSpPr>
          <p:nvPr/>
        </p:nvSpPr>
        <p:spPr bwMode="auto">
          <a:xfrm>
            <a:off x="788988" y="4382101"/>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zh-CN" altLang="en-US" sz="2400">
                <a:latin typeface="微软雅黑" pitchFamily="34" charset="-122"/>
                <a:ea typeface="微软雅黑" pitchFamily="34" charset="-122"/>
              </a:rPr>
              <a:t>添加标题</a:t>
            </a:r>
            <a:endParaRPr lang="zh-CN" altLang="en-US" sz="3000">
              <a:latin typeface="微软雅黑" pitchFamily="34" charset="-122"/>
              <a:ea typeface="微软雅黑" pitchFamily="34" charset="-122"/>
            </a:endParaRPr>
          </a:p>
        </p:txBody>
      </p:sp>
      <p:sp>
        <p:nvSpPr>
          <p:cNvPr id="53" name="Text Box 53"/>
          <p:cNvSpPr txBox="1">
            <a:spLocks noChangeArrowheads="1"/>
          </p:cNvSpPr>
          <p:nvPr/>
        </p:nvSpPr>
        <p:spPr bwMode="auto">
          <a:xfrm>
            <a:off x="5254625" y="2711369"/>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zh-CN" altLang="en-US" sz="2400">
                <a:latin typeface="微软雅黑" pitchFamily="34" charset="-122"/>
                <a:ea typeface="微软雅黑" pitchFamily="34" charset="-122"/>
              </a:rPr>
              <a:t>添加标题</a:t>
            </a:r>
            <a:endParaRPr lang="zh-CN" altLang="en-US" sz="3000">
              <a:latin typeface="微软雅黑" pitchFamily="34" charset="-122"/>
              <a:ea typeface="微软雅黑" pitchFamily="34" charset="-122"/>
            </a:endParaRPr>
          </a:p>
        </p:txBody>
      </p:sp>
      <p:sp>
        <p:nvSpPr>
          <p:cNvPr id="54" name="Text Box 54"/>
          <p:cNvSpPr txBox="1">
            <a:spLocks noChangeArrowheads="1"/>
          </p:cNvSpPr>
          <p:nvPr/>
        </p:nvSpPr>
        <p:spPr bwMode="auto">
          <a:xfrm>
            <a:off x="7102475" y="1501694"/>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zh-CN" altLang="en-US" sz="2400">
                <a:latin typeface="微软雅黑" pitchFamily="34" charset="-122"/>
                <a:ea typeface="微软雅黑" pitchFamily="34" charset="-122"/>
              </a:rPr>
              <a:t>添加标题内容</a:t>
            </a:r>
            <a:endParaRPr lang="zh-CN" altLang="en-US" sz="3000">
              <a:latin typeface="微软雅黑" pitchFamily="34" charset="-122"/>
              <a:ea typeface="微软雅黑" pitchFamily="34" charset="-122"/>
            </a:endParaRPr>
          </a:p>
        </p:txBody>
      </p:sp>
      <p:sp>
        <p:nvSpPr>
          <p:cNvPr id="55" name="Rectangle 55"/>
          <p:cNvSpPr>
            <a:spLocks noChangeArrowheads="1"/>
          </p:cNvSpPr>
          <p:nvPr/>
        </p:nvSpPr>
        <p:spPr bwMode="auto">
          <a:xfrm>
            <a:off x="7102475" y="2077957"/>
            <a:ext cx="453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1400">
                <a:latin typeface="微软雅黑" pitchFamily="34" charset="-122"/>
                <a:ea typeface="微软雅黑" pitchFamily="34" charset="-122"/>
              </a:rPr>
              <a:t>添加文本内容添加文本内容添加文本内容添加文本添加</a:t>
            </a:r>
          </a:p>
          <a:p>
            <a:pPr>
              <a:lnSpc>
                <a:spcPct val="150000"/>
              </a:lnSpc>
              <a:buFontTx/>
              <a:buNone/>
            </a:pPr>
            <a:r>
              <a:rPr lang="zh-CN" altLang="en-US" sz="1400">
                <a:latin typeface="微软雅黑" pitchFamily="34" charset="-122"/>
                <a:ea typeface="微软雅黑" pitchFamily="34" charset="-122"/>
              </a:rPr>
              <a:t>添加文本内容添加文本内容添加文本内容添加文本添加添加文本内容添加文本内容添加文本内容添加文本添加</a:t>
            </a:r>
          </a:p>
        </p:txBody>
      </p:sp>
      <p:sp>
        <p:nvSpPr>
          <p:cNvPr id="56" name="Rectangle 56"/>
          <p:cNvSpPr>
            <a:spLocks noChangeArrowheads="1"/>
          </p:cNvSpPr>
          <p:nvPr/>
        </p:nvSpPr>
        <p:spPr bwMode="auto">
          <a:xfrm>
            <a:off x="7102475" y="3320272"/>
            <a:ext cx="453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1400" dirty="0">
                <a:latin typeface="微软雅黑" pitchFamily="34" charset="-122"/>
                <a:ea typeface="微软雅黑" pitchFamily="34" charset="-122"/>
              </a:rPr>
              <a:t>添加文本内容添加文本内容添加文本内容添加文本添加</a:t>
            </a:r>
          </a:p>
          <a:p>
            <a:pPr>
              <a:lnSpc>
                <a:spcPct val="150000"/>
              </a:lnSpc>
              <a:buFontTx/>
              <a:buNone/>
            </a:pPr>
            <a:r>
              <a:rPr lang="zh-CN" altLang="en-US" sz="1400" dirty="0">
                <a:latin typeface="微软雅黑" pitchFamily="34" charset="-122"/>
                <a:ea typeface="微软雅黑" pitchFamily="34" charset="-122"/>
              </a:rPr>
              <a:t>添加文本内容添加文本内容添加文本内容添加文本添加添加文本内容添加文本内容添加文本内容添加文本添加</a:t>
            </a:r>
          </a:p>
        </p:txBody>
      </p:sp>
      <p:sp>
        <p:nvSpPr>
          <p:cNvPr id="57" name="Rectangle 57"/>
          <p:cNvSpPr>
            <a:spLocks noChangeArrowheads="1"/>
          </p:cNvSpPr>
          <p:nvPr/>
        </p:nvSpPr>
        <p:spPr bwMode="auto">
          <a:xfrm>
            <a:off x="7102475" y="4695047"/>
            <a:ext cx="453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1400" dirty="0">
                <a:latin typeface="微软雅黑" pitchFamily="34" charset="-122"/>
                <a:ea typeface="微软雅黑" pitchFamily="34" charset="-122"/>
              </a:rPr>
              <a:t>添加文本内容添加文本内容添加文本内容添加文本添加</a:t>
            </a:r>
          </a:p>
          <a:p>
            <a:pPr>
              <a:lnSpc>
                <a:spcPct val="150000"/>
              </a:lnSpc>
              <a:buFontTx/>
              <a:buNone/>
            </a:pPr>
            <a:r>
              <a:rPr lang="zh-CN" altLang="en-US" sz="1400" dirty="0">
                <a:latin typeface="微软雅黑" pitchFamily="34" charset="-122"/>
                <a:ea typeface="微软雅黑" pitchFamily="34" charset="-122"/>
              </a:rPr>
              <a:t>添加文本内容添加文本内容添加文本内容添加文本添加添加文本内容添加文本内容添加文本内容添加文本添加</a:t>
            </a:r>
          </a:p>
        </p:txBody>
      </p:sp>
      <p:sp>
        <p:nvSpPr>
          <p:cNvPr id="58" name="椭圆 57"/>
          <p:cNvSpPr/>
          <p:nvPr/>
        </p:nvSpPr>
        <p:spPr>
          <a:xfrm>
            <a:off x="2540226" y="2618063"/>
            <a:ext cx="2211008" cy="220834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800" b="1">
              <a:solidFill>
                <a:schemeClr val="tx1"/>
              </a:solidFill>
              <a:latin typeface="微软雅黑" pitchFamily="34" charset="-122"/>
              <a:ea typeface="微软雅黑" pitchFamily="34" charset="-122"/>
            </a:endParaRPr>
          </a:p>
        </p:txBody>
      </p:sp>
      <p:sp>
        <p:nvSpPr>
          <p:cNvPr id="59" name="Text Box 49"/>
          <p:cNvSpPr txBox="1">
            <a:spLocks noChangeArrowheads="1"/>
          </p:cNvSpPr>
          <p:nvPr/>
        </p:nvSpPr>
        <p:spPr bwMode="auto">
          <a:xfrm>
            <a:off x="2942734" y="3429794"/>
            <a:ext cx="1568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buFontTx/>
              <a:buNone/>
            </a:pPr>
            <a:r>
              <a:rPr lang="zh-CN" altLang="en-US" sz="3200" b="1" dirty="0">
                <a:latin typeface="微软雅黑" pitchFamily="34" charset="-122"/>
                <a:ea typeface="微软雅黑" pitchFamily="34" charset="-122"/>
              </a:rPr>
              <a:t>实施三</a:t>
            </a:r>
          </a:p>
        </p:txBody>
      </p:sp>
      <p:sp>
        <p:nvSpPr>
          <p:cNvPr id="60" name="TextBox 59"/>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extLst>
      <p:ext uri="{BB962C8B-B14F-4D97-AF65-F5344CB8AC3E}">
        <p14:creationId xmlns:p14="http://schemas.microsoft.com/office/powerpoint/2010/main" val="1757665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50000">
                                          <p:cBhvr additive="base">
                                            <p:cTn id="7" dur="12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50000">
                                          <p:cBhvr additive="base">
                                            <p:cTn id="11" dur="12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34"/>
                                            </p:tgtEl>
                                            <p:attrNameLst>
                                              <p:attrName>style.color</p:attrName>
                                            </p:attrNameLst>
                                          </p:cBhvr>
                                          <p:to>
                                            <p:clrVal>
                                              <a:schemeClr val="accent2"/>
                                            </p:clrVal>
                                          </p:to>
                                        </p:set>
                                        <p:set>
                                          <p:cBhvr>
                                            <p:cTn id="41" dur="1000" fill="hold"/>
                                            <p:tgtEl>
                                              <p:spTgt spid="34"/>
                                            </p:tgtEl>
                                            <p:attrNameLst>
                                              <p:attrName>fillcolor</p:attrName>
                                            </p:attrNameLst>
                                          </p:cBhvr>
                                          <p:to>
                                            <p:clrVal>
                                              <a:schemeClr val="accent2"/>
                                            </p:clrVal>
                                          </p:to>
                                        </p:set>
                                        <p:set>
                                          <p:cBhvr>
                                            <p:cTn id="42" dur="1000" fill="hold"/>
                                            <p:tgtEl>
                                              <p:spTgt spid="34"/>
                                            </p:tgtEl>
                                            <p:attrNameLst>
                                              <p:attrName>fill.type</p:attrName>
                                            </p:attrNameLst>
                                          </p:cBhvr>
                                          <p:to>
                                            <p:strVal val="solid"/>
                                          </p:to>
                                        </p:set>
                                      </p:childTnLst>
                                    </p:cTn>
                                  </p:par>
                                </p:childTnLst>
                              </p:cTn>
                            </p:par>
                            <p:par>
                              <p:cTn id="43" fill="hold">
                                <p:stCondLst>
                                  <p:cond delay="4320"/>
                                </p:stCondLst>
                                <p:childTnLst>
                                  <p:par>
                                    <p:cTn id="44" presetID="3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800" decel="100000"/>
                                            <p:tgtEl>
                                              <p:spTgt spid="45"/>
                                            </p:tgtEl>
                                          </p:cBhvr>
                                        </p:animEffect>
                                        <p:anim calcmode="lin" valueType="num">
                                          <p:cBhvr>
                                            <p:cTn id="47" dur="800" decel="100000" fill="hold"/>
                                            <p:tgtEl>
                                              <p:spTgt spid="45"/>
                                            </p:tgtEl>
                                            <p:attrNameLst>
                                              <p:attrName>style.rotation</p:attrName>
                                            </p:attrNameLst>
                                          </p:cBhvr>
                                          <p:tavLst>
                                            <p:tav tm="0">
                                              <p:val>
                                                <p:fltVal val="-90"/>
                                              </p:val>
                                            </p:tav>
                                            <p:tav tm="100000">
                                              <p:val>
                                                <p:fltVal val="0"/>
                                              </p:val>
                                            </p:tav>
                                          </p:tavLst>
                                        </p:anim>
                                        <p:anim calcmode="lin" valueType="num">
                                          <p:cBhvr>
                                            <p:cTn id="48" dur="800" decel="100000" fill="hold"/>
                                            <p:tgtEl>
                                              <p:spTgt spid="45"/>
                                            </p:tgtEl>
                                            <p:attrNameLst>
                                              <p:attrName>ppt_x</p:attrName>
                                            </p:attrNameLst>
                                          </p:cBhvr>
                                          <p:tavLst>
                                            <p:tav tm="0">
                                              <p:val>
                                                <p:strVal val="#ppt_x+0.4"/>
                                              </p:val>
                                            </p:tav>
                                            <p:tav tm="100000">
                                              <p:val>
                                                <p:strVal val="#ppt_x-0.05"/>
                                              </p:val>
                                            </p:tav>
                                          </p:tavLst>
                                        </p:anim>
                                        <p:anim calcmode="lin" valueType="num">
                                          <p:cBhvr>
                                            <p:cTn id="49" dur="800" decel="100000" fill="hold"/>
                                            <p:tgtEl>
                                              <p:spTgt spid="4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52" fill="hold">
                                <p:stCondLst>
                                  <p:cond delay="5320"/>
                                </p:stCondLst>
                                <p:childTnLst>
                                  <p:par>
                                    <p:cTn id="53" presetID="35"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2000"/>
                                            <p:tgtEl>
                                              <p:spTgt spid="58"/>
                                            </p:tgtEl>
                                          </p:cBhvr>
                                        </p:animEffect>
                                        <p:anim calcmode="lin" valueType="num">
                                          <p:cBhvr>
                                            <p:cTn id="56" dur="2000" fill="hold"/>
                                            <p:tgtEl>
                                              <p:spTgt spid="58"/>
                                            </p:tgtEl>
                                            <p:attrNameLst>
                                              <p:attrName>style.rotation</p:attrName>
                                            </p:attrNameLst>
                                          </p:cBhvr>
                                          <p:tavLst>
                                            <p:tav tm="0">
                                              <p:val>
                                                <p:fltVal val="720"/>
                                              </p:val>
                                            </p:tav>
                                            <p:tav tm="100000">
                                              <p:val>
                                                <p:fltVal val="0"/>
                                              </p:val>
                                            </p:tav>
                                          </p:tavLst>
                                        </p:anim>
                                        <p:anim calcmode="lin" valueType="num">
                                          <p:cBhvr>
                                            <p:cTn id="57" dur="2000" fill="hold"/>
                                            <p:tgtEl>
                                              <p:spTgt spid="58"/>
                                            </p:tgtEl>
                                            <p:attrNameLst>
                                              <p:attrName>ppt_h</p:attrName>
                                            </p:attrNameLst>
                                          </p:cBhvr>
                                          <p:tavLst>
                                            <p:tav tm="0">
                                              <p:val>
                                                <p:fltVal val="0"/>
                                              </p:val>
                                            </p:tav>
                                            <p:tav tm="100000">
                                              <p:val>
                                                <p:strVal val="#ppt_h"/>
                                              </p:val>
                                            </p:tav>
                                          </p:tavLst>
                                        </p:anim>
                                        <p:anim calcmode="lin" valueType="num">
                                          <p:cBhvr>
                                            <p:cTn id="58" dur="2000" fill="hold"/>
                                            <p:tgtEl>
                                              <p:spTgt spid="58"/>
                                            </p:tgtEl>
                                            <p:attrNameLst>
                                              <p:attrName>ppt_w</p:attrName>
                                            </p:attrNameLst>
                                          </p:cBhvr>
                                          <p:tavLst>
                                            <p:tav tm="0">
                                              <p:val>
                                                <p:fltVal val="0"/>
                                              </p:val>
                                            </p:tav>
                                            <p:tav tm="100000">
                                              <p:val>
                                                <p:strVal val="#ppt_w"/>
                                              </p:val>
                                            </p:tav>
                                          </p:tavLst>
                                        </p:anim>
                                      </p:childTnLst>
                                    </p:cTn>
                                  </p:par>
                                </p:childTnLst>
                              </p:cTn>
                            </p:par>
                            <p:par>
                              <p:cTn id="59" fill="hold">
                                <p:stCondLst>
                                  <p:cond delay="7320"/>
                                </p:stCondLst>
                                <p:childTnLst>
                                  <p:par>
                                    <p:cTn id="60" presetID="49" presetClass="entr" presetSubtype="0" decel="10000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 calcmode="lin" valueType="num">
                                          <p:cBhvr>
                                            <p:cTn id="64" dur="500" fill="hold"/>
                                            <p:tgtEl>
                                              <p:spTgt spid="59"/>
                                            </p:tgtEl>
                                            <p:attrNameLst>
                                              <p:attrName>style.rotation</p:attrName>
                                            </p:attrNameLst>
                                          </p:cBhvr>
                                          <p:tavLst>
                                            <p:tav tm="0">
                                              <p:val>
                                                <p:fltVal val="360"/>
                                              </p:val>
                                            </p:tav>
                                            <p:tav tm="100000">
                                              <p:val>
                                                <p:fltVal val="0"/>
                                              </p:val>
                                            </p:tav>
                                          </p:tavLst>
                                        </p:anim>
                                        <p:animEffect transition="in" filter="fade">
                                          <p:cBhvr>
                                            <p:cTn id="65" dur="500"/>
                                            <p:tgtEl>
                                              <p:spTgt spid="59"/>
                                            </p:tgtEl>
                                          </p:cBhvr>
                                        </p:animEffect>
                                      </p:childTnLst>
                                    </p:cTn>
                                  </p:par>
                                </p:childTnLst>
                              </p:cTn>
                            </p:par>
                            <p:par>
                              <p:cTn id="66" fill="hold">
                                <p:stCondLst>
                                  <p:cond delay="7820"/>
                                </p:stCondLst>
                                <p:childTnLst>
                                  <p:par>
                                    <p:cTn id="67" presetID="12" presetClass="entr" presetSubtype="4"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slide(fromBottom)">
                                          <p:cBhvr>
                                            <p:cTn id="69" dur="500"/>
                                            <p:tgtEl>
                                              <p:spTgt spid="38"/>
                                            </p:tgtEl>
                                          </p:cBhvr>
                                        </p:animEffect>
                                      </p:childTnLst>
                                    </p:cTn>
                                  </p:par>
                                </p:childTnLst>
                              </p:cTn>
                            </p:par>
                            <p:par>
                              <p:cTn id="70" fill="hold">
                                <p:stCondLst>
                                  <p:cond delay="8320"/>
                                </p:stCondLst>
                                <p:childTnLst>
                                  <p:par>
                                    <p:cTn id="71" presetID="53" presetClass="entr" presetSubtype="16"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childTnLst>
                              </p:cTn>
                            </p:par>
                            <p:par>
                              <p:cTn id="76" fill="hold">
                                <p:stCondLst>
                                  <p:cond delay="8820"/>
                                </p:stCondLst>
                                <p:childTnLst>
                                  <p:par>
                                    <p:cTn id="77" presetID="12" presetClass="entr" presetSubtype="2"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slide(fromRight)">
                                          <p:cBhvr>
                                            <p:cTn id="79" dur="500"/>
                                            <p:tgtEl>
                                              <p:spTgt spid="37"/>
                                            </p:tgtEl>
                                          </p:cBhvr>
                                        </p:animEffect>
                                      </p:childTnLst>
                                    </p:cTn>
                                  </p:par>
                                </p:childTnLst>
                              </p:cTn>
                            </p:par>
                            <p:par>
                              <p:cTn id="80" fill="hold">
                                <p:stCondLst>
                                  <p:cond delay="932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9820"/>
                                </p:stCondLst>
                                <p:childTnLst>
                                  <p:par>
                                    <p:cTn id="87" presetID="12" presetClass="entr" presetSubtype="1"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slide(fromTop)">
                                          <p:cBhvr>
                                            <p:cTn id="89" dur="500"/>
                                            <p:tgtEl>
                                              <p:spTgt spid="40"/>
                                            </p:tgtEl>
                                          </p:cBhvr>
                                        </p:animEffect>
                                      </p:childTnLst>
                                    </p:cTn>
                                  </p:par>
                                </p:childTnLst>
                              </p:cTn>
                            </p:par>
                            <p:par>
                              <p:cTn id="90" fill="hold">
                                <p:stCondLst>
                                  <p:cond delay="10320"/>
                                </p:stCondLst>
                                <p:childTnLst>
                                  <p:par>
                                    <p:cTn id="91" presetID="53" presetClass="entr" presetSubtype="16"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500" fill="hold"/>
                                            <p:tgtEl>
                                              <p:spTgt spid="43"/>
                                            </p:tgtEl>
                                            <p:attrNameLst>
                                              <p:attrName>ppt_w</p:attrName>
                                            </p:attrNameLst>
                                          </p:cBhvr>
                                          <p:tavLst>
                                            <p:tav tm="0">
                                              <p:val>
                                                <p:fltVal val="0"/>
                                              </p:val>
                                            </p:tav>
                                            <p:tav tm="100000">
                                              <p:val>
                                                <p:strVal val="#ppt_w"/>
                                              </p:val>
                                            </p:tav>
                                          </p:tavLst>
                                        </p:anim>
                                        <p:anim calcmode="lin" valueType="num">
                                          <p:cBhvr>
                                            <p:cTn id="94" dur="500" fill="hold"/>
                                            <p:tgtEl>
                                              <p:spTgt spid="43"/>
                                            </p:tgtEl>
                                            <p:attrNameLst>
                                              <p:attrName>ppt_h</p:attrName>
                                            </p:attrNameLst>
                                          </p:cBhvr>
                                          <p:tavLst>
                                            <p:tav tm="0">
                                              <p:val>
                                                <p:fltVal val="0"/>
                                              </p:val>
                                            </p:tav>
                                            <p:tav tm="100000">
                                              <p:val>
                                                <p:strVal val="#ppt_h"/>
                                              </p:val>
                                            </p:tav>
                                          </p:tavLst>
                                        </p:anim>
                                        <p:animEffect transition="in" filter="fade">
                                          <p:cBhvr>
                                            <p:cTn id="95" dur="500"/>
                                            <p:tgtEl>
                                              <p:spTgt spid="43"/>
                                            </p:tgtEl>
                                          </p:cBhvr>
                                        </p:animEffect>
                                      </p:childTnLst>
                                    </p:cTn>
                                  </p:par>
                                </p:childTnLst>
                              </p:cTn>
                            </p:par>
                            <p:par>
                              <p:cTn id="96" fill="hold">
                                <p:stCondLst>
                                  <p:cond delay="10820"/>
                                </p:stCondLst>
                                <p:childTnLst>
                                  <p:par>
                                    <p:cTn id="97" presetID="12" presetClass="entr" presetSubtype="8"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slide(fromLeft)">
                                          <p:cBhvr>
                                            <p:cTn id="99" dur="500"/>
                                            <p:tgtEl>
                                              <p:spTgt spid="39"/>
                                            </p:tgtEl>
                                          </p:cBhvr>
                                        </p:animEffect>
                                      </p:childTnLst>
                                    </p:cTn>
                                  </p:par>
                                </p:childTnLst>
                              </p:cTn>
                            </p:par>
                            <p:par>
                              <p:cTn id="100" fill="hold">
                                <p:stCondLst>
                                  <p:cond delay="11320"/>
                                </p:stCondLst>
                                <p:childTnLst>
                                  <p:par>
                                    <p:cTn id="101" presetID="53" presetClass="entr" presetSubtype="16"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3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800" decel="100000"/>
                                            <p:tgtEl>
                                              <p:spTgt spid="47"/>
                                            </p:tgtEl>
                                          </p:cBhvr>
                                        </p:animEffect>
                                        <p:anim calcmode="lin" valueType="num">
                                          <p:cBhvr>
                                            <p:cTn id="109" dur="800" decel="100000" fill="hold"/>
                                            <p:tgtEl>
                                              <p:spTgt spid="47"/>
                                            </p:tgtEl>
                                            <p:attrNameLst>
                                              <p:attrName>style.rotation</p:attrName>
                                            </p:attrNameLst>
                                          </p:cBhvr>
                                          <p:tavLst>
                                            <p:tav tm="0">
                                              <p:val>
                                                <p:fltVal val="-90"/>
                                              </p:val>
                                            </p:tav>
                                            <p:tav tm="100000">
                                              <p:val>
                                                <p:fltVal val="0"/>
                                              </p:val>
                                            </p:tav>
                                          </p:tavLst>
                                        </p:anim>
                                        <p:anim calcmode="lin" valueType="num">
                                          <p:cBhvr>
                                            <p:cTn id="110" dur="800" decel="100000" fill="hold"/>
                                            <p:tgtEl>
                                              <p:spTgt spid="47"/>
                                            </p:tgtEl>
                                            <p:attrNameLst>
                                              <p:attrName>ppt_x</p:attrName>
                                            </p:attrNameLst>
                                          </p:cBhvr>
                                          <p:tavLst>
                                            <p:tav tm="0">
                                              <p:val>
                                                <p:strVal val="#ppt_x+0.4"/>
                                              </p:val>
                                            </p:tav>
                                            <p:tav tm="100000">
                                              <p:val>
                                                <p:strVal val="#ppt_x-0.05"/>
                                              </p:val>
                                            </p:tav>
                                          </p:tavLst>
                                        </p:anim>
                                        <p:anim calcmode="lin" valueType="num">
                                          <p:cBhvr>
                                            <p:cTn id="111" dur="800" decel="100000" fill="hold"/>
                                            <p:tgtEl>
                                              <p:spTgt spid="47"/>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114" fill="hold">
                                <p:stCondLst>
                                  <p:cond delay="12320"/>
                                </p:stCondLst>
                                <p:childTnLst>
                                  <p:par>
                                    <p:cTn id="115" presetID="41" presetClass="entr" presetSubtype="0" fill="hold" nodeType="afterEffect">
                                      <p:stCondLst>
                                        <p:cond delay="0"/>
                                      </p:stCondLst>
                                      <p:iterate type="lt">
                                        <p:tmPct val="10000"/>
                                      </p:iterate>
                                      <p:childTnLst>
                                        <p:set>
                                          <p:cBhvr>
                                            <p:cTn id="116" dur="1" fill="hold">
                                              <p:stCondLst>
                                                <p:cond delay="0"/>
                                              </p:stCondLst>
                                            </p:cTn>
                                            <p:tgtEl>
                                              <p:spTgt spid="50">
                                                <p:txEl>
                                                  <p:pRg st="0" end="0"/>
                                                </p:txEl>
                                              </p:spTgt>
                                            </p:tgtEl>
                                            <p:attrNameLst>
                                              <p:attrName>style.visibility</p:attrName>
                                            </p:attrNameLst>
                                          </p:cBhvr>
                                          <p:to>
                                            <p:strVal val="visible"/>
                                          </p:to>
                                        </p:set>
                                        <p:anim calcmode="lin" valueType="num">
                                          <p:cBhvr>
                                            <p:cTn id="117" dur="500" fill="hold"/>
                                            <p:tgtEl>
                                              <p:spTgt spid="5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50">
                                                <p:txEl>
                                                  <p:pRg st="0" end="0"/>
                                                </p:txEl>
                                              </p:spTgt>
                                            </p:tgtEl>
                                            <p:attrNameLst>
                                              <p:attrName>ppt_y</p:attrName>
                                            </p:attrNameLst>
                                          </p:cBhvr>
                                          <p:tavLst>
                                            <p:tav tm="0">
                                              <p:val>
                                                <p:strVal val="#ppt_y"/>
                                              </p:val>
                                            </p:tav>
                                            <p:tav tm="100000">
                                              <p:val>
                                                <p:strVal val="#ppt_y"/>
                                              </p:val>
                                            </p:tav>
                                          </p:tavLst>
                                        </p:anim>
                                        <p:anim calcmode="lin" valueType="num">
                                          <p:cBhvr>
                                            <p:cTn id="119" dur="500" fill="hold"/>
                                            <p:tgtEl>
                                              <p:spTgt spid="5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5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50">
                                                <p:txEl>
                                                  <p:pRg st="0" end="0"/>
                                                </p:txEl>
                                              </p:spTgt>
                                            </p:tgtEl>
                                          </p:cBhvr>
                                        </p:animEffect>
                                      </p:childTnLst>
                                    </p:cTn>
                                  </p:par>
                                  <p:par>
                                    <p:cTn id="122" presetID="5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Scale>
                                          <p:cBhvr>
                                            <p:cTn id="124"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46"/>
                                            </p:tgtEl>
                                            <p:attrNameLst>
                                              <p:attrName>ppt_x</p:attrName>
                                              <p:attrName>ppt_y</p:attrName>
                                            </p:attrNameLst>
                                          </p:cBhvr>
                                        </p:animMotion>
                                        <p:animEffect transition="in" filter="fade">
                                          <p:cBhvr>
                                            <p:cTn id="126" dur="1000"/>
                                            <p:tgtEl>
                                              <p:spTgt spid="46"/>
                                            </p:tgtEl>
                                          </p:cBhvr>
                                        </p:animEffect>
                                      </p:childTnLst>
                                    </p:cTn>
                                  </p:par>
                                </p:childTnLst>
                              </p:cTn>
                            </p:par>
                            <p:par>
                              <p:cTn id="127" fill="hold">
                                <p:stCondLst>
                                  <p:cond delay="13320"/>
                                </p:stCondLst>
                                <p:childTnLst>
                                  <p:par>
                                    <p:cTn id="128" presetID="41" presetClass="entr" presetSubtype="0" fill="hold" nodeType="afterEffect">
                                      <p:stCondLst>
                                        <p:cond delay="0"/>
                                      </p:stCondLst>
                                      <p:iterate type="lt">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p:cTn id="130" dur="500" fill="hold"/>
                                            <p:tgtEl>
                                              <p:spTgt spid="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52">
                                                <p:txEl>
                                                  <p:pRg st="0" end="0"/>
                                                </p:txEl>
                                              </p:spTgt>
                                            </p:tgtEl>
                                            <p:attrNameLst>
                                              <p:attrName>ppt_y</p:attrName>
                                            </p:attrNameLst>
                                          </p:cBhvr>
                                          <p:tavLst>
                                            <p:tav tm="0">
                                              <p:val>
                                                <p:strVal val="#ppt_y"/>
                                              </p:val>
                                            </p:tav>
                                            <p:tav tm="100000">
                                              <p:val>
                                                <p:strVal val="#ppt_y"/>
                                              </p:val>
                                            </p:tav>
                                          </p:tavLst>
                                        </p:anim>
                                        <p:anim calcmode="lin" valueType="num">
                                          <p:cBhvr>
                                            <p:cTn id="132" dur="500" fill="hold"/>
                                            <p:tgtEl>
                                              <p:spTgt spid="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52">
                                                <p:txEl>
                                                  <p:pRg st="0" end="0"/>
                                                </p:txEl>
                                              </p:spTgt>
                                            </p:tgtEl>
                                          </p:cBhvr>
                                        </p:animEffect>
                                      </p:childTnLst>
                                    </p:cTn>
                                  </p:par>
                                  <p:par>
                                    <p:cTn id="135" presetID="15" presetClass="entr" presetSubtype="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 calcmode="lin" valueType="num">
                                          <p:cBhvr>
                                            <p:cTn id="139"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141" fill="hold">
                                <p:stCondLst>
                                  <p:cond delay="14320"/>
                                </p:stCondLst>
                                <p:childTnLst>
                                  <p:par>
                                    <p:cTn id="142" presetID="41" presetClass="entr" presetSubtype="0" fill="hold" nodeType="afterEffect">
                                      <p:stCondLst>
                                        <p:cond delay="0"/>
                                      </p:stCondLst>
                                      <p:iterate type="lt">
                                        <p:tmPct val="10000"/>
                                      </p:iterate>
                                      <p:childTnLst>
                                        <p:set>
                                          <p:cBhvr>
                                            <p:cTn id="143" dur="1" fill="hold">
                                              <p:stCondLst>
                                                <p:cond delay="0"/>
                                              </p:stCondLst>
                                            </p:cTn>
                                            <p:tgtEl>
                                              <p:spTgt spid="51">
                                                <p:txEl>
                                                  <p:pRg st="0" end="0"/>
                                                </p:txEl>
                                              </p:spTgt>
                                            </p:tgtEl>
                                            <p:attrNameLst>
                                              <p:attrName>style.visibility</p:attrName>
                                            </p:attrNameLst>
                                          </p:cBhvr>
                                          <p:to>
                                            <p:strVal val="visible"/>
                                          </p:to>
                                        </p:set>
                                        <p:anim calcmode="lin" valueType="num">
                                          <p:cBhvr>
                                            <p:cTn id="144" dur="500" fill="hold"/>
                                            <p:tgtEl>
                                              <p:spTgt spid="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51">
                                                <p:txEl>
                                                  <p:pRg st="0" end="0"/>
                                                </p:txEl>
                                              </p:spTgt>
                                            </p:tgtEl>
                                            <p:attrNameLst>
                                              <p:attrName>ppt_y</p:attrName>
                                            </p:attrNameLst>
                                          </p:cBhvr>
                                          <p:tavLst>
                                            <p:tav tm="0">
                                              <p:val>
                                                <p:strVal val="#ppt_y"/>
                                              </p:val>
                                            </p:tav>
                                            <p:tav tm="100000">
                                              <p:val>
                                                <p:strVal val="#ppt_y"/>
                                              </p:val>
                                            </p:tav>
                                          </p:tavLst>
                                        </p:anim>
                                        <p:anim calcmode="lin" valueType="num">
                                          <p:cBhvr>
                                            <p:cTn id="146" dur="500" fill="hold"/>
                                            <p:tgtEl>
                                              <p:spTgt spid="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51">
                                                <p:txEl>
                                                  <p:pRg st="0" end="0"/>
                                                </p:txEl>
                                              </p:spTgt>
                                            </p:tgtEl>
                                          </p:cBhvr>
                                        </p:animEffect>
                                      </p:childTnLst>
                                    </p:cTn>
                                  </p:par>
                                </p:childTnLst>
                              </p:cTn>
                            </p:par>
                            <p:par>
                              <p:cTn id="149" fill="hold">
                                <p:stCondLst>
                                  <p:cond delay="14970"/>
                                </p:stCondLst>
                                <p:childTnLst>
                                  <p:par>
                                    <p:cTn id="150" presetID="15" presetClass="entr" presetSubtype="0" fill="hold" grpId="0" nodeType="afterEffect">
                                      <p:stCondLst>
                                        <p:cond delay="0"/>
                                      </p:stCondLst>
                                      <p:childTnLst>
                                        <p:set>
                                          <p:cBhvr>
                                            <p:cTn id="151" dur="1" fill="hold">
                                              <p:stCondLst>
                                                <p:cond delay="0"/>
                                              </p:stCondLst>
                                            </p:cTn>
                                            <p:tgtEl>
                                              <p:spTgt spid="48"/>
                                            </p:tgtEl>
                                            <p:attrNameLst>
                                              <p:attrName>style.visibility</p:attrName>
                                            </p:attrNameLst>
                                          </p:cBhvr>
                                          <p:to>
                                            <p:strVal val="visible"/>
                                          </p:to>
                                        </p:set>
                                        <p:anim calcmode="lin" valueType="num">
                                          <p:cBhvr>
                                            <p:cTn id="152" dur="1000" fill="hold"/>
                                            <p:tgtEl>
                                              <p:spTgt spid="48"/>
                                            </p:tgtEl>
                                            <p:attrNameLst>
                                              <p:attrName>ppt_w</p:attrName>
                                            </p:attrNameLst>
                                          </p:cBhvr>
                                          <p:tavLst>
                                            <p:tav tm="0">
                                              <p:val>
                                                <p:fltVal val="0"/>
                                              </p:val>
                                            </p:tav>
                                            <p:tav tm="100000">
                                              <p:val>
                                                <p:strVal val="#ppt_w"/>
                                              </p:val>
                                            </p:tav>
                                          </p:tavLst>
                                        </p:anim>
                                        <p:anim calcmode="lin" valueType="num">
                                          <p:cBhvr>
                                            <p:cTn id="153" dur="1000" fill="hold"/>
                                            <p:tgtEl>
                                              <p:spTgt spid="48"/>
                                            </p:tgtEl>
                                            <p:attrNameLst>
                                              <p:attrName>ppt_h</p:attrName>
                                            </p:attrNameLst>
                                          </p:cBhvr>
                                          <p:tavLst>
                                            <p:tav tm="0">
                                              <p:val>
                                                <p:fltVal val="0"/>
                                              </p:val>
                                            </p:tav>
                                            <p:tav tm="100000">
                                              <p:val>
                                                <p:strVal val="#ppt_h"/>
                                              </p:val>
                                            </p:tav>
                                          </p:tavLst>
                                        </p:anim>
                                        <p:anim calcmode="lin" valueType="num">
                                          <p:cBhvr>
                                            <p:cTn id="154"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155"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156" fill="hold">
                                <p:stCondLst>
                                  <p:cond delay="15970"/>
                                </p:stCondLst>
                                <p:childTnLst>
                                  <p:par>
                                    <p:cTn id="157" presetID="41" presetClass="entr" presetSubtype="0" fill="hold" grpId="0" nodeType="afterEffect">
                                      <p:stCondLst>
                                        <p:cond delay="0"/>
                                      </p:stCondLst>
                                      <p:iterate type="lt">
                                        <p:tmPct val="10000"/>
                                      </p:iterate>
                                      <p:childTnLst>
                                        <p:set>
                                          <p:cBhvr>
                                            <p:cTn id="158" dur="1" fill="hold">
                                              <p:stCondLst>
                                                <p:cond delay="0"/>
                                              </p:stCondLst>
                                            </p:cTn>
                                            <p:tgtEl>
                                              <p:spTgt spid="53"/>
                                            </p:tgtEl>
                                            <p:attrNameLst>
                                              <p:attrName>style.visibility</p:attrName>
                                            </p:attrNameLst>
                                          </p:cBhvr>
                                          <p:to>
                                            <p:strVal val="visible"/>
                                          </p:to>
                                        </p:set>
                                        <p:anim calcmode="lin" valueType="num">
                                          <p:cBhvr>
                                            <p:cTn id="15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60" dur="500" fill="hold"/>
                                            <p:tgtEl>
                                              <p:spTgt spid="53"/>
                                            </p:tgtEl>
                                            <p:attrNameLst>
                                              <p:attrName>ppt_y</p:attrName>
                                            </p:attrNameLst>
                                          </p:cBhvr>
                                          <p:tavLst>
                                            <p:tav tm="0">
                                              <p:val>
                                                <p:strVal val="#ppt_y"/>
                                              </p:val>
                                            </p:tav>
                                            <p:tav tm="100000">
                                              <p:val>
                                                <p:strVal val="#ppt_y"/>
                                              </p:val>
                                            </p:tav>
                                          </p:tavLst>
                                        </p:anim>
                                        <p:anim calcmode="lin" valueType="num">
                                          <p:cBhvr>
                                            <p:cTn id="16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6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63" dur="500" tmFilter="0,0; .5, 1; 1, 1"/>
                                            <p:tgtEl>
                                              <p:spTgt spid="53"/>
                                            </p:tgtEl>
                                          </p:cBhvr>
                                        </p:animEffect>
                                      </p:childTnLst>
                                    </p:cTn>
                                  </p:par>
                                </p:childTnLst>
                              </p:cTn>
                            </p:par>
                            <p:par>
                              <p:cTn id="164" fill="hold">
                                <p:stCondLst>
                                  <p:cond delay="16620"/>
                                </p:stCondLst>
                                <p:childTnLst>
                                  <p:par>
                                    <p:cTn id="165" presetID="30" presetClass="entr" presetSubtype="0" fill="hold" nodeType="afterEffect">
                                      <p:stCondLst>
                                        <p:cond delay="0"/>
                                      </p:stCondLst>
                                      <p:childTnLst>
                                        <p:set>
                                          <p:cBhvr>
                                            <p:cTn id="166" dur="1" fill="hold">
                                              <p:stCondLst>
                                                <p:cond delay="0"/>
                                              </p:stCondLst>
                                            </p:cTn>
                                            <p:tgtEl>
                                              <p:spTgt spid="54">
                                                <p:txEl>
                                                  <p:pRg st="0" end="0"/>
                                                </p:txEl>
                                              </p:spTgt>
                                            </p:tgtEl>
                                            <p:attrNameLst>
                                              <p:attrName>style.visibility</p:attrName>
                                            </p:attrNameLst>
                                          </p:cBhvr>
                                          <p:to>
                                            <p:strVal val="visible"/>
                                          </p:to>
                                        </p:set>
                                        <p:animEffect transition="in" filter="fade">
                                          <p:cBhvr>
                                            <p:cTn id="167" dur="800" decel="100000"/>
                                            <p:tgtEl>
                                              <p:spTgt spid="54">
                                                <p:txEl>
                                                  <p:pRg st="0" end="0"/>
                                                </p:txEl>
                                              </p:spTgt>
                                            </p:tgtEl>
                                          </p:cBhvr>
                                        </p:animEffect>
                                        <p:anim calcmode="lin" valueType="num">
                                          <p:cBhvr>
                                            <p:cTn id="168" dur="800" decel="100000" fill="hold"/>
                                            <p:tgtEl>
                                              <p:spTgt spid="54">
                                                <p:txEl>
                                                  <p:pRg st="0" end="0"/>
                                                </p:txEl>
                                              </p:spTgt>
                                            </p:tgtEl>
                                            <p:attrNameLst>
                                              <p:attrName>style.rotation</p:attrName>
                                            </p:attrNameLst>
                                          </p:cBhvr>
                                          <p:tavLst>
                                            <p:tav tm="0">
                                              <p:val>
                                                <p:fltVal val="-90"/>
                                              </p:val>
                                            </p:tav>
                                            <p:tav tm="100000">
                                              <p:val>
                                                <p:fltVal val="0"/>
                                              </p:val>
                                            </p:tav>
                                          </p:tavLst>
                                        </p:anim>
                                        <p:anim calcmode="lin" valueType="num">
                                          <p:cBhvr>
                                            <p:cTn id="169" dur="800" decel="100000" fill="hold"/>
                                            <p:tgtEl>
                                              <p:spTgt spid="54">
                                                <p:txEl>
                                                  <p:pRg st="0" end="0"/>
                                                </p:txEl>
                                              </p:spTgt>
                                            </p:tgtEl>
                                            <p:attrNameLst>
                                              <p:attrName>ppt_x</p:attrName>
                                            </p:attrNameLst>
                                          </p:cBhvr>
                                          <p:tavLst>
                                            <p:tav tm="0">
                                              <p:val>
                                                <p:strVal val="#ppt_x+0.4"/>
                                              </p:val>
                                            </p:tav>
                                            <p:tav tm="100000">
                                              <p:val>
                                                <p:strVal val="#ppt_x-0.05"/>
                                              </p:val>
                                            </p:tav>
                                          </p:tavLst>
                                        </p:anim>
                                        <p:anim calcmode="lin" valueType="num">
                                          <p:cBhvr>
                                            <p:cTn id="170" dur="800" decel="100000" fill="hold"/>
                                            <p:tgtEl>
                                              <p:spTgt spid="54">
                                                <p:txEl>
                                                  <p:pRg st="0" end="0"/>
                                                </p:txEl>
                                              </p:spTgt>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54">
                                                <p:txEl>
                                                  <p:pRg st="0" end="0"/>
                                                </p:txEl>
                                              </p:spTgt>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54">
                                                <p:txEl>
                                                  <p:pRg st="0" end="0"/>
                                                </p:txEl>
                                              </p:spTgt>
                                            </p:tgtEl>
                                            <p:attrNameLst>
                                              <p:attrName>ppt_y</p:attrName>
                                            </p:attrNameLst>
                                          </p:cBhvr>
                                          <p:tavLst>
                                            <p:tav tm="0">
                                              <p:val>
                                                <p:strVal val="#ppt_y+0.1"/>
                                              </p:val>
                                            </p:tav>
                                            <p:tav tm="100000">
                                              <p:val>
                                                <p:strVal val="#ppt_y"/>
                                              </p:val>
                                            </p:tav>
                                          </p:tavLst>
                                        </p:anim>
                                      </p:childTnLst>
                                    </p:cTn>
                                  </p:par>
                                </p:childTnLst>
                              </p:cTn>
                            </p:par>
                            <p:par>
                              <p:cTn id="173" fill="hold">
                                <p:stCondLst>
                                  <p:cond delay="17620"/>
                                </p:stCondLst>
                                <p:childTnLst>
                                  <p:par>
                                    <p:cTn id="174" presetID="2" presetClass="entr" presetSubtype="4" fill="hold" grpId="0" nodeType="afterEffect">
                                      <p:stCondLst>
                                        <p:cond delay="0"/>
                                      </p:stCondLst>
                                      <p:childTnLst>
                                        <p:set>
                                          <p:cBhvr>
                                            <p:cTn id="175" dur="1" fill="hold">
                                              <p:stCondLst>
                                                <p:cond delay="0"/>
                                              </p:stCondLst>
                                            </p:cTn>
                                            <p:tgtEl>
                                              <p:spTgt spid="55"/>
                                            </p:tgtEl>
                                            <p:attrNameLst>
                                              <p:attrName>style.visibility</p:attrName>
                                            </p:attrNameLst>
                                          </p:cBhvr>
                                          <p:to>
                                            <p:strVal val="visible"/>
                                          </p:to>
                                        </p:set>
                                        <p:anim calcmode="lin" valueType="num">
                                          <p:cBhvr additive="base">
                                            <p:cTn id="176" dur="500" fill="hold"/>
                                            <p:tgtEl>
                                              <p:spTgt spid="55"/>
                                            </p:tgtEl>
                                            <p:attrNameLst>
                                              <p:attrName>ppt_x</p:attrName>
                                            </p:attrNameLst>
                                          </p:cBhvr>
                                          <p:tavLst>
                                            <p:tav tm="0">
                                              <p:val>
                                                <p:strVal val="#ppt_x"/>
                                              </p:val>
                                            </p:tav>
                                            <p:tav tm="100000">
                                              <p:val>
                                                <p:strVal val="#ppt_x"/>
                                              </p:val>
                                            </p:tav>
                                          </p:tavLst>
                                        </p:anim>
                                        <p:anim calcmode="lin" valueType="num">
                                          <p:cBhvr additive="base">
                                            <p:cTn id="177" dur="500" fill="hold"/>
                                            <p:tgtEl>
                                              <p:spTgt spid="55"/>
                                            </p:tgtEl>
                                            <p:attrNameLst>
                                              <p:attrName>ppt_y</p:attrName>
                                            </p:attrNameLst>
                                          </p:cBhvr>
                                          <p:tavLst>
                                            <p:tav tm="0">
                                              <p:val>
                                                <p:strVal val="1+#ppt_h/2"/>
                                              </p:val>
                                            </p:tav>
                                            <p:tav tm="100000">
                                              <p:val>
                                                <p:strVal val="#ppt_y"/>
                                              </p:val>
                                            </p:tav>
                                          </p:tavLst>
                                        </p:anim>
                                      </p:childTnLst>
                                    </p:cTn>
                                  </p:par>
                                </p:childTnLst>
                              </p:cTn>
                            </p:par>
                            <p:par>
                              <p:cTn id="178" fill="hold">
                                <p:stCondLst>
                                  <p:cond delay="18120"/>
                                </p:stCondLst>
                                <p:childTnLst>
                                  <p:par>
                                    <p:cTn id="179" presetID="2" presetClass="entr" presetSubtype="4"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additive="base">
                                            <p:cTn id="181" dur="500" fill="hold"/>
                                            <p:tgtEl>
                                              <p:spTgt spid="56"/>
                                            </p:tgtEl>
                                            <p:attrNameLst>
                                              <p:attrName>ppt_x</p:attrName>
                                            </p:attrNameLst>
                                          </p:cBhvr>
                                          <p:tavLst>
                                            <p:tav tm="0">
                                              <p:val>
                                                <p:strVal val="#ppt_x"/>
                                              </p:val>
                                            </p:tav>
                                            <p:tav tm="100000">
                                              <p:val>
                                                <p:strVal val="#ppt_x"/>
                                              </p:val>
                                            </p:tav>
                                          </p:tavLst>
                                        </p:anim>
                                        <p:anim calcmode="lin" valueType="num">
                                          <p:cBhvr additive="base">
                                            <p:cTn id="182" dur="500" fill="hold"/>
                                            <p:tgtEl>
                                              <p:spTgt spid="56"/>
                                            </p:tgtEl>
                                            <p:attrNameLst>
                                              <p:attrName>ppt_y</p:attrName>
                                            </p:attrNameLst>
                                          </p:cBhvr>
                                          <p:tavLst>
                                            <p:tav tm="0">
                                              <p:val>
                                                <p:strVal val="1+#ppt_h/2"/>
                                              </p:val>
                                            </p:tav>
                                            <p:tav tm="100000">
                                              <p:val>
                                                <p:strVal val="#ppt_y"/>
                                              </p:val>
                                            </p:tav>
                                          </p:tavLst>
                                        </p:anim>
                                      </p:childTnLst>
                                    </p:cTn>
                                  </p:par>
                                </p:childTnLst>
                              </p:cTn>
                            </p:par>
                            <p:par>
                              <p:cTn id="183" fill="hold">
                                <p:stCondLst>
                                  <p:cond delay="18620"/>
                                </p:stCondLst>
                                <p:childTnLst>
                                  <p:par>
                                    <p:cTn id="184" presetID="2" presetClass="entr" presetSubtype="4" fill="hold" grpId="0" nodeType="afterEffect">
                                      <p:stCondLst>
                                        <p:cond delay="0"/>
                                      </p:stCondLst>
                                      <p:childTnLst>
                                        <p:set>
                                          <p:cBhvr>
                                            <p:cTn id="185" dur="1" fill="hold">
                                              <p:stCondLst>
                                                <p:cond delay="0"/>
                                              </p:stCondLst>
                                            </p:cTn>
                                            <p:tgtEl>
                                              <p:spTgt spid="57"/>
                                            </p:tgtEl>
                                            <p:attrNameLst>
                                              <p:attrName>style.visibility</p:attrName>
                                            </p:attrNameLst>
                                          </p:cBhvr>
                                          <p:to>
                                            <p:strVal val="visible"/>
                                          </p:to>
                                        </p:set>
                                        <p:anim calcmode="lin" valueType="num">
                                          <p:cBhvr additive="base">
                                            <p:cTn id="186" dur="500" fill="hold"/>
                                            <p:tgtEl>
                                              <p:spTgt spid="57"/>
                                            </p:tgtEl>
                                            <p:attrNameLst>
                                              <p:attrName>ppt_x</p:attrName>
                                            </p:attrNameLst>
                                          </p:cBhvr>
                                          <p:tavLst>
                                            <p:tav tm="0">
                                              <p:val>
                                                <p:strVal val="#ppt_x"/>
                                              </p:val>
                                            </p:tav>
                                            <p:tav tm="100000">
                                              <p:val>
                                                <p:strVal val="#ppt_x"/>
                                              </p:val>
                                            </p:tav>
                                          </p:tavLst>
                                        </p:anim>
                                        <p:anim calcmode="lin" valueType="num">
                                          <p:cBhvr additive="base">
                                            <p:cTn id="187" dur="500" fill="hold"/>
                                            <p:tgtEl>
                                              <p:spTgt spid="57"/>
                                            </p:tgtEl>
                                            <p:attrNameLst>
                                              <p:attrName>ppt_y</p:attrName>
                                            </p:attrNameLst>
                                          </p:cBhvr>
                                          <p:tavLst>
                                            <p:tav tm="0">
                                              <p:val>
                                                <p:strVal val="1+#ppt_h/2"/>
                                              </p:val>
                                            </p:tav>
                                            <p:tav tm="100000">
                                              <p:val>
                                                <p:strVal val="#ppt_y"/>
                                              </p:val>
                                            </p:tav>
                                          </p:tavLst>
                                        </p:anim>
                                      </p:childTnLst>
                                    </p:cTn>
                                  </p:par>
                                </p:childTnLst>
                              </p:cTn>
                            </p:par>
                            <p:par>
                              <p:cTn id="188" fill="hold">
                                <p:stCondLst>
                                  <p:cond delay="1912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p:bldP spid="32" grpId="0" animBg="1"/>
          <p:bldP spid="34" grpId="0"/>
          <p:bldP spid="34" grpId="1"/>
          <p:bldP spid="35" grpId="0" animBg="1"/>
          <p:bldP spid="36" grpId="0"/>
          <p:bldP spid="41" grpId="0" animBg="1"/>
          <p:bldP spid="42" grpId="0" animBg="1"/>
          <p:bldP spid="43" grpId="0" animBg="1"/>
          <p:bldP spid="44" grpId="0" animBg="1"/>
          <p:bldP spid="45" grpId="0" animBg="1"/>
          <p:bldP spid="46" grpId="0"/>
          <p:bldP spid="48" grpId="0"/>
          <p:bldP spid="49" grpId="0"/>
          <p:bldP spid="53" grpId="0"/>
          <p:bldP spid="55" grpId="0"/>
          <p:bldP spid="56" grpId="0"/>
          <p:bldP spid="57"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200" fill="hold"/>
                                            <p:tgtEl>
                                              <p:spTgt spid="28"/>
                                            </p:tgtEl>
                                            <p:attrNameLst>
                                              <p:attrName>ppt_x</p:attrName>
                                            </p:attrNameLst>
                                          </p:cBhvr>
                                          <p:tavLst>
                                            <p:tav tm="0">
                                              <p:val>
                                                <p:strVal val="0-#ppt_w/2"/>
                                              </p:val>
                                            </p:tav>
                                            <p:tav tm="100000">
                                              <p:val>
                                                <p:strVal val="#ppt_x"/>
                                              </p:val>
                                            </p:tav>
                                          </p:tavLst>
                                        </p:anim>
                                        <p:anim calcmode="lin" valueType="num">
                                          <p:cBhvr additive="base">
                                            <p:cTn id="8" dur="12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00" fill="hold"/>
                                            <p:tgtEl>
                                              <p:spTgt spid="29"/>
                                            </p:tgtEl>
                                            <p:attrNameLst>
                                              <p:attrName>ppt_x</p:attrName>
                                            </p:attrNameLst>
                                          </p:cBhvr>
                                          <p:tavLst>
                                            <p:tav tm="0">
                                              <p:val>
                                                <p:strVal val="#ppt_x"/>
                                              </p:val>
                                            </p:tav>
                                            <p:tav tm="100000">
                                              <p:val>
                                                <p:strVal val="#ppt_x"/>
                                              </p:val>
                                            </p:tav>
                                          </p:tavLst>
                                        </p:anim>
                                        <p:anim calcmode="lin" valueType="num">
                                          <p:cBhvr additive="base">
                                            <p:cTn id="12" dur="120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34"/>
                                            </p:tgtEl>
                                            <p:attrNameLst>
                                              <p:attrName>style.color</p:attrName>
                                            </p:attrNameLst>
                                          </p:cBhvr>
                                          <p:to>
                                            <p:clrVal>
                                              <a:schemeClr val="accent2"/>
                                            </p:clrVal>
                                          </p:to>
                                        </p:set>
                                        <p:set>
                                          <p:cBhvr>
                                            <p:cTn id="41" dur="1000" fill="hold"/>
                                            <p:tgtEl>
                                              <p:spTgt spid="34"/>
                                            </p:tgtEl>
                                            <p:attrNameLst>
                                              <p:attrName>fillcolor</p:attrName>
                                            </p:attrNameLst>
                                          </p:cBhvr>
                                          <p:to>
                                            <p:clrVal>
                                              <a:schemeClr val="accent2"/>
                                            </p:clrVal>
                                          </p:to>
                                        </p:set>
                                        <p:set>
                                          <p:cBhvr>
                                            <p:cTn id="42" dur="1000" fill="hold"/>
                                            <p:tgtEl>
                                              <p:spTgt spid="34"/>
                                            </p:tgtEl>
                                            <p:attrNameLst>
                                              <p:attrName>fill.type</p:attrName>
                                            </p:attrNameLst>
                                          </p:cBhvr>
                                          <p:to>
                                            <p:strVal val="solid"/>
                                          </p:to>
                                        </p:set>
                                      </p:childTnLst>
                                    </p:cTn>
                                  </p:par>
                                </p:childTnLst>
                              </p:cTn>
                            </p:par>
                            <p:par>
                              <p:cTn id="43" fill="hold">
                                <p:stCondLst>
                                  <p:cond delay="4320"/>
                                </p:stCondLst>
                                <p:childTnLst>
                                  <p:par>
                                    <p:cTn id="44" presetID="3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800" decel="100000"/>
                                            <p:tgtEl>
                                              <p:spTgt spid="45"/>
                                            </p:tgtEl>
                                          </p:cBhvr>
                                        </p:animEffect>
                                        <p:anim calcmode="lin" valueType="num">
                                          <p:cBhvr>
                                            <p:cTn id="47" dur="800" decel="100000" fill="hold"/>
                                            <p:tgtEl>
                                              <p:spTgt spid="45"/>
                                            </p:tgtEl>
                                            <p:attrNameLst>
                                              <p:attrName>style.rotation</p:attrName>
                                            </p:attrNameLst>
                                          </p:cBhvr>
                                          <p:tavLst>
                                            <p:tav tm="0">
                                              <p:val>
                                                <p:fltVal val="-90"/>
                                              </p:val>
                                            </p:tav>
                                            <p:tav tm="100000">
                                              <p:val>
                                                <p:fltVal val="0"/>
                                              </p:val>
                                            </p:tav>
                                          </p:tavLst>
                                        </p:anim>
                                        <p:anim calcmode="lin" valueType="num">
                                          <p:cBhvr>
                                            <p:cTn id="48" dur="800" decel="100000" fill="hold"/>
                                            <p:tgtEl>
                                              <p:spTgt spid="45"/>
                                            </p:tgtEl>
                                            <p:attrNameLst>
                                              <p:attrName>ppt_x</p:attrName>
                                            </p:attrNameLst>
                                          </p:cBhvr>
                                          <p:tavLst>
                                            <p:tav tm="0">
                                              <p:val>
                                                <p:strVal val="#ppt_x+0.4"/>
                                              </p:val>
                                            </p:tav>
                                            <p:tav tm="100000">
                                              <p:val>
                                                <p:strVal val="#ppt_x-0.05"/>
                                              </p:val>
                                            </p:tav>
                                          </p:tavLst>
                                        </p:anim>
                                        <p:anim calcmode="lin" valueType="num">
                                          <p:cBhvr>
                                            <p:cTn id="49" dur="800" decel="100000" fill="hold"/>
                                            <p:tgtEl>
                                              <p:spTgt spid="4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52" fill="hold">
                                <p:stCondLst>
                                  <p:cond delay="5320"/>
                                </p:stCondLst>
                                <p:childTnLst>
                                  <p:par>
                                    <p:cTn id="53" presetID="35"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2000"/>
                                            <p:tgtEl>
                                              <p:spTgt spid="58"/>
                                            </p:tgtEl>
                                          </p:cBhvr>
                                        </p:animEffect>
                                        <p:anim calcmode="lin" valueType="num">
                                          <p:cBhvr>
                                            <p:cTn id="56" dur="2000" fill="hold"/>
                                            <p:tgtEl>
                                              <p:spTgt spid="58"/>
                                            </p:tgtEl>
                                            <p:attrNameLst>
                                              <p:attrName>style.rotation</p:attrName>
                                            </p:attrNameLst>
                                          </p:cBhvr>
                                          <p:tavLst>
                                            <p:tav tm="0">
                                              <p:val>
                                                <p:fltVal val="720"/>
                                              </p:val>
                                            </p:tav>
                                            <p:tav tm="100000">
                                              <p:val>
                                                <p:fltVal val="0"/>
                                              </p:val>
                                            </p:tav>
                                          </p:tavLst>
                                        </p:anim>
                                        <p:anim calcmode="lin" valueType="num">
                                          <p:cBhvr>
                                            <p:cTn id="57" dur="2000" fill="hold"/>
                                            <p:tgtEl>
                                              <p:spTgt spid="58"/>
                                            </p:tgtEl>
                                            <p:attrNameLst>
                                              <p:attrName>ppt_h</p:attrName>
                                            </p:attrNameLst>
                                          </p:cBhvr>
                                          <p:tavLst>
                                            <p:tav tm="0">
                                              <p:val>
                                                <p:fltVal val="0"/>
                                              </p:val>
                                            </p:tav>
                                            <p:tav tm="100000">
                                              <p:val>
                                                <p:strVal val="#ppt_h"/>
                                              </p:val>
                                            </p:tav>
                                          </p:tavLst>
                                        </p:anim>
                                        <p:anim calcmode="lin" valueType="num">
                                          <p:cBhvr>
                                            <p:cTn id="58" dur="2000" fill="hold"/>
                                            <p:tgtEl>
                                              <p:spTgt spid="58"/>
                                            </p:tgtEl>
                                            <p:attrNameLst>
                                              <p:attrName>ppt_w</p:attrName>
                                            </p:attrNameLst>
                                          </p:cBhvr>
                                          <p:tavLst>
                                            <p:tav tm="0">
                                              <p:val>
                                                <p:fltVal val="0"/>
                                              </p:val>
                                            </p:tav>
                                            <p:tav tm="100000">
                                              <p:val>
                                                <p:strVal val="#ppt_w"/>
                                              </p:val>
                                            </p:tav>
                                          </p:tavLst>
                                        </p:anim>
                                      </p:childTnLst>
                                    </p:cTn>
                                  </p:par>
                                </p:childTnLst>
                              </p:cTn>
                            </p:par>
                            <p:par>
                              <p:cTn id="59" fill="hold">
                                <p:stCondLst>
                                  <p:cond delay="7320"/>
                                </p:stCondLst>
                                <p:childTnLst>
                                  <p:par>
                                    <p:cTn id="60" presetID="49" presetClass="entr" presetSubtype="0" decel="10000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 calcmode="lin" valueType="num">
                                          <p:cBhvr>
                                            <p:cTn id="64" dur="500" fill="hold"/>
                                            <p:tgtEl>
                                              <p:spTgt spid="59"/>
                                            </p:tgtEl>
                                            <p:attrNameLst>
                                              <p:attrName>style.rotation</p:attrName>
                                            </p:attrNameLst>
                                          </p:cBhvr>
                                          <p:tavLst>
                                            <p:tav tm="0">
                                              <p:val>
                                                <p:fltVal val="360"/>
                                              </p:val>
                                            </p:tav>
                                            <p:tav tm="100000">
                                              <p:val>
                                                <p:fltVal val="0"/>
                                              </p:val>
                                            </p:tav>
                                          </p:tavLst>
                                        </p:anim>
                                        <p:animEffect transition="in" filter="fade">
                                          <p:cBhvr>
                                            <p:cTn id="65" dur="500"/>
                                            <p:tgtEl>
                                              <p:spTgt spid="59"/>
                                            </p:tgtEl>
                                          </p:cBhvr>
                                        </p:animEffect>
                                      </p:childTnLst>
                                    </p:cTn>
                                  </p:par>
                                </p:childTnLst>
                              </p:cTn>
                            </p:par>
                            <p:par>
                              <p:cTn id="66" fill="hold">
                                <p:stCondLst>
                                  <p:cond delay="7820"/>
                                </p:stCondLst>
                                <p:childTnLst>
                                  <p:par>
                                    <p:cTn id="67" presetID="12" presetClass="entr" presetSubtype="4"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slide(fromBottom)">
                                          <p:cBhvr>
                                            <p:cTn id="69" dur="500"/>
                                            <p:tgtEl>
                                              <p:spTgt spid="38"/>
                                            </p:tgtEl>
                                          </p:cBhvr>
                                        </p:animEffect>
                                      </p:childTnLst>
                                    </p:cTn>
                                  </p:par>
                                </p:childTnLst>
                              </p:cTn>
                            </p:par>
                            <p:par>
                              <p:cTn id="70" fill="hold">
                                <p:stCondLst>
                                  <p:cond delay="8320"/>
                                </p:stCondLst>
                                <p:childTnLst>
                                  <p:par>
                                    <p:cTn id="71" presetID="53" presetClass="entr" presetSubtype="16"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childTnLst>
                              </p:cTn>
                            </p:par>
                            <p:par>
                              <p:cTn id="76" fill="hold">
                                <p:stCondLst>
                                  <p:cond delay="8820"/>
                                </p:stCondLst>
                                <p:childTnLst>
                                  <p:par>
                                    <p:cTn id="77" presetID="12" presetClass="entr" presetSubtype="2"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slide(fromRight)">
                                          <p:cBhvr>
                                            <p:cTn id="79" dur="500"/>
                                            <p:tgtEl>
                                              <p:spTgt spid="37"/>
                                            </p:tgtEl>
                                          </p:cBhvr>
                                        </p:animEffect>
                                      </p:childTnLst>
                                    </p:cTn>
                                  </p:par>
                                </p:childTnLst>
                              </p:cTn>
                            </p:par>
                            <p:par>
                              <p:cTn id="80" fill="hold">
                                <p:stCondLst>
                                  <p:cond delay="932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9820"/>
                                </p:stCondLst>
                                <p:childTnLst>
                                  <p:par>
                                    <p:cTn id="87" presetID="12" presetClass="entr" presetSubtype="1"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slide(fromTop)">
                                          <p:cBhvr>
                                            <p:cTn id="89" dur="500"/>
                                            <p:tgtEl>
                                              <p:spTgt spid="40"/>
                                            </p:tgtEl>
                                          </p:cBhvr>
                                        </p:animEffect>
                                      </p:childTnLst>
                                    </p:cTn>
                                  </p:par>
                                </p:childTnLst>
                              </p:cTn>
                            </p:par>
                            <p:par>
                              <p:cTn id="90" fill="hold">
                                <p:stCondLst>
                                  <p:cond delay="10320"/>
                                </p:stCondLst>
                                <p:childTnLst>
                                  <p:par>
                                    <p:cTn id="91" presetID="53" presetClass="entr" presetSubtype="16"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500" fill="hold"/>
                                            <p:tgtEl>
                                              <p:spTgt spid="43"/>
                                            </p:tgtEl>
                                            <p:attrNameLst>
                                              <p:attrName>ppt_w</p:attrName>
                                            </p:attrNameLst>
                                          </p:cBhvr>
                                          <p:tavLst>
                                            <p:tav tm="0">
                                              <p:val>
                                                <p:fltVal val="0"/>
                                              </p:val>
                                            </p:tav>
                                            <p:tav tm="100000">
                                              <p:val>
                                                <p:strVal val="#ppt_w"/>
                                              </p:val>
                                            </p:tav>
                                          </p:tavLst>
                                        </p:anim>
                                        <p:anim calcmode="lin" valueType="num">
                                          <p:cBhvr>
                                            <p:cTn id="94" dur="500" fill="hold"/>
                                            <p:tgtEl>
                                              <p:spTgt spid="43"/>
                                            </p:tgtEl>
                                            <p:attrNameLst>
                                              <p:attrName>ppt_h</p:attrName>
                                            </p:attrNameLst>
                                          </p:cBhvr>
                                          <p:tavLst>
                                            <p:tav tm="0">
                                              <p:val>
                                                <p:fltVal val="0"/>
                                              </p:val>
                                            </p:tav>
                                            <p:tav tm="100000">
                                              <p:val>
                                                <p:strVal val="#ppt_h"/>
                                              </p:val>
                                            </p:tav>
                                          </p:tavLst>
                                        </p:anim>
                                        <p:animEffect transition="in" filter="fade">
                                          <p:cBhvr>
                                            <p:cTn id="95" dur="500"/>
                                            <p:tgtEl>
                                              <p:spTgt spid="43"/>
                                            </p:tgtEl>
                                          </p:cBhvr>
                                        </p:animEffect>
                                      </p:childTnLst>
                                    </p:cTn>
                                  </p:par>
                                </p:childTnLst>
                              </p:cTn>
                            </p:par>
                            <p:par>
                              <p:cTn id="96" fill="hold">
                                <p:stCondLst>
                                  <p:cond delay="10820"/>
                                </p:stCondLst>
                                <p:childTnLst>
                                  <p:par>
                                    <p:cTn id="97" presetID="12" presetClass="entr" presetSubtype="8"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slide(fromLeft)">
                                          <p:cBhvr>
                                            <p:cTn id="99" dur="500"/>
                                            <p:tgtEl>
                                              <p:spTgt spid="39"/>
                                            </p:tgtEl>
                                          </p:cBhvr>
                                        </p:animEffect>
                                      </p:childTnLst>
                                    </p:cTn>
                                  </p:par>
                                </p:childTnLst>
                              </p:cTn>
                            </p:par>
                            <p:par>
                              <p:cTn id="100" fill="hold">
                                <p:stCondLst>
                                  <p:cond delay="11320"/>
                                </p:stCondLst>
                                <p:childTnLst>
                                  <p:par>
                                    <p:cTn id="101" presetID="53" presetClass="entr" presetSubtype="16"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30" presetClass="entr" presetSubtype="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800" decel="100000"/>
                                            <p:tgtEl>
                                              <p:spTgt spid="47"/>
                                            </p:tgtEl>
                                          </p:cBhvr>
                                        </p:animEffect>
                                        <p:anim calcmode="lin" valueType="num">
                                          <p:cBhvr>
                                            <p:cTn id="109" dur="800" decel="100000" fill="hold"/>
                                            <p:tgtEl>
                                              <p:spTgt spid="47"/>
                                            </p:tgtEl>
                                            <p:attrNameLst>
                                              <p:attrName>style.rotation</p:attrName>
                                            </p:attrNameLst>
                                          </p:cBhvr>
                                          <p:tavLst>
                                            <p:tav tm="0">
                                              <p:val>
                                                <p:fltVal val="-90"/>
                                              </p:val>
                                            </p:tav>
                                            <p:tav tm="100000">
                                              <p:val>
                                                <p:fltVal val="0"/>
                                              </p:val>
                                            </p:tav>
                                          </p:tavLst>
                                        </p:anim>
                                        <p:anim calcmode="lin" valueType="num">
                                          <p:cBhvr>
                                            <p:cTn id="110" dur="800" decel="100000" fill="hold"/>
                                            <p:tgtEl>
                                              <p:spTgt spid="47"/>
                                            </p:tgtEl>
                                            <p:attrNameLst>
                                              <p:attrName>ppt_x</p:attrName>
                                            </p:attrNameLst>
                                          </p:cBhvr>
                                          <p:tavLst>
                                            <p:tav tm="0">
                                              <p:val>
                                                <p:strVal val="#ppt_x+0.4"/>
                                              </p:val>
                                            </p:tav>
                                            <p:tav tm="100000">
                                              <p:val>
                                                <p:strVal val="#ppt_x-0.05"/>
                                              </p:val>
                                            </p:tav>
                                          </p:tavLst>
                                        </p:anim>
                                        <p:anim calcmode="lin" valueType="num">
                                          <p:cBhvr>
                                            <p:cTn id="111" dur="800" decel="100000" fill="hold"/>
                                            <p:tgtEl>
                                              <p:spTgt spid="47"/>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114" fill="hold">
                                <p:stCondLst>
                                  <p:cond delay="12320"/>
                                </p:stCondLst>
                                <p:childTnLst>
                                  <p:par>
                                    <p:cTn id="115" presetID="41" presetClass="entr" presetSubtype="0" fill="hold" nodeType="afterEffect">
                                      <p:stCondLst>
                                        <p:cond delay="0"/>
                                      </p:stCondLst>
                                      <p:iterate type="lt">
                                        <p:tmPct val="10000"/>
                                      </p:iterate>
                                      <p:childTnLst>
                                        <p:set>
                                          <p:cBhvr>
                                            <p:cTn id="116" dur="1" fill="hold">
                                              <p:stCondLst>
                                                <p:cond delay="0"/>
                                              </p:stCondLst>
                                            </p:cTn>
                                            <p:tgtEl>
                                              <p:spTgt spid="50">
                                                <p:txEl>
                                                  <p:pRg st="0" end="0"/>
                                                </p:txEl>
                                              </p:spTgt>
                                            </p:tgtEl>
                                            <p:attrNameLst>
                                              <p:attrName>style.visibility</p:attrName>
                                            </p:attrNameLst>
                                          </p:cBhvr>
                                          <p:to>
                                            <p:strVal val="visible"/>
                                          </p:to>
                                        </p:set>
                                        <p:anim calcmode="lin" valueType="num">
                                          <p:cBhvr>
                                            <p:cTn id="117" dur="500" fill="hold"/>
                                            <p:tgtEl>
                                              <p:spTgt spid="5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50">
                                                <p:txEl>
                                                  <p:pRg st="0" end="0"/>
                                                </p:txEl>
                                              </p:spTgt>
                                            </p:tgtEl>
                                            <p:attrNameLst>
                                              <p:attrName>ppt_y</p:attrName>
                                            </p:attrNameLst>
                                          </p:cBhvr>
                                          <p:tavLst>
                                            <p:tav tm="0">
                                              <p:val>
                                                <p:strVal val="#ppt_y"/>
                                              </p:val>
                                            </p:tav>
                                            <p:tav tm="100000">
                                              <p:val>
                                                <p:strVal val="#ppt_y"/>
                                              </p:val>
                                            </p:tav>
                                          </p:tavLst>
                                        </p:anim>
                                        <p:anim calcmode="lin" valueType="num">
                                          <p:cBhvr>
                                            <p:cTn id="119" dur="500" fill="hold"/>
                                            <p:tgtEl>
                                              <p:spTgt spid="5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5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50">
                                                <p:txEl>
                                                  <p:pRg st="0" end="0"/>
                                                </p:txEl>
                                              </p:spTgt>
                                            </p:tgtEl>
                                          </p:cBhvr>
                                        </p:animEffect>
                                      </p:childTnLst>
                                    </p:cTn>
                                  </p:par>
                                  <p:par>
                                    <p:cTn id="122" presetID="5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Scale>
                                          <p:cBhvr>
                                            <p:cTn id="124"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46"/>
                                            </p:tgtEl>
                                            <p:attrNameLst>
                                              <p:attrName>ppt_x</p:attrName>
                                              <p:attrName>ppt_y</p:attrName>
                                            </p:attrNameLst>
                                          </p:cBhvr>
                                        </p:animMotion>
                                        <p:animEffect transition="in" filter="fade">
                                          <p:cBhvr>
                                            <p:cTn id="126" dur="1000"/>
                                            <p:tgtEl>
                                              <p:spTgt spid="46"/>
                                            </p:tgtEl>
                                          </p:cBhvr>
                                        </p:animEffect>
                                      </p:childTnLst>
                                    </p:cTn>
                                  </p:par>
                                </p:childTnLst>
                              </p:cTn>
                            </p:par>
                            <p:par>
                              <p:cTn id="127" fill="hold">
                                <p:stCondLst>
                                  <p:cond delay="13320"/>
                                </p:stCondLst>
                                <p:childTnLst>
                                  <p:par>
                                    <p:cTn id="128" presetID="41" presetClass="entr" presetSubtype="0" fill="hold" nodeType="afterEffect">
                                      <p:stCondLst>
                                        <p:cond delay="0"/>
                                      </p:stCondLst>
                                      <p:iterate type="lt">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p:cTn id="130" dur="500" fill="hold"/>
                                            <p:tgtEl>
                                              <p:spTgt spid="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52">
                                                <p:txEl>
                                                  <p:pRg st="0" end="0"/>
                                                </p:txEl>
                                              </p:spTgt>
                                            </p:tgtEl>
                                            <p:attrNameLst>
                                              <p:attrName>ppt_y</p:attrName>
                                            </p:attrNameLst>
                                          </p:cBhvr>
                                          <p:tavLst>
                                            <p:tav tm="0">
                                              <p:val>
                                                <p:strVal val="#ppt_y"/>
                                              </p:val>
                                            </p:tav>
                                            <p:tav tm="100000">
                                              <p:val>
                                                <p:strVal val="#ppt_y"/>
                                              </p:val>
                                            </p:tav>
                                          </p:tavLst>
                                        </p:anim>
                                        <p:anim calcmode="lin" valueType="num">
                                          <p:cBhvr>
                                            <p:cTn id="132" dur="500" fill="hold"/>
                                            <p:tgtEl>
                                              <p:spTgt spid="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52">
                                                <p:txEl>
                                                  <p:pRg st="0" end="0"/>
                                                </p:txEl>
                                              </p:spTgt>
                                            </p:tgtEl>
                                          </p:cBhvr>
                                        </p:animEffect>
                                      </p:childTnLst>
                                    </p:cTn>
                                  </p:par>
                                  <p:par>
                                    <p:cTn id="135" presetID="15" presetClass="entr" presetSubtype="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 calcmode="lin" valueType="num">
                                          <p:cBhvr>
                                            <p:cTn id="139"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141" fill="hold">
                                <p:stCondLst>
                                  <p:cond delay="14320"/>
                                </p:stCondLst>
                                <p:childTnLst>
                                  <p:par>
                                    <p:cTn id="142" presetID="41" presetClass="entr" presetSubtype="0" fill="hold" nodeType="afterEffect">
                                      <p:stCondLst>
                                        <p:cond delay="0"/>
                                      </p:stCondLst>
                                      <p:iterate type="lt">
                                        <p:tmPct val="10000"/>
                                      </p:iterate>
                                      <p:childTnLst>
                                        <p:set>
                                          <p:cBhvr>
                                            <p:cTn id="143" dur="1" fill="hold">
                                              <p:stCondLst>
                                                <p:cond delay="0"/>
                                              </p:stCondLst>
                                            </p:cTn>
                                            <p:tgtEl>
                                              <p:spTgt spid="51">
                                                <p:txEl>
                                                  <p:pRg st="0" end="0"/>
                                                </p:txEl>
                                              </p:spTgt>
                                            </p:tgtEl>
                                            <p:attrNameLst>
                                              <p:attrName>style.visibility</p:attrName>
                                            </p:attrNameLst>
                                          </p:cBhvr>
                                          <p:to>
                                            <p:strVal val="visible"/>
                                          </p:to>
                                        </p:set>
                                        <p:anim calcmode="lin" valueType="num">
                                          <p:cBhvr>
                                            <p:cTn id="144" dur="500" fill="hold"/>
                                            <p:tgtEl>
                                              <p:spTgt spid="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51">
                                                <p:txEl>
                                                  <p:pRg st="0" end="0"/>
                                                </p:txEl>
                                              </p:spTgt>
                                            </p:tgtEl>
                                            <p:attrNameLst>
                                              <p:attrName>ppt_y</p:attrName>
                                            </p:attrNameLst>
                                          </p:cBhvr>
                                          <p:tavLst>
                                            <p:tav tm="0">
                                              <p:val>
                                                <p:strVal val="#ppt_y"/>
                                              </p:val>
                                            </p:tav>
                                            <p:tav tm="100000">
                                              <p:val>
                                                <p:strVal val="#ppt_y"/>
                                              </p:val>
                                            </p:tav>
                                          </p:tavLst>
                                        </p:anim>
                                        <p:anim calcmode="lin" valueType="num">
                                          <p:cBhvr>
                                            <p:cTn id="146" dur="500" fill="hold"/>
                                            <p:tgtEl>
                                              <p:spTgt spid="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51">
                                                <p:txEl>
                                                  <p:pRg st="0" end="0"/>
                                                </p:txEl>
                                              </p:spTgt>
                                            </p:tgtEl>
                                          </p:cBhvr>
                                        </p:animEffect>
                                      </p:childTnLst>
                                    </p:cTn>
                                  </p:par>
                                </p:childTnLst>
                              </p:cTn>
                            </p:par>
                            <p:par>
                              <p:cTn id="149" fill="hold">
                                <p:stCondLst>
                                  <p:cond delay="14970"/>
                                </p:stCondLst>
                                <p:childTnLst>
                                  <p:par>
                                    <p:cTn id="150" presetID="15" presetClass="entr" presetSubtype="0" fill="hold" grpId="0" nodeType="afterEffect">
                                      <p:stCondLst>
                                        <p:cond delay="0"/>
                                      </p:stCondLst>
                                      <p:childTnLst>
                                        <p:set>
                                          <p:cBhvr>
                                            <p:cTn id="151" dur="1" fill="hold">
                                              <p:stCondLst>
                                                <p:cond delay="0"/>
                                              </p:stCondLst>
                                            </p:cTn>
                                            <p:tgtEl>
                                              <p:spTgt spid="48"/>
                                            </p:tgtEl>
                                            <p:attrNameLst>
                                              <p:attrName>style.visibility</p:attrName>
                                            </p:attrNameLst>
                                          </p:cBhvr>
                                          <p:to>
                                            <p:strVal val="visible"/>
                                          </p:to>
                                        </p:set>
                                        <p:anim calcmode="lin" valueType="num">
                                          <p:cBhvr>
                                            <p:cTn id="152" dur="1000" fill="hold"/>
                                            <p:tgtEl>
                                              <p:spTgt spid="48"/>
                                            </p:tgtEl>
                                            <p:attrNameLst>
                                              <p:attrName>ppt_w</p:attrName>
                                            </p:attrNameLst>
                                          </p:cBhvr>
                                          <p:tavLst>
                                            <p:tav tm="0">
                                              <p:val>
                                                <p:fltVal val="0"/>
                                              </p:val>
                                            </p:tav>
                                            <p:tav tm="100000">
                                              <p:val>
                                                <p:strVal val="#ppt_w"/>
                                              </p:val>
                                            </p:tav>
                                          </p:tavLst>
                                        </p:anim>
                                        <p:anim calcmode="lin" valueType="num">
                                          <p:cBhvr>
                                            <p:cTn id="153" dur="1000" fill="hold"/>
                                            <p:tgtEl>
                                              <p:spTgt spid="48"/>
                                            </p:tgtEl>
                                            <p:attrNameLst>
                                              <p:attrName>ppt_h</p:attrName>
                                            </p:attrNameLst>
                                          </p:cBhvr>
                                          <p:tavLst>
                                            <p:tav tm="0">
                                              <p:val>
                                                <p:fltVal val="0"/>
                                              </p:val>
                                            </p:tav>
                                            <p:tav tm="100000">
                                              <p:val>
                                                <p:strVal val="#ppt_h"/>
                                              </p:val>
                                            </p:tav>
                                          </p:tavLst>
                                        </p:anim>
                                        <p:anim calcmode="lin" valueType="num">
                                          <p:cBhvr>
                                            <p:cTn id="154"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155"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156" fill="hold">
                                <p:stCondLst>
                                  <p:cond delay="15970"/>
                                </p:stCondLst>
                                <p:childTnLst>
                                  <p:par>
                                    <p:cTn id="157" presetID="41" presetClass="entr" presetSubtype="0" fill="hold" grpId="0" nodeType="afterEffect">
                                      <p:stCondLst>
                                        <p:cond delay="0"/>
                                      </p:stCondLst>
                                      <p:iterate type="lt">
                                        <p:tmPct val="10000"/>
                                      </p:iterate>
                                      <p:childTnLst>
                                        <p:set>
                                          <p:cBhvr>
                                            <p:cTn id="158" dur="1" fill="hold">
                                              <p:stCondLst>
                                                <p:cond delay="0"/>
                                              </p:stCondLst>
                                            </p:cTn>
                                            <p:tgtEl>
                                              <p:spTgt spid="53"/>
                                            </p:tgtEl>
                                            <p:attrNameLst>
                                              <p:attrName>style.visibility</p:attrName>
                                            </p:attrNameLst>
                                          </p:cBhvr>
                                          <p:to>
                                            <p:strVal val="visible"/>
                                          </p:to>
                                        </p:set>
                                        <p:anim calcmode="lin" valueType="num">
                                          <p:cBhvr>
                                            <p:cTn id="15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60" dur="500" fill="hold"/>
                                            <p:tgtEl>
                                              <p:spTgt spid="53"/>
                                            </p:tgtEl>
                                            <p:attrNameLst>
                                              <p:attrName>ppt_y</p:attrName>
                                            </p:attrNameLst>
                                          </p:cBhvr>
                                          <p:tavLst>
                                            <p:tav tm="0">
                                              <p:val>
                                                <p:strVal val="#ppt_y"/>
                                              </p:val>
                                            </p:tav>
                                            <p:tav tm="100000">
                                              <p:val>
                                                <p:strVal val="#ppt_y"/>
                                              </p:val>
                                            </p:tav>
                                          </p:tavLst>
                                        </p:anim>
                                        <p:anim calcmode="lin" valueType="num">
                                          <p:cBhvr>
                                            <p:cTn id="16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6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63" dur="500" tmFilter="0,0; .5, 1; 1, 1"/>
                                            <p:tgtEl>
                                              <p:spTgt spid="53"/>
                                            </p:tgtEl>
                                          </p:cBhvr>
                                        </p:animEffect>
                                      </p:childTnLst>
                                    </p:cTn>
                                  </p:par>
                                </p:childTnLst>
                              </p:cTn>
                            </p:par>
                            <p:par>
                              <p:cTn id="164" fill="hold">
                                <p:stCondLst>
                                  <p:cond delay="16620"/>
                                </p:stCondLst>
                                <p:childTnLst>
                                  <p:par>
                                    <p:cTn id="165" presetID="30" presetClass="entr" presetSubtype="0" fill="hold" nodeType="afterEffect">
                                      <p:stCondLst>
                                        <p:cond delay="0"/>
                                      </p:stCondLst>
                                      <p:childTnLst>
                                        <p:set>
                                          <p:cBhvr>
                                            <p:cTn id="166" dur="1" fill="hold">
                                              <p:stCondLst>
                                                <p:cond delay="0"/>
                                              </p:stCondLst>
                                            </p:cTn>
                                            <p:tgtEl>
                                              <p:spTgt spid="54">
                                                <p:txEl>
                                                  <p:pRg st="0" end="0"/>
                                                </p:txEl>
                                              </p:spTgt>
                                            </p:tgtEl>
                                            <p:attrNameLst>
                                              <p:attrName>style.visibility</p:attrName>
                                            </p:attrNameLst>
                                          </p:cBhvr>
                                          <p:to>
                                            <p:strVal val="visible"/>
                                          </p:to>
                                        </p:set>
                                        <p:animEffect transition="in" filter="fade">
                                          <p:cBhvr>
                                            <p:cTn id="167" dur="800" decel="100000"/>
                                            <p:tgtEl>
                                              <p:spTgt spid="54">
                                                <p:txEl>
                                                  <p:pRg st="0" end="0"/>
                                                </p:txEl>
                                              </p:spTgt>
                                            </p:tgtEl>
                                          </p:cBhvr>
                                        </p:animEffect>
                                        <p:anim calcmode="lin" valueType="num">
                                          <p:cBhvr>
                                            <p:cTn id="168" dur="800" decel="100000" fill="hold"/>
                                            <p:tgtEl>
                                              <p:spTgt spid="54">
                                                <p:txEl>
                                                  <p:pRg st="0" end="0"/>
                                                </p:txEl>
                                              </p:spTgt>
                                            </p:tgtEl>
                                            <p:attrNameLst>
                                              <p:attrName>style.rotation</p:attrName>
                                            </p:attrNameLst>
                                          </p:cBhvr>
                                          <p:tavLst>
                                            <p:tav tm="0">
                                              <p:val>
                                                <p:fltVal val="-90"/>
                                              </p:val>
                                            </p:tav>
                                            <p:tav tm="100000">
                                              <p:val>
                                                <p:fltVal val="0"/>
                                              </p:val>
                                            </p:tav>
                                          </p:tavLst>
                                        </p:anim>
                                        <p:anim calcmode="lin" valueType="num">
                                          <p:cBhvr>
                                            <p:cTn id="169" dur="800" decel="100000" fill="hold"/>
                                            <p:tgtEl>
                                              <p:spTgt spid="54">
                                                <p:txEl>
                                                  <p:pRg st="0" end="0"/>
                                                </p:txEl>
                                              </p:spTgt>
                                            </p:tgtEl>
                                            <p:attrNameLst>
                                              <p:attrName>ppt_x</p:attrName>
                                            </p:attrNameLst>
                                          </p:cBhvr>
                                          <p:tavLst>
                                            <p:tav tm="0">
                                              <p:val>
                                                <p:strVal val="#ppt_x+0.4"/>
                                              </p:val>
                                            </p:tav>
                                            <p:tav tm="100000">
                                              <p:val>
                                                <p:strVal val="#ppt_x-0.05"/>
                                              </p:val>
                                            </p:tav>
                                          </p:tavLst>
                                        </p:anim>
                                        <p:anim calcmode="lin" valueType="num">
                                          <p:cBhvr>
                                            <p:cTn id="170" dur="800" decel="100000" fill="hold"/>
                                            <p:tgtEl>
                                              <p:spTgt spid="54">
                                                <p:txEl>
                                                  <p:pRg st="0" end="0"/>
                                                </p:txEl>
                                              </p:spTgt>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54">
                                                <p:txEl>
                                                  <p:pRg st="0" end="0"/>
                                                </p:txEl>
                                              </p:spTgt>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54">
                                                <p:txEl>
                                                  <p:pRg st="0" end="0"/>
                                                </p:txEl>
                                              </p:spTgt>
                                            </p:tgtEl>
                                            <p:attrNameLst>
                                              <p:attrName>ppt_y</p:attrName>
                                            </p:attrNameLst>
                                          </p:cBhvr>
                                          <p:tavLst>
                                            <p:tav tm="0">
                                              <p:val>
                                                <p:strVal val="#ppt_y+0.1"/>
                                              </p:val>
                                            </p:tav>
                                            <p:tav tm="100000">
                                              <p:val>
                                                <p:strVal val="#ppt_y"/>
                                              </p:val>
                                            </p:tav>
                                          </p:tavLst>
                                        </p:anim>
                                      </p:childTnLst>
                                    </p:cTn>
                                  </p:par>
                                </p:childTnLst>
                              </p:cTn>
                            </p:par>
                            <p:par>
                              <p:cTn id="173" fill="hold">
                                <p:stCondLst>
                                  <p:cond delay="17620"/>
                                </p:stCondLst>
                                <p:childTnLst>
                                  <p:par>
                                    <p:cTn id="174" presetID="2" presetClass="entr" presetSubtype="4" fill="hold" grpId="0" nodeType="afterEffect">
                                      <p:stCondLst>
                                        <p:cond delay="0"/>
                                      </p:stCondLst>
                                      <p:childTnLst>
                                        <p:set>
                                          <p:cBhvr>
                                            <p:cTn id="175" dur="1" fill="hold">
                                              <p:stCondLst>
                                                <p:cond delay="0"/>
                                              </p:stCondLst>
                                            </p:cTn>
                                            <p:tgtEl>
                                              <p:spTgt spid="55"/>
                                            </p:tgtEl>
                                            <p:attrNameLst>
                                              <p:attrName>style.visibility</p:attrName>
                                            </p:attrNameLst>
                                          </p:cBhvr>
                                          <p:to>
                                            <p:strVal val="visible"/>
                                          </p:to>
                                        </p:set>
                                        <p:anim calcmode="lin" valueType="num">
                                          <p:cBhvr additive="base">
                                            <p:cTn id="176" dur="500" fill="hold"/>
                                            <p:tgtEl>
                                              <p:spTgt spid="55"/>
                                            </p:tgtEl>
                                            <p:attrNameLst>
                                              <p:attrName>ppt_x</p:attrName>
                                            </p:attrNameLst>
                                          </p:cBhvr>
                                          <p:tavLst>
                                            <p:tav tm="0">
                                              <p:val>
                                                <p:strVal val="#ppt_x"/>
                                              </p:val>
                                            </p:tav>
                                            <p:tav tm="100000">
                                              <p:val>
                                                <p:strVal val="#ppt_x"/>
                                              </p:val>
                                            </p:tav>
                                          </p:tavLst>
                                        </p:anim>
                                        <p:anim calcmode="lin" valueType="num">
                                          <p:cBhvr additive="base">
                                            <p:cTn id="177" dur="500" fill="hold"/>
                                            <p:tgtEl>
                                              <p:spTgt spid="55"/>
                                            </p:tgtEl>
                                            <p:attrNameLst>
                                              <p:attrName>ppt_y</p:attrName>
                                            </p:attrNameLst>
                                          </p:cBhvr>
                                          <p:tavLst>
                                            <p:tav tm="0">
                                              <p:val>
                                                <p:strVal val="1+#ppt_h/2"/>
                                              </p:val>
                                            </p:tav>
                                            <p:tav tm="100000">
                                              <p:val>
                                                <p:strVal val="#ppt_y"/>
                                              </p:val>
                                            </p:tav>
                                          </p:tavLst>
                                        </p:anim>
                                      </p:childTnLst>
                                    </p:cTn>
                                  </p:par>
                                </p:childTnLst>
                              </p:cTn>
                            </p:par>
                            <p:par>
                              <p:cTn id="178" fill="hold">
                                <p:stCondLst>
                                  <p:cond delay="18120"/>
                                </p:stCondLst>
                                <p:childTnLst>
                                  <p:par>
                                    <p:cTn id="179" presetID="2" presetClass="entr" presetSubtype="4"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additive="base">
                                            <p:cTn id="181" dur="500" fill="hold"/>
                                            <p:tgtEl>
                                              <p:spTgt spid="56"/>
                                            </p:tgtEl>
                                            <p:attrNameLst>
                                              <p:attrName>ppt_x</p:attrName>
                                            </p:attrNameLst>
                                          </p:cBhvr>
                                          <p:tavLst>
                                            <p:tav tm="0">
                                              <p:val>
                                                <p:strVal val="#ppt_x"/>
                                              </p:val>
                                            </p:tav>
                                            <p:tav tm="100000">
                                              <p:val>
                                                <p:strVal val="#ppt_x"/>
                                              </p:val>
                                            </p:tav>
                                          </p:tavLst>
                                        </p:anim>
                                        <p:anim calcmode="lin" valueType="num">
                                          <p:cBhvr additive="base">
                                            <p:cTn id="182" dur="500" fill="hold"/>
                                            <p:tgtEl>
                                              <p:spTgt spid="56"/>
                                            </p:tgtEl>
                                            <p:attrNameLst>
                                              <p:attrName>ppt_y</p:attrName>
                                            </p:attrNameLst>
                                          </p:cBhvr>
                                          <p:tavLst>
                                            <p:tav tm="0">
                                              <p:val>
                                                <p:strVal val="1+#ppt_h/2"/>
                                              </p:val>
                                            </p:tav>
                                            <p:tav tm="100000">
                                              <p:val>
                                                <p:strVal val="#ppt_y"/>
                                              </p:val>
                                            </p:tav>
                                          </p:tavLst>
                                        </p:anim>
                                      </p:childTnLst>
                                    </p:cTn>
                                  </p:par>
                                </p:childTnLst>
                              </p:cTn>
                            </p:par>
                            <p:par>
                              <p:cTn id="183" fill="hold">
                                <p:stCondLst>
                                  <p:cond delay="18620"/>
                                </p:stCondLst>
                                <p:childTnLst>
                                  <p:par>
                                    <p:cTn id="184" presetID="2" presetClass="entr" presetSubtype="4" fill="hold" grpId="0" nodeType="afterEffect">
                                      <p:stCondLst>
                                        <p:cond delay="0"/>
                                      </p:stCondLst>
                                      <p:childTnLst>
                                        <p:set>
                                          <p:cBhvr>
                                            <p:cTn id="185" dur="1" fill="hold">
                                              <p:stCondLst>
                                                <p:cond delay="0"/>
                                              </p:stCondLst>
                                            </p:cTn>
                                            <p:tgtEl>
                                              <p:spTgt spid="57"/>
                                            </p:tgtEl>
                                            <p:attrNameLst>
                                              <p:attrName>style.visibility</p:attrName>
                                            </p:attrNameLst>
                                          </p:cBhvr>
                                          <p:to>
                                            <p:strVal val="visible"/>
                                          </p:to>
                                        </p:set>
                                        <p:anim calcmode="lin" valueType="num">
                                          <p:cBhvr additive="base">
                                            <p:cTn id="186" dur="500" fill="hold"/>
                                            <p:tgtEl>
                                              <p:spTgt spid="57"/>
                                            </p:tgtEl>
                                            <p:attrNameLst>
                                              <p:attrName>ppt_x</p:attrName>
                                            </p:attrNameLst>
                                          </p:cBhvr>
                                          <p:tavLst>
                                            <p:tav tm="0">
                                              <p:val>
                                                <p:strVal val="#ppt_x"/>
                                              </p:val>
                                            </p:tav>
                                            <p:tav tm="100000">
                                              <p:val>
                                                <p:strVal val="#ppt_x"/>
                                              </p:val>
                                            </p:tav>
                                          </p:tavLst>
                                        </p:anim>
                                        <p:anim calcmode="lin" valueType="num">
                                          <p:cBhvr additive="base">
                                            <p:cTn id="187" dur="500" fill="hold"/>
                                            <p:tgtEl>
                                              <p:spTgt spid="57"/>
                                            </p:tgtEl>
                                            <p:attrNameLst>
                                              <p:attrName>ppt_y</p:attrName>
                                            </p:attrNameLst>
                                          </p:cBhvr>
                                          <p:tavLst>
                                            <p:tav tm="0">
                                              <p:val>
                                                <p:strVal val="1+#ppt_h/2"/>
                                              </p:val>
                                            </p:tav>
                                            <p:tav tm="100000">
                                              <p:val>
                                                <p:strVal val="#ppt_y"/>
                                              </p:val>
                                            </p:tav>
                                          </p:tavLst>
                                        </p:anim>
                                      </p:childTnLst>
                                    </p:cTn>
                                  </p:par>
                                </p:childTnLst>
                              </p:cTn>
                            </p:par>
                            <p:par>
                              <p:cTn id="188" fill="hold">
                                <p:stCondLst>
                                  <p:cond delay="1912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p:bldP spid="32" grpId="0" animBg="1"/>
          <p:bldP spid="34" grpId="0"/>
          <p:bldP spid="34" grpId="1"/>
          <p:bldP spid="35" grpId="0" animBg="1"/>
          <p:bldP spid="36" grpId="0"/>
          <p:bldP spid="41" grpId="0" animBg="1"/>
          <p:bldP spid="42" grpId="0" animBg="1"/>
          <p:bldP spid="43" grpId="0" animBg="1"/>
          <p:bldP spid="44" grpId="0" animBg="1"/>
          <p:bldP spid="45" grpId="0" animBg="1"/>
          <p:bldP spid="46" grpId="0"/>
          <p:bldP spid="48" grpId="0"/>
          <p:bldP spid="49" grpId="0"/>
          <p:bldP spid="53" grpId="0"/>
          <p:bldP spid="55" grpId="0"/>
          <p:bldP spid="56" grpId="0"/>
          <p:bldP spid="57" grpId="0"/>
          <p:bldP spid="59" grpId="0"/>
          <p:bldP spid="6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8" name="椭圆 2"/>
          <p:cNvSpPr/>
          <p:nvPr/>
        </p:nvSpPr>
        <p:spPr>
          <a:xfrm>
            <a:off x="7287091" y="1342356"/>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kern="0">
              <a:latin typeface="+mn-ea"/>
            </a:endParaRPr>
          </a:p>
        </p:txBody>
      </p:sp>
      <p:sp>
        <p:nvSpPr>
          <p:cNvPr id="29" name="椭圆 2"/>
          <p:cNvSpPr/>
          <p:nvPr/>
        </p:nvSpPr>
        <p:spPr>
          <a:xfrm flipV="1">
            <a:off x="7287091" y="5336238"/>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kern="0">
              <a:latin typeface="+mn-ea"/>
            </a:endParaRPr>
          </a:p>
        </p:txBody>
      </p:sp>
      <p:sp>
        <p:nvSpPr>
          <p:cNvPr id="30" name="椭圆 2"/>
          <p:cNvSpPr/>
          <p:nvPr/>
        </p:nvSpPr>
        <p:spPr>
          <a:xfrm flipH="1">
            <a:off x="4149746" y="1342356"/>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zh-CN" altLang="en-US" sz="1350" kern="0">
              <a:latin typeface="+mn-ea"/>
            </a:endParaRPr>
          </a:p>
        </p:txBody>
      </p:sp>
      <p:sp>
        <p:nvSpPr>
          <p:cNvPr id="31" name="椭圆 2"/>
          <p:cNvSpPr/>
          <p:nvPr/>
        </p:nvSpPr>
        <p:spPr>
          <a:xfrm flipH="1" flipV="1">
            <a:off x="4149746" y="5336238"/>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kern="0">
              <a:latin typeface="+mn-ea"/>
            </a:endParaRPr>
          </a:p>
        </p:txBody>
      </p:sp>
      <p:sp>
        <p:nvSpPr>
          <p:cNvPr id="32" name="KSO_GT1.4"/>
          <p:cNvSpPr/>
          <p:nvPr/>
        </p:nvSpPr>
        <p:spPr>
          <a:xfrm rot="2479457" flipV="1">
            <a:off x="5847797" y="4553252"/>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69F1E"/>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 wrap="square" lIns="459000" tIns="324000" rIns="68580" bIns="324000" numCol="1" spcCol="0" rtlCol="0" fromWordArt="0" anchor="ctr" anchorCtr="0" forceAA="0" compatLnSpc="1">
            <a:prstTxWarp prst="textNoShape">
              <a:avLst/>
            </a:prstTxWarp>
            <a:noAutofit/>
          </a:bodyPr>
          <a:lstStyle/>
          <a:p>
            <a:pPr algn="ctr"/>
            <a:endParaRPr lang="zh-CN" altLang="en-US" b="1" kern="0" dirty="0">
              <a:latin typeface="+mn-ea"/>
            </a:endParaRPr>
          </a:p>
        </p:txBody>
      </p:sp>
      <p:sp>
        <p:nvSpPr>
          <p:cNvPr id="34" name="KSO_GT1.3"/>
          <p:cNvSpPr/>
          <p:nvPr/>
        </p:nvSpPr>
        <p:spPr>
          <a:xfrm rot="19120543" flipH="1" flipV="1">
            <a:off x="4289309" y="4553252"/>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99A9"/>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270" wrap="square" lIns="0" tIns="324000" rIns="459000" bIns="324000" numCol="1" spcCol="0" rtlCol="0" fromWordArt="0" anchor="ctr" anchorCtr="0" forceAA="0" compatLnSpc="1">
            <a:prstTxWarp prst="textNoShape">
              <a:avLst/>
            </a:prstTxWarp>
            <a:noAutofit/>
          </a:bodyPr>
          <a:lstStyle/>
          <a:p>
            <a:pPr algn="ctr"/>
            <a:endParaRPr lang="zh-CN" altLang="en-US" b="1" kern="0" dirty="0">
              <a:latin typeface="+mn-ea"/>
            </a:endParaRPr>
          </a:p>
        </p:txBody>
      </p:sp>
      <p:sp>
        <p:nvSpPr>
          <p:cNvPr id="35" name="KSO_GT1.2"/>
          <p:cNvSpPr/>
          <p:nvPr/>
        </p:nvSpPr>
        <p:spPr>
          <a:xfrm rot="19120543">
            <a:off x="5847797" y="1209018"/>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EA5E66"/>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 wrap="square" lIns="0" tIns="324000" rIns="459000" bIns="324000" numCol="1" spcCol="0" rtlCol="0" fromWordArt="0" anchor="ctr" anchorCtr="0" forceAA="0" compatLnSpc="1">
            <a:prstTxWarp prst="textNoShape">
              <a:avLst/>
            </a:prstTxWarp>
            <a:noAutofit/>
          </a:bodyPr>
          <a:lstStyle/>
          <a:p>
            <a:pPr algn="ctr">
              <a:defRPr/>
            </a:pPr>
            <a:endParaRPr lang="zh-CN" altLang="en-US" b="1" kern="0" dirty="0">
              <a:latin typeface="华文细黑" panose="02010600040101010101" pitchFamily="2" charset="-122"/>
              <a:ea typeface="华文细黑" panose="02010600040101010101" pitchFamily="2" charset="-122"/>
            </a:endParaRPr>
          </a:p>
        </p:txBody>
      </p:sp>
      <p:sp>
        <p:nvSpPr>
          <p:cNvPr id="36" name="KSO_GT1.1"/>
          <p:cNvSpPr/>
          <p:nvPr/>
        </p:nvSpPr>
        <p:spPr>
          <a:xfrm rot="2479457" flipH="1">
            <a:off x="4289309" y="1209018"/>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EA6103"/>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270" wrap="square" lIns="459000" tIns="324000" rIns="68580" bIns="324000" numCol="1" spcCol="0" rtlCol="0" fromWordArt="0" anchor="ctr" anchorCtr="0" forceAA="0" compatLnSpc="1">
            <a:prstTxWarp prst="textNoShape">
              <a:avLst/>
            </a:prstTxWarp>
            <a:noAutofit/>
          </a:bodyPr>
          <a:lstStyle/>
          <a:p>
            <a:pPr algn="ctr">
              <a:defRPr/>
            </a:pPr>
            <a:endParaRPr lang="zh-CN" altLang="en-US" b="1" kern="0" dirty="0">
              <a:latin typeface="华文细黑" panose="02010600040101010101" pitchFamily="2" charset="-122"/>
              <a:ea typeface="华文细黑" panose="02010600040101010101" pitchFamily="2" charset="-122"/>
            </a:endParaRPr>
          </a:p>
        </p:txBody>
      </p:sp>
      <p:cxnSp>
        <p:nvCxnSpPr>
          <p:cNvPr id="37" name="直接连接符 36"/>
          <p:cNvCxnSpPr/>
          <p:nvPr/>
        </p:nvCxnSpPr>
        <p:spPr>
          <a:xfrm>
            <a:off x="7519991" y="1626472"/>
            <a:ext cx="2047345" cy="0"/>
          </a:xfrm>
          <a:prstGeom prst="line">
            <a:avLst/>
          </a:prstGeom>
          <a:ln w="28575">
            <a:solidFill>
              <a:srgbClr val="EA5E6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627841" y="1626472"/>
            <a:ext cx="2047345" cy="0"/>
          </a:xfrm>
          <a:prstGeom prst="line">
            <a:avLst/>
          </a:prstGeom>
          <a:ln w="28575">
            <a:solidFill>
              <a:srgbClr val="EA610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519991" y="5336238"/>
            <a:ext cx="2047345" cy="0"/>
          </a:xfrm>
          <a:prstGeom prst="line">
            <a:avLst/>
          </a:prstGeom>
          <a:ln w="28575">
            <a:solidFill>
              <a:srgbClr val="F69F1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608437" y="5336238"/>
            <a:ext cx="2047345" cy="0"/>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41" name="文本框 32"/>
          <p:cNvSpPr txBox="1"/>
          <p:nvPr/>
        </p:nvSpPr>
        <p:spPr>
          <a:xfrm>
            <a:off x="2158407" y="1714304"/>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2" name="文本框 35"/>
          <p:cNvSpPr txBox="1"/>
          <p:nvPr/>
        </p:nvSpPr>
        <p:spPr>
          <a:xfrm>
            <a:off x="7073081" y="1711486"/>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3" name="文本框 38"/>
          <p:cNvSpPr txBox="1"/>
          <p:nvPr/>
        </p:nvSpPr>
        <p:spPr>
          <a:xfrm>
            <a:off x="7103154" y="3916522"/>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4" name="文本框 41"/>
          <p:cNvSpPr txBox="1"/>
          <p:nvPr/>
        </p:nvSpPr>
        <p:spPr>
          <a:xfrm>
            <a:off x="2152425" y="3916522"/>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5" name="文本框 44"/>
          <p:cNvSpPr txBox="1"/>
          <p:nvPr/>
        </p:nvSpPr>
        <p:spPr>
          <a:xfrm>
            <a:off x="5037371" y="3203772"/>
            <a:ext cx="2123282" cy="584775"/>
          </a:xfrm>
          <a:prstGeom prst="rect">
            <a:avLst/>
          </a:prstGeom>
          <a:noFill/>
        </p:spPr>
        <p:txBody>
          <a:bodyPr wrap="square" rtlCol="0">
            <a:spAutoFit/>
          </a:bodyPr>
          <a:lstStyle/>
          <a:p>
            <a:pPr algn="ctr"/>
            <a:r>
              <a:rPr lang="zh-CN" altLang="en-US" sz="3200" b="1" dirty="0">
                <a:latin typeface="微软雅黑" pitchFamily="34" charset="-122"/>
                <a:ea typeface="微软雅黑" pitchFamily="34" charset="-122"/>
                <a:cs typeface="Arial Unicode MS" panose="020B0604020202020204" pitchFamily="34" charset="-122"/>
              </a:rPr>
              <a:t>实施四</a:t>
            </a:r>
          </a:p>
        </p:txBody>
      </p:sp>
      <p:sp>
        <p:nvSpPr>
          <p:cNvPr id="46" name="文本框 49"/>
          <p:cNvSpPr txBox="1"/>
          <p:nvPr/>
        </p:nvSpPr>
        <p:spPr>
          <a:xfrm>
            <a:off x="3070870" y="4037090"/>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47" name="矩形 46"/>
          <p:cNvSpPr/>
          <p:nvPr/>
        </p:nvSpPr>
        <p:spPr>
          <a:xfrm>
            <a:off x="3070870" y="4481332"/>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a:t>
            </a:r>
          </a:p>
        </p:txBody>
      </p:sp>
      <p:sp>
        <p:nvSpPr>
          <p:cNvPr id="48" name="文本框 49"/>
          <p:cNvSpPr txBox="1"/>
          <p:nvPr/>
        </p:nvSpPr>
        <p:spPr>
          <a:xfrm>
            <a:off x="8039422" y="4037090"/>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49" name="矩形 48"/>
          <p:cNvSpPr/>
          <p:nvPr/>
        </p:nvSpPr>
        <p:spPr>
          <a:xfrm>
            <a:off x="8039422" y="4481332"/>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a:t>
            </a:r>
          </a:p>
        </p:txBody>
      </p:sp>
      <p:sp>
        <p:nvSpPr>
          <p:cNvPr id="50" name="文本框 49"/>
          <p:cNvSpPr txBox="1"/>
          <p:nvPr/>
        </p:nvSpPr>
        <p:spPr>
          <a:xfrm>
            <a:off x="3070870" y="1804842"/>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51" name="矩形 50"/>
          <p:cNvSpPr/>
          <p:nvPr/>
        </p:nvSpPr>
        <p:spPr>
          <a:xfrm>
            <a:off x="3070870" y="2249084"/>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a:t>
            </a:r>
          </a:p>
        </p:txBody>
      </p:sp>
      <p:sp>
        <p:nvSpPr>
          <p:cNvPr id="52" name="文本框 49"/>
          <p:cNvSpPr txBox="1"/>
          <p:nvPr/>
        </p:nvSpPr>
        <p:spPr>
          <a:xfrm>
            <a:off x="7967414" y="1763612"/>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53" name="矩形 52"/>
          <p:cNvSpPr/>
          <p:nvPr/>
        </p:nvSpPr>
        <p:spPr>
          <a:xfrm>
            <a:off x="7967414" y="2207854"/>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a:t>
            </a:r>
          </a:p>
        </p:txBody>
      </p:sp>
      <p:grpSp>
        <p:nvGrpSpPr>
          <p:cNvPr id="54" name="组合 53"/>
          <p:cNvGrpSpPr/>
          <p:nvPr/>
        </p:nvGrpSpPr>
        <p:grpSpPr>
          <a:xfrm>
            <a:off x="929230" y="3819688"/>
            <a:ext cx="1516550" cy="1516550"/>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6" name="椭圆 5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57" name="组合 56"/>
          <p:cNvGrpSpPr/>
          <p:nvPr/>
        </p:nvGrpSpPr>
        <p:grpSpPr>
          <a:xfrm>
            <a:off x="929230" y="1475580"/>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60" name="组合 59"/>
          <p:cNvGrpSpPr/>
          <p:nvPr/>
        </p:nvGrpSpPr>
        <p:grpSpPr>
          <a:xfrm>
            <a:off x="9692018" y="3819688"/>
            <a:ext cx="1516550" cy="1516550"/>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63" name="组合 62"/>
          <p:cNvGrpSpPr/>
          <p:nvPr/>
        </p:nvGrpSpPr>
        <p:grpSpPr>
          <a:xfrm>
            <a:off x="9692018" y="1475580"/>
            <a:ext cx="1516550" cy="1516550"/>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0" name="椭圆 8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91" name="KSO_Shape"/>
          <p:cNvSpPr>
            <a:spLocks/>
          </p:cNvSpPr>
          <p:nvPr/>
        </p:nvSpPr>
        <p:spPr bwMode="auto">
          <a:xfrm>
            <a:off x="10022578" y="1894156"/>
            <a:ext cx="776159" cy="627395"/>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7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7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EA5E6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2" name="KSO_Shape"/>
          <p:cNvSpPr>
            <a:spLocks noChangeArrowheads="1"/>
          </p:cNvSpPr>
          <p:nvPr/>
        </p:nvSpPr>
        <p:spPr bwMode="auto">
          <a:xfrm>
            <a:off x="1323015" y="4220801"/>
            <a:ext cx="835392" cy="647429"/>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7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7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7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7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7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7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0099A9"/>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3" name="KSO_Shape"/>
          <p:cNvSpPr>
            <a:spLocks/>
          </p:cNvSpPr>
          <p:nvPr/>
        </p:nvSpPr>
        <p:spPr bwMode="auto">
          <a:xfrm>
            <a:off x="10193715" y="4169700"/>
            <a:ext cx="513153" cy="623263"/>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7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7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7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F69F1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4" name="KSO_Shape"/>
          <p:cNvSpPr>
            <a:spLocks/>
          </p:cNvSpPr>
          <p:nvPr/>
        </p:nvSpPr>
        <p:spPr bwMode="auto">
          <a:xfrm>
            <a:off x="1438976" y="1894640"/>
            <a:ext cx="497057" cy="661274"/>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7"/>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EA610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64" name="TextBox 63"/>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65"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66"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7" name="椭圆 66"/>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69" name="椭圆 68"/>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71" name="椭圆 70"/>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4079156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50000">
                                          <p:cBhvr additive="base">
                                            <p:cTn id="7" dur="1200" fill="hold"/>
                                            <p:tgtEl>
                                              <p:spTgt spid="6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14:bounceEnd="50000">
                                          <p:cBhvr additive="base">
                                            <p:cTn id="11" dur="12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68"/>
                                            </p:tgtEl>
                                            <p:attrNameLst>
                                              <p:attrName>style.visibility</p:attrName>
                                            </p:attrNameLst>
                                          </p:cBhvr>
                                          <p:to>
                                            <p:strVal val="visible"/>
                                          </p:to>
                                        </p:set>
                                        <p:animEffect transition="in" filter="wipe(left)">
                                          <p:cBhvr>
                                            <p:cTn id="23" dur="500"/>
                                            <p:tgtEl>
                                              <p:spTgt spid="68"/>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70"/>
                                            </p:tgtEl>
                                            <p:attrNameLst>
                                              <p:attrName>style.color</p:attrName>
                                            </p:attrNameLst>
                                          </p:cBhvr>
                                          <p:to>
                                            <p:clrVal>
                                              <a:schemeClr val="accent2"/>
                                            </p:clrVal>
                                          </p:to>
                                        </p:set>
                                        <p:set>
                                          <p:cBhvr>
                                            <p:cTn id="41" dur="1000" fill="hold"/>
                                            <p:tgtEl>
                                              <p:spTgt spid="70"/>
                                            </p:tgtEl>
                                            <p:attrNameLst>
                                              <p:attrName>fillcolor</p:attrName>
                                            </p:attrNameLst>
                                          </p:cBhvr>
                                          <p:to>
                                            <p:clrVal>
                                              <a:schemeClr val="accent2"/>
                                            </p:clrVal>
                                          </p:to>
                                        </p:set>
                                        <p:set>
                                          <p:cBhvr>
                                            <p:cTn id="42" dur="1000" fill="hold"/>
                                            <p:tgtEl>
                                              <p:spTgt spid="70"/>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par>
                              <p:cTn id="47" fill="hold">
                                <p:stCondLst>
                                  <p:cond delay="482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ppt_x"/>
                                              </p:val>
                                            </p:tav>
                                            <p:tav tm="100000">
                                              <p:val>
                                                <p:strVal val="#ppt_x"/>
                                              </p:val>
                                            </p:tav>
                                          </p:tavLst>
                                        </p:anim>
                                        <p:anim calcmode="lin" valueType="num">
                                          <p:cBhvr additive="base">
                                            <p:cTn id="67" dur="500" fill="hold"/>
                                            <p:tgtEl>
                                              <p:spTgt spid="3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fill="hold"/>
                                            <p:tgtEl>
                                              <p:spTgt spid="34"/>
                                            </p:tgtEl>
                                            <p:attrNameLst>
                                              <p:attrName>ppt_x</p:attrName>
                                            </p:attrNameLst>
                                          </p:cBhvr>
                                          <p:tavLst>
                                            <p:tav tm="0">
                                              <p:val>
                                                <p:strVal val="#ppt_x"/>
                                              </p:val>
                                            </p:tav>
                                            <p:tav tm="100000">
                                              <p:val>
                                                <p:strVal val="#ppt_x"/>
                                              </p:val>
                                            </p:tav>
                                          </p:tavLst>
                                        </p:anim>
                                        <p:anim calcmode="lin" valueType="num">
                                          <p:cBhvr additive="base">
                                            <p:cTn id="79" dur="500" fill="hold"/>
                                            <p:tgtEl>
                                              <p:spTgt spid="34"/>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ppt_x"/>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fill="hold"/>
                                            <p:tgtEl>
                                              <p:spTgt spid="39"/>
                                            </p:tgtEl>
                                            <p:attrNameLst>
                                              <p:attrName>ppt_x</p:attrName>
                                            </p:attrNameLst>
                                          </p:cBhvr>
                                          <p:tavLst>
                                            <p:tav tm="0">
                                              <p:val>
                                                <p:strVal val="#ppt_x"/>
                                              </p:val>
                                            </p:tav>
                                            <p:tav tm="100000">
                                              <p:val>
                                                <p:strVal val="#ppt_x"/>
                                              </p:val>
                                            </p:tav>
                                          </p:tavLst>
                                        </p:anim>
                                        <p:anim calcmode="lin" valueType="num">
                                          <p:cBhvr additive="base">
                                            <p:cTn id="87" dur="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cTn>
                                  </p:par>
                                </p:childTnLst>
                              </p:cTn>
                            </p:par>
                            <p:par>
                              <p:cTn id="96" fill="hold">
                                <p:stCondLst>
                                  <p:cond delay="532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45"/>
                                            </p:tgtEl>
                                            <p:attrNameLst>
                                              <p:attrName>style.visibility</p:attrName>
                                            </p:attrNameLst>
                                          </p:cBhvr>
                                          <p:to>
                                            <p:strVal val="visible"/>
                                          </p:to>
                                        </p:set>
                                        <p:anim calcmode="lin" valueType="num">
                                          <p:cBhvr>
                                            <p:cTn id="9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45"/>
                                            </p:tgtEl>
                                            <p:attrNameLst>
                                              <p:attrName>ppt_y</p:attrName>
                                            </p:attrNameLst>
                                          </p:cBhvr>
                                          <p:tavLst>
                                            <p:tav tm="0">
                                              <p:val>
                                                <p:strVal val="#ppt_y"/>
                                              </p:val>
                                            </p:tav>
                                            <p:tav tm="100000">
                                              <p:val>
                                                <p:strVal val="#ppt_y"/>
                                              </p:val>
                                            </p:tav>
                                          </p:tavLst>
                                        </p:anim>
                                        <p:anim calcmode="lin" valueType="num">
                                          <p:cBhvr>
                                            <p:cTn id="10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45"/>
                                            </p:tgtEl>
                                          </p:cBhvr>
                                        </p:animEffect>
                                      </p:childTnLst>
                                    </p:cTn>
                                  </p:par>
                                </p:childTnLst>
                              </p:cTn>
                            </p:par>
                            <p:par>
                              <p:cTn id="104" fill="hold">
                                <p:stCondLst>
                                  <p:cond delay="5920"/>
                                </p:stCondLst>
                                <p:childTnLst>
                                  <p:par>
                                    <p:cTn id="105" presetID="16" presetClass="entr" presetSubtype="21"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arn(inVertical)">
                                          <p:cBhvr>
                                            <p:cTn id="107" dur="500"/>
                                            <p:tgtEl>
                                              <p:spTgt spid="41"/>
                                            </p:tgtEl>
                                          </p:cBhvr>
                                        </p:animEffect>
                                      </p:childTnLst>
                                    </p:cTn>
                                  </p:par>
                                  <p:par>
                                    <p:cTn id="108" presetID="53" presetClass="entr" presetSubtype="16"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6420"/>
                                </p:stCondLst>
                                <p:childTnLst>
                                  <p:par>
                                    <p:cTn id="114" presetID="14" presetClass="entr" presetSubtype="10" fill="hold" grpId="0" nodeType="after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randombar(horizontal)">
                                          <p:cBhvr>
                                            <p:cTn id="116" dur="500"/>
                                            <p:tgtEl>
                                              <p:spTgt spid="94"/>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barn(inVertical)">
                                          <p:cBhvr>
                                            <p:cTn id="119" dur="500"/>
                                            <p:tgtEl>
                                              <p:spTgt spid="50"/>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barn(inVertical)">
                                          <p:cBhvr>
                                            <p:cTn id="122" dur="500"/>
                                            <p:tgtEl>
                                              <p:spTgt spid="51"/>
                                            </p:tgtEl>
                                          </p:cBhvr>
                                        </p:animEffect>
                                      </p:childTnLst>
                                    </p:cTn>
                                  </p:par>
                                </p:childTnLst>
                              </p:cTn>
                            </p:par>
                            <p:par>
                              <p:cTn id="123" fill="hold">
                                <p:stCondLst>
                                  <p:cond delay="6920"/>
                                </p:stCondLst>
                                <p:childTnLst>
                                  <p:par>
                                    <p:cTn id="124" presetID="16" presetClass="entr" presetSubtype="21"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barn(inVertical)">
                                          <p:cBhvr>
                                            <p:cTn id="126" dur="500"/>
                                            <p:tgtEl>
                                              <p:spTgt spid="42"/>
                                            </p:tgtEl>
                                          </p:cBhvr>
                                        </p:animEffect>
                                      </p:childTnLst>
                                    </p:cTn>
                                  </p:par>
                                  <p:par>
                                    <p:cTn id="127" presetID="53" presetClass="entr" presetSubtype="16"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p:cTn id="129" dur="500" fill="hold"/>
                                            <p:tgtEl>
                                              <p:spTgt spid="63"/>
                                            </p:tgtEl>
                                            <p:attrNameLst>
                                              <p:attrName>ppt_w</p:attrName>
                                            </p:attrNameLst>
                                          </p:cBhvr>
                                          <p:tavLst>
                                            <p:tav tm="0">
                                              <p:val>
                                                <p:fltVal val="0"/>
                                              </p:val>
                                            </p:tav>
                                            <p:tav tm="100000">
                                              <p:val>
                                                <p:strVal val="#ppt_w"/>
                                              </p:val>
                                            </p:tav>
                                          </p:tavLst>
                                        </p:anim>
                                        <p:anim calcmode="lin" valueType="num">
                                          <p:cBhvr>
                                            <p:cTn id="130" dur="500" fill="hold"/>
                                            <p:tgtEl>
                                              <p:spTgt spid="63"/>
                                            </p:tgtEl>
                                            <p:attrNameLst>
                                              <p:attrName>ppt_h</p:attrName>
                                            </p:attrNameLst>
                                          </p:cBhvr>
                                          <p:tavLst>
                                            <p:tav tm="0">
                                              <p:val>
                                                <p:fltVal val="0"/>
                                              </p:val>
                                            </p:tav>
                                            <p:tav tm="100000">
                                              <p:val>
                                                <p:strVal val="#ppt_h"/>
                                              </p:val>
                                            </p:tav>
                                          </p:tavLst>
                                        </p:anim>
                                        <p:animEffect transition="in" filter="fade">
                                          <p:cBhvr>
                                            <p:cTn id="131" dur="500"/>
                                            <p:tgtEl>
                                              <p:spTgt spid="63"/>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Effect transition="in" filter="randombar(horizontal)">
                                          <p:cBhvr>
                                            <p:cTn id="134" dur="500"/>
                                            <p:tgtEl>
                                              <p:spTgt spid="91"/>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barn(inVertical)">
                                          <p:cBhvr>
                                            <p:cTn id="137" dur="500"/>
                                            <p:tgtEl>
                                              <p:spTgt spid="53"/>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barn(inVertical)">
                                          <p:cBhvr>
                                            <p:cTn id="140" dur="500"/>
                                            <p:tgtEl>
                                              <p:spTgt spid="52"/>
                                            </p:tgtEl>
                                          </p:cBhvr>
                                        </p:animEffect>
                                      </p:childTnLst>
                                    </p:cTn>
                                  </p:par>
                                </p:childTnLst>
                              </p:cTn>
                            </p:par>
                            <p:par>
                              <p:cTn id="141" fill="hold">
                                <p:stCondLst>
                                  <p:cond delay="7420"/>
                                </p:stCondLst>
                                <p:childTnLst>
                                  <p:par>
                                    <p:cTn id="142" presetID="16" presetClass="entr" presetSubtype="21" fill="hold" grpId="0" nodeType="after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barn(inVertical)">
                                          <p:cBhvr>
                                            <p:cTn id="144" dur="500"/>
                                            <p:tgtEl>
                                              <p:spTgt spid="46"/>
                                            </p:tgtEl>
                                          </p:cBhvr>
                                        </p:animEffect>
                                      </p:childTnLst>
                                    </p:cTn>
                                  </p:par>
                                  <p:par>
                                    <p:cTn id="145" presetID="53" presetClass="entr" presetSubtype="16" fill="hold" nodeType="with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p:cTn id="147" dur="500" fill="hold"/>
                                            <p:tgtEl>
                                              <p:spTgt spid="54"/>
                                            </p:tgtEl>
                                            <p:attrNameLst>
                                              <p:attrName>ppt_w</p:attrName>
                                            </p:attrNameLst>
                                          </p:cBhvr>
                                          <p:tavLst>
                                            <p:tav tm="0">
                                              <p:val>
                                                <p:fltVal val="0"/>
                                              </p:val>
                                            </p:tav>
                                            <p:tav tm="100000">
                                              <p:val>
                                                <p:strVal val="#ppt_w"/>
                                              </p:val>
                                            </p:tav>
                                          </p:tavLst>
                                        </p:anim>
                                        <p:anim calcmode="lin" valueType="num">
                                          <p:cBhvr>
                                            <p:cTn id="148" dur="500" fill="hold"/>
                                            <p:tgtEl>
                                              <p:spTgt spid="54"/>
                                            </p:tgtEl>
                                            <p:attrNameLst>
                                              <p:attrName>ppt_h</p:attrName>
                                            </p:attrNameLst>
                                          </p:cBhvr>
                                          <p:tavLst>
                                            <p:tav tm="0">
                                              <p:val>
                                                <p:fltVal val="0"/>
                                              </p:val>
                                            </p:tav>
                                            <p:tav tm="100000">
                                              <p:val>
                                                <p:strVal val="#ppt_h"/>
                                              </p:val>
                                            </p:tav>
                                          </p:tavLst>
                                        </p:anim>
                                        <p:animEffect transition="in" filter="fade">
                                          <p:cBhvr>
                                            <p:cTn id="149" dur="500"/>
                                            <p:tgtEl>
                                              <p:spTgt spid="54"/>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92"/>
                                            </p:tgtEl>
                                            <p:attrNameLst>
                                              <p:attrName>style.visibility</p:attrName>
                                            </p:attrNameLst>
                                          </p:cBhvr>
                                          <p:to>
                                            <p:strVal val="visible"/>
                                          </p:to>
                                        </p:set>
                                        <p:animEffect transition="in" filter="randombar(horizontal)">
                                          <p:cBhvr>
                                            <p:cTn id="152" dur="500"/>
                                            <p:tgtEl>
                                              <p:spTgt spid="92"/>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barn(inVertical)">
                                          <p:cBhvr>
                                            <p:cTn id="155" dur="500"/>
                                            <p:tgtEl>
                                              <p:spTgt spid="4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barn(inVertical)">
                                          <p:cBhvr>
                                            <p:cTn id="158" dur="500"/>
                                            <p:tgtEl>
                                              <p:spTgt spid="44"/>
                                            </p:tgtEl>
                                          </p:cBhvr>
                                        </p:animEffect>
                                      </p:childTnLst>
                                    </p:cTn>
                                  </p:par>
                                </p:childTnLst>
                              </p:cTn>
                            </p:par>
                            <p:par>
                              <p:cTn id="159" fill="hold">
                                <p:stCondLst>
                                  <p:cond delay="7920"/>
                                </p:stCondLst>
                                <p:childTnLst>
                                  <p:par>
                                    <p:cTn id="160" presetID="16" presetClass="entr" presetSubtype="21" fill="hold" grpId="0" nodeType="after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barn(inVertical)">
                                          <p:cBhvr>
                                            <p:cTn id="162" dur="500"/>
                                            <p:tgtEl>
                                              <p:spTgt spid="49"/>
                                            </p:tgtEl>
                                          </p:cBhvr>
                                        </p:animEffect>
                                      </p:childTnLst>
                                    </p:cTn>
                                  </p:par>
                                  <p:par>
                                    <p:cTn id="163" presetID="53" presetClass="entr" presetSubtype="16" fill="hold" nodeType="withEffect">
                                      <p:stCondLst>
                                        <p:cond delay="0"/>
                                      </p:stCondLst>
                                      <p:childTnLst>
                                        <p:set>
                                          <p:cBhvr>
                                            <p:cTn id="164" dur="1" fill="hold">
                                              <p:stCondLst>
                                                <p:cond delay="0"/>
                                              </p:stCondLst>
                                            </p:cTn>
                                            <p:tgtEl>
                                              <p:spTgt spid="60"/>
                                            </p:tgtEl>
                                            <p:attrNameLst>
                                              <p:attrName>style.visibility</p:attrName>
                                            </p:attrNameLst>
                                          </p:cBhvr>
                                          <p:to>
                                            <p:strVal val="visible"/>
                                          </p:to>
                                        </p:set>
                                        <p:anim calcmode="lin" valueType="num">
                                          <p:cBhvr>
                                            <p:cTn id="165" dur="500" fill="hold"/>
                                            <p:tgtEl>
                                              <p:spTgt spid="60"/>
                                            </p:tgtEl>
                                            <p:attrNameLst>
                                              <p:attrName>ppt_w</p:attrName>
                                            </p:attrNameLst>
                                          </p:cBhvr>
                                          <p:tavLst>
                                            <p:tav tm="0">
                                              <p:val>
                                                <p:fltVal val="0"/>
                                              </p:val>
                                            </p:tav>
                                            <p:tav tm="100000">
                                              <p:val>
                                                <p:strVal val="#ppt_w"/>
                                              </p:val>
                                            </p:tav>
                                          </p:tavLst>
                                        </p:anim>
                                        <p:anim calcmode="lin" valueType="num">
                                          <p:cBhvr>
                                            <p:cTn id="166" dur="500" fill="hold"/>
                                            <p:tgtEl>
                                              <p:spTgt spid="60"/>
                                            </p:tgtEl>
                                            <p:attrNameLst>
                                              <p:attrName>ppt_h</p:attrName>
                                            </p:attrNameLst>
                                          </p:cBhvr>
                                          <p:tavLst>
                                            <p:tav tm="0">
                                              <p:val>
                                                <p:fltVal val="0"/>
                                              </p:val>
                                            </p:tav>
                                            <p:tav tm="100000">
                                              <p:val>
                                                <p:strVal val="#ppt_h"/>
                                              </p:val>
                                            </p:tav>
                                          </p:tavLst>
                                        </p:anim>
                                        <p:animEffect transition="in" filter="fade">
                                          <p:cBhvr>
                                            <p:cTn id="167" dur="500"/>
                                            <p:tgtEl>
                                              <p:spTgt spid="60"/>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Effect transition="in" filter="randombar(horizontal)">
                                          <p:cBhvr>
                                            <p:cTn id="170" dur="500"/>
                                            <p:tgtEl>
                                              <p:spTgt spid="93"/>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arn(inVertical)">
                                          <p:cBhvr>
                                            <p:cTn id="173" dur="500"/>
                                            <p:tgtEl>
                                              <p:spTgt spid="48"/>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barn(inVertical)">
                                          <p:cBhvr>
                                            <p:cTn id="1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8" grpId="0" animBg="1"/>
          <p:bldP spid="29" grpId="0" animBg="1"/>
          <p:bldP spid="30" grpId="0" animBg="1"/>
          <p:bldP spid="31" grpId="0" animBg="1"/>
          <p:bldP spid="32" grpId="0" animBg="1"/>
          <p:bldP spid="34" grpId="0" animBg="1"/>
          <p:bldP spid="35" grpId="0" animBg="1"/>
          <p:bldP spid="36" grpId="0" animBg="1"/>
          <p:bldP spid="41" grpId="0"/>
          <p:bldP spid="42" grpId="0"/>
          <p:bldP spid="43" grpId="0"/>
          <p:bldP spid="44" grpId="0"/>
          <p:bldP spid="45" grpId="0"/>
          <p:bldP spid="46" grpId="0"/>
          <p:bldP spid="47" grpId="0"/>
          <p:bldP spid="48" grpId="0"/>
          <p:bldP spid="49" grpId="0"/>
          <p:bldP spid="50" grpId="0"/>
          <p:bldP spid="51" grpId="0"/>
          <p:bldP spid="52" grpId="0"/>
          <p:bldP spid="53" grpId="0"/>
          <p:bldP spid="91" grpId="0" animBg="1"/>
          <p:bldP spid="92" grpId="0" animBg="1"/>
          <p:bldP spid="93" grpId="0" animBg="1"/>
          <p:bldP spid="94" grpId="0" animBg="1"/>
          <p:bldP spid="64" grpId="0"/>
          <p:bldP spid="67" grpId="0" animBg="1"/>
          <p:bldP spid="68" grpId="0"/>
          <p:bldP spid="69" grpId="0" animBg="1"/>
          <p:bldP spid="70" grpId="0"/>
          <p:bldP spid="70" grpId="1"/>
          <p:bldP spid="71" grpId="0" animBg="1"/>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200" fill="hold"/>
                                            <p:tgtEl>
                                              <p:spTgt spid="65"/>
                                            </p:tgtEl>
                                            <p:attrNameLst>
                                              <p:attrName>ppt_x</p:attrName>
                                            </p:attrNameLst>
                                          </p:cBhvr>
                                          <p:tavLst>
                                            <p:tav tm="0">
                                              <p:val>
                                                <p:strVal val="0-#ppt_w/2"/>
                                              </p:val>
                                            </p:tav>
                                            <p:tav tm="100000">
                                              <p:val>
                                                <p:strVal val="#ppt_x"/>
                                              </p:val>
                                            </p:tav>
                                          </p:tavLst>
                                        </p:anim>
                                        <p:anim calcmode="lin" valueType="num">
                                          <p:cBhvr additive="base">
                                            <p:cTn id="8" dur="12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200" fill="hold"/>
                                            <p:tgtEl>
                                              <p:spTgt spid="66"/>
                                            </p:tgtEl>
                                            <p:attrNameLst>
                                              <p:attrName>ppt_x</p:attrName>
                                            </p:attrNameLst>
                                          </p:cBhvr>
                                          <p:tavLst>
                                            <p:tav tm="0">
                                              <p:val>
                                                <p:strVal val="#ppt_x"/>
                                              </p:val>
                                            </p:tav>
                                            <p:tav tm="100000">
                                              <p:val>
                                                <p:strVal val="#ppt_x"/>
                                              </p:val>
                                            </p:tav>
                                          </p:tavLst>
                                        </p:anim>
                                        <p:anim calcmode="lin" valueType="num">
                                          <p:cBhvr additive="base">
                                            <p:cTn id="12" dur="1200" fill="hold"/>
                                            <p:tgtEl>
                                              <p:spTgt spid="6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68"/>
                                            </p:tgtEl>
                                            <p:attrNameLst>
                                              <p:attrName>style.visibility</p:attrName>
                                            </p:attrNameLst>
                                          </p:cBhvr>
                                          <p:to>
                                            <p:strVal val="visible"/>
                                          </p:to>
                                        </p:set>
                                        <p:animEffect transition="in" filter="wipe(left)">
                                          <p:cBhvr>
                                            <p:cTn id="23" dur="500"/>
                                            <p:tgtEl>
                                              <p:spTgt spid="68"/>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70"/>
                                            </p:tgtEl>
                                            <p:attrNameLst>
                                              <p:attrName>style.color</p:attrName>
                                            </p:attrNameLst>
                                          </p:cBhvr>
                                          <p:to>
                                            <p:clrVal>
                                              <a:schemeClr val="accent2"/>
                                            </p:clrVal>
                                          </p:to>
                                        </p:set>
                                        <p:set>
                                          <p:cBhvr>
                                            <p:cTn id="41" dur="1000" fill="hold"/>
                                            <p:tgtEl>
                                              <p:spTgt spid="70"/>
                                            </p:tgtEl>
                                            <p:attrNameLst>
                                              <p:attrName>fillcolor</p:attrName>
                                            </p:attrNameLst>
                                          </p:cBhvr>
                                          <p:to>
                                            <p:clrVal>
                                              <a:schemeClr val="accent2"/>
                                            </p:clrVal>
                                          </p:to>
                                        </p:set>
                                        <p:set>
                                          <p:cBhvr>
                                            <p:cTn id="42" dur="1000" fill="hold"/>
                                            <p:tgtEl>
                                              <p:spTgt spid="70"/>
                                            </p:tgtEl>
                                            <p:attrNameLst>
                                              <p:attrName>fill.type</p:attrName>
                                            </p:attrNameLst>
                                          </p:cBhvr>
                                          <p:to>
                                            <p:strVal val="solid"/>
                                          </p:to>
                                        </p:set>
                                      </p:childTnLst>
                                    </p:cTn>
                                  </p:par>
                                </p:childTnLst>
                              </p:cTn>
                            </p:par>
                            <p:par>
                              <p:cTn id="43" fill="hold">
                                <p:stCondLst>
                                  <p:cond delay="4320"/>
                                </p:stCondLst>
                                <p:childTnLst>
                                  <p:par>
                                    <p:cTn id="44" presetID="10"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par>
                              <p:cTn id="47" fill="hold">
                                <p:stCondLst>
                                  <p:cond delay="482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ppt_x"/>
                                              </p:val>
                                            </p:tav>
                                            <p:tav tm="100000">
                                              <p:val>
                                                <p:strVal val="#ppt_x"/>
                                              </p:val>
                                            </p:tav>
                                          </p:tavLst>
                                        </p:anim>
                                        <p:anim calcmode="lin" valueType="num">
                                          <p:cBhvr additive="base">
                                            <p:cTn id="67" dur="500" fill="hold"/>
                                            <p:tgtEl>
                                              <p:spTgt spid="3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fill="hold"/>
                                            <p:tgtEl>
                                              <p:spTgt spid="34"/>
                                            </p:tgtEl>
                                            <p:attrNameLst>
                                              <p:attrName>ppt_x</p:attrName>
                                            </p:attrNameLst>
                                          </p:cBhvr>
                                          <p:tavLst>
                                            <p:tav tm="0">
                                              <p:val>
                                                <p:strVal val="#ppt_x"/>
                                              </p:val>
                                            </p:tav>
                                            <p:tav tm="100000">
                                              <p:val>
                                                <p:strVal val="#ppt_x"/>
                                              </p:val>
                                            </p:tav>
                                          </p:tavLst>
                                        </p:anim>
                                        <p:anim calcmode="lin" valueType="num">
                                          <p:cBhvr additive="base">
                                            <p:cTn id="79" dur="500" fill="hold"/>
                                            <p:tgtEl>
                                              <p:spTgt spid="34"/>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ppt_x"/>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fill="hold"/>
                                            <p:tgtEl>
                                              <p:spTgt spid="39"/>
                                            </p:tgtEl>
                                            <p:attrNameLst>
                                              <p:attrName>ppt_x</p:attrName>
                                            </p:attrNameLst>
                                          </p:cBhvr>
                                          <p:tavLst>
                                            <p:tav tm="0">
                                              <p:val>
                                                <p:strVal val="#ppt_x"/>
                                              </p:val>
                                            </p:tav>
                                            <p:tav tm="100000">
                                              <p:val>
                                                <p:strVal val="#ppt_x"/>
                                              </p:val>
                                            </p:tav>
                                          </p:tavLst>
                                        </p:anim>
                                        <p:anim calcmode="lin" valueType="num">
                                          <p:cBhvr additive="base">
                                            <p:cTn id="87" dur="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cTn>
                                  </p:par>
                                </p:childTnLst>
                              </p:cTn>
                            </p:par>
                            <p:par>
                              <p:cTn id="96" fill="hold">
                                <p:stCondLst>
                                  <p:cond delay="532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45"/>
                                            </p:tgtEl>
                                            <p:attrNameLst>
                                              <p:attrName>style.visibility</p:attrName>
                                            </p:attrNameLst>
                                          </p:cBhvr>
                                          <p:to>
                                            <p:strVal val="visible"/>
                                          </p:to>
                                        </p:set>
                                        <p:anim calcmode="lin" valueType="num">
                                          <p:cBhvr>
                                            <p:cTn id="9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45"/>
                                            </p:tgtEl>
                                            <p:attrNameLst>
                                              <p:attrName>ppt_y</p:attrName>
                                            </p:attrNameLst>
                                          </p:cBhvr>
                                          <p:tavLst>
                                            <p:tav tm="0">
                                              <p:val>
                                                <p:strVal val="#ppt_y"/>
                                              </p:val>
                                            </p:tav>
                                            <p:tav tm="100000">
                                              <p:val>
                                                <p:strVal val="#ppt_y"/>
                                              </p:val>
                                            </p:tav>
                                          </p:tavLst>
                                        </p:anim>
                                        <p:anim calcmode="lin" valueType="num">
                                          <p:cBhvr>
                                            <p:cTn id="10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45"/>
                                            </p:tgtEl>
                                          </p:cBhvr>
                                        </p:animEffect>
                                      </p:childTnLst>
                                    </p:cTn>
                                  </p:par>
                                </p:childTnLst>
                              </p:cTn>
                            </p:par>
                            <p:par>
                              <p:cTn id="104" fill="hold">
                                <p:stCondLst>
                                  <p:cond delay="5920"/>
                                </p:stCondLst>
                                <p:childTnLst>
                                  <p:par>
                                    <p:cTn id="105" presetID="16" presetClass="entr" presetSubtype="21"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arn(inVertical)">
                                          <p:cBhvr>
                                            <p:cTn id="107" dur="500"/>
                                            <p:tgtEl>
                                              <p:spTgt spid="41"/>
                                            </p:tgtEl>
                                          </p:cBhvr>
                                        </p:animEffect>
                                      </p:childTnLst>
                                    </p:cTn>
                                  </p:par>
                                  <p:par>
                                    <p:cTn id="108" presetID="53" presetClass="entr" presetSubtype="16"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6420"/>
                                </p:stCondLst>
                                <p:childTnLst>
                                  <p:par>
                                    <p:cTn id="114" presetID="14" presetClass="entr" presetSubtype="10" fill="hold" grpId="0" nodeType="after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randombar(horizontal)">
                                          <p:cBhvr>
                                            <p:cTn id="116" dur="500"/>
                                            <p:tgtEl>
                                              <p:spTgt spid="94"/>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barn(inVertical)">
                                          <p:cBhvr>
                                            <p:cTn id="119" dur="500"/>
                                            <p:tgtEl>
                                              <p:spTgt spid="50"/>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barn(inVertical)">
                                          <p:cBhvr>
                                            <p:cTn id="122" dur="500"/>
                                            <p:tgtEl>
                                              <p:spTgt spid="51"/>
                                            </p:tgtEl>
                                          </p:cBhvr>
                                        </p:animEffect>
                                      </p:childTnLst>
                                    </p:cTn>
                                  </p:par>
                                </p:childTnLst>
                              </p:cTn>
                            </p:par>
                            <p:par>
                              <p:cTn id="123" fill="hold">
                                <p:stCondLst>
                                  <p:cond delay="6920"/>
                                </p:stCondLst>
                                <p:childTnLst>
                                  <p:par>
                                    <p:cTn id="124" presetID="16" presetClass="entr" presetSubtype="21"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barn(inVertical)">
                                          <p:cBhvr>
                                            <p:cTn id="126" dur="500"/>
                                            <p:tgtEl>
                                              <p:spTgt spid="42"/>
                                            </p:tgtEl>
                                          </p:cBhvr>
                                        </p:animEffect>
                                      </p:childTnLst>
                                    </p:cTn>
                                  </p:par>
                                  <p:par>
                                    <p:cTn id="127" presetID="53" presetClass="entr" presetSubtype="16"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p:cTn id="129" dur="500" fill="hold"/>
                                            <p:tgtEl>
                                              <p:spTgt spid="63"/>
                                            </p:tgtEl>
                                            <p:attrNameLst>
                                              <p:attrName>ppt_w</p:attrName>
                                            </p:attrNameLst>
                                          </p:cBhvr>
                                          <p:tavLst>
                                            <p:tav tm="0">
                                              <p:val>
                                                <p:fltVal val="0"/>
                                              </p:val>
                                            </p:tav>
                                            <p:tav tm="100000">
                                              <p:val>
                                                <p:strVal val="#ppt_w"/>
                                              </p:val>
                                            </p:tav>
                                          </p:tavLst>
                                        </p:anim>
                                        <p:anim calcmode="lin" valueType="num">
                                          <p:cBhvr>
                                            <p:cTn id="130" dur="500" fill="hold"/>
                                            <p:tgtEl>
                                              <p:spTgt spid="63"/>
                                            </p:tgtEl>
                                            <p:attrNameLst>
                                              <p:attrName>ppt_h</p:attrName>
                                            </p:attrNameLst>
                                          </p:cBhvr>
                                          <p:tavLst>
                                            <p:tav tm="0">
                                              <p:val>
                                                <p:fltVal val="0"/>
                                              </p:val>
                                            </p:tav>
                                            <p:tav tm="100000">
                                              <p:val>
                                                <p:strVal val="#ppt_h"/>
                                              </p:val>
                                            </p:tav>
                                          </p:tavLst>
                                        </p:anim>
                                        <p:animEffect transition="in" filter="fade">
                                          <p:cBhvr>
                                            <p:cTn id="131" dur="500"/>
                                            <p:tgtEl>
                                              <p:spTgt spid="63"/>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Effect transition="in" filter="randombar(horizontal)">
                                          <p:cBhvr>
                                            <p:cTn id="134" dur="500"/>
                                            <p:tgtEl>
                                              <p:spTgt spid="91"/>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barn(inVertical)">
                                          <p:cBhvr>
                                            <p:cTn id="137" dur="500"/>
                                            <p:tgtEl>
                                              <p:spTgt spid="53"/>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barn(inVertical)">
                                          <p:cBhvr>
                                            <p:cTn id="140" dur="500"/>
                                            <p:tgtEl>
                                              <p:spTgt spid="52"/>
                                            </p:tgtEl>
                                          </p:cBhvr>
                                        </p:animEffect>
                                      </p:childTnLst>
                                    </p:cTn>
                                  </p:par>
                                </p:childTnLst>
                              </p:cTn>
                            </p:par>
                            <p:par>
                              <p:cTn id="141" fill="hold">
                                <p:stCondLst>
                                  <p:cond delay="7420"/>
                                </p:stCondLst>
                                <p:childTnLst>
                                  <p:par>
                                    <p:cTn id="142" presetID="16" presetClass="entr" presetSubtype="21" fill="hold" grpId="0" nodeType="after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barn(inVertical)">
                                          <p:cBhvr>
                                            <p:cTn id="144" dur="500"/>
                                            <p:tgtEl>
                                              <p:spTgt spid="46"/>
                                            </p:tgtEl>
                                          </p:cBhvr>
                                        </p:animEffect>
                                      </p:childTnLst>
                                    </p:cTn>
                                  </p:par>
                                  <p:par>
                                    <p:cTn id="145" presetID="53" presetClass="entr" presetSubtype="16" fill="hold" nodeType="with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p:cTn id="147" dur="500" fill="hold"/>
                                            <p:tgtEl>
                                              <p:spTgt spid="54"/>
                                            </p:tgtEl>
                                            <p:attrNameLst>
                                              <p:attrName>ppt_w</p:attrName>
                                            </p:attrNameLst>
                                          </p:cBhvr>
                                          <p:tavLst>
                                            <p:tav tm="0">
                                              <p:val>
                                                <p:fltVal val="0"/>
                                              </p:val>
                                            </p:tav>
                                            <p:tav tm="100000">
                                              <p:val>
                                                <p:strVal val="#ppt_w"/>
                                              </p:val>
                                            </p:tav>
                                          </p:tavLst>
                                        </p:anim>
                                        <p:anim calcmode="lin" valueType="num">
                                          <p:cBhvr>
                                            <p:cTn id="148" dur="500" fill="hold"/>
                                            <p:tgtEl>
                                              <p:spTgt spid="54"/>
                                            </p:tgtEl>
                                            <p:attrNameLst>
                                              <p:attrName>ppt_h</p:attrName>
                                            </p:attrNameLst>
                                          </p:cBhvr>
                                          <p:tavLst>
                                            <p:tav tm="0">
                                              <p:val>
                                                <p:fltVal val="0"/>
                                              </p:val>
                                            </p:tav>
                                            <p:tav tm="100000">
                                              <p:val>
                                                <p:strVal val="#ppt_h"/>
                                              </p:val>
                                            </p:tav>
                                          </p:tavLst>
                                        </p:anim>
                                        <p:animEffect transition="in" filter="fade">
                                          <p:cBhvr>
                                            <p:cTn id="149" dur="500"/>
                                            <p:tgtEl>
                                              <p:spTgt spid="54"/>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92"/>
                                            </p:tgtEl>
                                            <p:attrNameLst>
                                              <p:attrName>style.visibility</p:attrName>
                                            </p:attrNameLst>
                                          </p:cBhvr>
                                          <p:to>
                                            <p:strVal val="visible"/>
                                          </p:to>
                                        </p:set>
                                        <p:animEffect transition="in" filter="randombar(horizontal)">
                                          <p:cBhvr>
                                            <p:cTn id="152" dur="500"/>
                                            <p:tgtEl>
                                              <p:spTgt spid="92"/>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barn(inVertical)">
                                          <p:cBhvr>
                                            <p:cTn id="155" dur="500"/>
                                            <p:tgtEl>
                                              <p:spTgt spid="4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barn(inVertical)">
                                          <p:cBhvr>
                                            <p:cTn id="158" dur="500"/>
                                            <p:tgtEl>
                                              <p:spTgt spid="44"/>
                                            </p:tgtEl>
                                          </p:cBhvr>
                                        </p:animEffect>
                                      </p:childTnLst>
                                    </p:cTn>
                                  </p:par>
                                </p:childTnLst>
                              </p:cTn>
                            </p:par>
                            <p:par>
                              <p:cTn id="159" fill="hold">
                                <p:stCondLst>
                                  <p:cond delay="7920"/>
                                </p:stCondLst>
                                <p:childTnLst>
                                  <p:par>
                                    <p:cTn id="160" presetID="16" presetClass="entr" presetSubtype="21" fill="hold" grpId="0" nodeType="after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barn(inVertical)">
                                          <p:cBhvr>
                                            <p:cTn id="162" dur="500"/>
                                            <p:tgtEl>
                                              <p:spTgt spid="49"/>
                                            </p:tgtEl>
                                          </p:cBhvr>
                                        </p:animEffect>
                                      </p:childTnLst>
                                    </p:cTn>
                                  </p:par>
                                  <p:par>
                                    <p:cTn id="163" presetID="53" presetClass="entr" presetSubtype="16" fill="hold" nodeType="withEffect">
                                      <p:stCondLst>
                                        <p:cond delay="0"/>
                                      </p:stCondLst>
                                      <p:childTnLst>
                                        <p:set>
                                          <p:cBhvr>
                                            <p:cTn id="164" dur="1" fill="hold">
                                              <p:stCondLst>
                                                <p:cond delay="0"/>
                                              </p:stCondLst>
                                            </p:cTn>
                                            <p:tgtEl>
                                              <p:spTgt spid="60"/>
                                            </p:tgtEl>
                                            <p:attrNameLst>
                                              <p:attrName>style.visibility</p:attrName>
                                            </p:attrNameLst>
                                          </p:cBhvr>
                                          <p:to>
                                            <p:strVal val="visible"/>
                                          </p:to>
                                        </p:set>
                                        <p:anim calcmode="lin" valueType="num">
                                          <p:cBhvr>
                                            <p:cTn id="165" dur="500" fill="hold"/>
                                            <p:tgtEl>
                                              <p:spTgt spid="60"/>
                                            </p:tgtEl>
                                            <p:attrNameLst>
                                              <p:attrName>ppt_w</p:attrName>
                                            </p:attrNameLst>
                                          </p:cBhvr>
                                          <p:tavLst>
                                            <p:tav tm="0">
                                              <p:val>
                                                <p:fltVal val="0"/>
                                              </p:val>
                                            </p:tav>
                                            <p:tav tm="100000">
                                              <p:val>
                                                <p:strVal val="#ppt_w"/>
                                              </p:val>
                                            </p:tav>
                                          </p:tavLst>
                                        </p:anim>
                                        <p:anim calcmode="lin" valueType="num">
                                          <p:cBhvr>
                                            <p:cTn id="166" dur="500" fill="hold"/>
                                            <p:tgtEl>
                                              <p:spTgt spid="60"/>
                                            </p:tgtEl>
                                            <p:attrNameLst>
                                              <p:attrName>ppt_h</p:attrName>
                                            </p:attrNameLst>
                                          </p:cBhvr>
                                          <p:tavLst>
                                            <p:tav tm="0">
                                              <p:val>
                                                <p:fltVal val="0"/>
                                              </p:val>
                                            </p:tav>
                                            <p:tav tm="100000">
                                              <p:val>
                                                <p:strVal val="#ppt_h"/>
                                              </p:val>
                                            </p:tav>
                                          </p:tavLst>
                                        </p:anim>
                                        <p:animEffect transition="in" filter="fade">
                                          <p:cBhvr>
                                            <p:cTn id="167" dur="500"/>
                                            <p:tgtEl>
                                              <p:spTgt spid="60"/>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Effect transition="in" filter="randombar(horizontal)">
                                          <p:cBhvr>
                                            <p:cTn id="170" dur="500"/>
                                            <p:tgtEl>
                                              <p:spTgt spid="93"/>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arn(inVertical)">
                                          <p:cBhvr>
                                            <p:cTn id="173" dur="500"/>
                                            <p:tgtEl>
                                              <p:spTgt spid="48"/>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barn(inVertical)">
                                          <p:cBhvr>
                                            <p:cTn id="1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8" grpId="0" animBg="1"/>
          <p:bldP spid="29" grpId="0" animBg="1"/>
          <p:bldP spid="30" grpId="0" animBg="1"/>
          <p:bldP spid="31" grpId="0" animBg="1"/>
          <p:bldP spid="32" grpId="0" animBg="1"/>
          <p:bldP spid="34" grpId="0" animBg="1"/>
          <p:bldP spid="35" grpId="0" animBg="1"/>
          <p:bldP spid="36" grpId="0" animBg="1"/>
          <p:bldP spid="41" grpId="0"/>
          <p:bldP spid="42" grpId="0"/>
          <p:bldP spid="43" grpId="0"/>
          <p:bldP spid="44" grpId="0"/>
          <p:bldP spid="45" grpId="0"/>
          <p:bldP spid="46" grpId="0"/>
          <p:bldP spid="47" grpId="0"/>
          <p:bldP spid="48" grpId="0"/>
          <p:bldP spid="49" grpId="0"/>
          <p:bldP spid="50" grpId="0"/>
          <p:bldP spid="51" grpId="0"/>
          <p:bldP spid="52" grpId="0"/>
          <p:bldP spid="53" grpId="0"/>
          <p:bldP spid="91" grpId="0" animBg="1"/>
          <p:bldP spid="92" grpId="0" animBg="1"/>
          <p:bldP spid="93" grpId="0" animBg="1"/>
          <p:bldP spid="94" grpId="0" animBg="1"/>
          <p:bldP spid="64" grpId="0"/>
          <p:bldP spid="67" grpId="0" animBg="1"/>
          <p:bldP spid="68" grpId="0"/>
          <p:bldP spid="69" grpId="0" animBg="1"/>
          <p:bldP spid="70" grpId="0"/>
          <p:bldP spid="70" grpId="1"/>
          <p:bldP spid="71" grpId="0" animBg="1"/>
          <p:bldP spid="7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35"/>
          <p:cNvSpPr>
            <a:spLocks/>
          </p:cNvSpPr>
          <p:nvPr/>
        </p:nvSpPr>
        <p:spPr bwMode="auto">
          <a:xfrm flipV="1">
            <a:off x="3513557" y="2453847"/>
            <a:ext cx="493417" cy="46351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5" name="Freeform 27"/>
          <p:cNvSpPr>
            <a:spLocks/>
          </p:cNvSpPr>
          <p:nvPr/>
        </p:nvSpPr>
        <p:spPr bwMode="auto">
          <a:xfrm flipV="1">
            <a:off x="3670403" y="2685604"/>
            <a:ext cx="2278689" cy="1353159"/>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EA5E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6" name="Freeform 27"/>
          <p:cNvSpPr>
            <a:spLocks/>
          </p:cNvSpPr>
          <p:nvPr/>
        </p:nvSpPr>
        <p:spPr bwMode="auto">
          <a:xfrm flipH="1">
            <a:off x="6183087" y="2727815"/>
            <a:ext cx="2212332" cy="131375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F69F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7" name="Freeform 35"/>
          <p:cNvSpPr>
            <a:spLocks/>
          </p:cNvSpPr>
          <p:nvPr/>
        </p:nvSpPr>
        <p:spPr bwMode="auto">
          <a:xfrm flipH="1">
            <a:off x="8080039" y="3844276"/>
            <a:ext cx="479048" cy="450016"/>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68" name="Freeform 35"/>
          <p:cNvSpPr>
            <a:spLocks/>
          </p:cNvSpPr>
          <p:nvPr/>
        </p:nvSpPr>
        <p:spPr bwMode="auto">
          <a:xfrm rot="16200000" flipH="1">
            <a:off x="6500705" y="855777"/>
            <a:ext cx="476301" cy="447436"/>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69" name="Freeform 27"/>
          <p:cNvSpPr>
            <a:spLocks/>
          </p:cNvSpPr>
          <p:nvPr/>
        </p:nvSpPr>
        <p:spPr bwMode="auto">
          <a:xfrm rot="16200000" flipH="1">
            <a:off x="5002410" y="1399098"/>
            <a:ext cx="2199645" cy="1306219"/>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EA610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itchFamily="34" charset="-122"/>
              <a:ea typeface="微软雅黑" pitchFamily="34" charset="-122"/>
            </a:endParaRPr>
          </a:p>
        </p:txBody>
      </p:sp>
      <p:sp>
        <p:nvSpPr>
          <p:cNvPr id="70" name="Freeform 35"/>
          <p:cNvSpPr>
            <a:spLocks/>
          </p:cNvSpPr>
          <p:nvPr/>
        </p:nvSpPr>
        <p:spPr bwMode="auto">
          <a:xfrm rot="5400000" flipH="1">
            <a:off x="5188364" y="5552065"/>
            <a:ext cx="484704" cy="45532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1" name="Freeform 27"/>
          <p:cNvSpPr>
            <a:spLocks/>
          </p:cNvSpPr>
          <p:nvPr/>
        </p:nvSpPr>
        <p:spPr bwMode="auto">
          <a:xfrm rot="5400000" flipH="1">
            <a:off x="4976123" y="4082091"/>
            <a:ext cx="2238451" cy="132926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99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72" name="文本框 60"/>
          <p:cNvSpPr txBox="1"/>
          <p:nvPr/>
        </p:nvSpPr>
        <p:spPr>
          <a:xfrm>
            <a:off x="5735166" y="1993472"/>
            <a:ext cx="755335"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微软雅黑" pitchFamily="34" charset="-122"/>
                <a:ea typeface="微软雅黑" pitchFamily="34" charset="-122"/>
              </a:rPr>
              <a:t>01</a:t>
            </a:r>
            <a:endParaRPr lang="zh-CN" altLang="en-US" sz="3600" b="1" dirty="0">
              <a:latin typeface="微软雅黑" pitchFamily="34" charset="-122"/>
              <a:ea typeface="微软雅黑" pitchFamily="34" charset="-122"/>
            </a:endParaRPr>
          </a:p>
        </p:txBody>
      </p:sp>
      <p:sp>
        <p:nvSpPr>
          <p:cNvPr id="73" name="文本框 61"/>
          <p:cNvSpPr txBox="1"/>
          <p:nvPr/>
        </p:nvSpPr>
        <p:spPr>
          <a:xfrm>
            <a:off x="5735960" y="4123089"/>
            <a:ext cx="755335"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微软雅黑" pitchFamily="34" charset="-122"/>
                <a:ea typeface="微软雅黑" pitchFamily="34" charset="-122"/>
              </a:rPr>
              <a:t>03</a:t>
            </a:r>
            <a:endParaRPr lang="zh-CN" altLang="en-US" sz="3600" b="1" dirty="0">
              <a:latin typeface="微软雅黑" pitchFamily="34" charset="-122"/>
              <a:ea typeface="微软雅黑" pitchFamily="34" charset="-122"/>
            </a:endParaRPr>
          </a:p>
        </p:txBody>
      </p:sp>
      <p:sp>
        <p:nvSpPr>
          <p:cNvPr id="74" name="文本框 62"/>
          <p:cNvSpPr txBox="1"/>
          <p:nvPr/>
        </p:nvSpPr>
        <p:spPr>
          <a:xfrm>
            <a:off x="4692593" y="3068525"/>
            <a:ext cx="755335"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微软雅黑" pitchFamily="34" charset="-122"/>
                <a:ea typeface="微软雅黑" pitchFamily="34" charset="-122"/>
              </a:rPr>
              <a:t>04</a:t>
            </a:r>
            <a:endParaRPr lang="zh-CN" altLang="en-US" sz="3600" b="1" dirty="0">
              <a:latin typeface="微软雅黑" pitchFamily="34" charset="-122"/>
              <a:ea typeface="微软雅黑" pitchFamily="34" charset="-122"/>
            </a:endParaRPr>
          </a:p>
        </p:txBody>
      </p:sp>
      <p:sp>
        <p:nvSpPr>
          <p:cNvPr id="75" name="文本框 63"/>
          <p:cNvSpPr txBox="1"/>
          <p:nvPr/>
        </p:nvSpPr>
        <p:spPr>
          <a:xfrm>
            <a:off x="6708817" y="3068525"/>
            <a:ext cx="755335"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latin typeface="微软雅黑" pitchFamily="34" charset="-122"/>
                <a:ea typeface="微软雅黑" pitchFamily="34" charset="-122"/>
              </a:rPr>
              <a:t>02</a:t>
            </a:r>
            <a:endParaRPr lang="zh-CN" altLang="en-US" sz="3600" b="1" dirty="0">
              <a:latin typeface="微软雅黑" pitchFamily="34" charset="-122"/>
              <a:ea typeface="微软雅黑" pitchFamily="34" charset="-122"/>
            </a:endParaRPr>
          </a:p>
        </p:txBody>
      </p:sp>
      <p:sp>
        <p:nvSpPr>
          <p:cNvPr id="76" name="文本框 49"/>
          <p:cNvSpPr txBox="1"/>
          <p:nvPr/>
        </p:nvSpPr>
        <p:spPr>
          <a:xfrm>
            <a:off x="7103318" y="907468"/>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77" name="矩形 76"/>
          <p:cNvSpPr/>
          <p:nvPr/>
        </p:nvSpPr>
        <p:spPr>
          <a:xfrm>
            <a:off x="7247334" y="1351710"/>
            <a:ext cx="2881114"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78" name="文本框 49"/>
          <p:cNvSpPr txBox="1"/>
          <p:nvPr/>
        </p:nvSpPr>
        <p:spPr>
          <a:xfrm>
            <a:off x="7104112" y="4104346"/>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79" name="矩形 78"/>
          <p:cNvSpPr/>
          <p:nvPr/>
        </p:nvSpPr>
        <p:spPr>
          <a:xfrm>
            <a:off x="7248128" y="4548588"/>
            <a:ext cx="2881114"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80" name="文本框 49"/>
          <p:cNvSpPr txBox="1"/>
          <p:nvPr/>
        </p:nvSpPr>
        <p:spPr>
          <a:xfrm>
            <a:off x="3886427" y="4651884"/>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81" name="矩形 80"/>
          <p:cNvSpPr/>
          <p:nvPr/>
        </p:nvSpPr>
        <p:spPr>
          <a:xfrm>
            <a:off x="2495600" y="5096126"/>
            <a:ext cx="3013001"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82" name="文本框 49"/>
          <p:cNvSpPr txBox="1"/>
          <p:nvPr/>
        </p:nvSpPr>
        <p:spPr>
          <a:xfrm>
            <a:off x="3454379" y="1699556"/>
            <a:ext cx="1656184"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cs typeface="Arial" panose="020B0604020202020204" pitchFamily="34" charset="0"/>
              </a:rPr>
              <a:t>添加标题</a:t>
            </a:r>
          </a:p>
        </p:txBody>
      </p:sp>
      <p:sp>
        <p:nvSpPr>
          <p:cNvPr id="83" name="矩形 82"/>
          <p:cNvSpPr/>
          <p:nvPr/>
        </p:nvSpPr>
        <p:spPr>
          <a:xfrm>
            <a:off x="2063552" y="2143798"/>
            <a:ext cx="3013001"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84" name="Freeform 34"/>
          <p:cNvSpPr>
            <a:spLocks noEditPoints="1"/>
          </p:cNvSpPr>
          <p:nvPr/>
        </p:nvSpPr>
        <p:spPr bwMode="auto">
          <a:xfrm>
            <a:off x="6921220" y="952384"/>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EA6103"/>
          </a:solidFill>
          <a:ln>
            <a:noFill/>
          </a:ln>
        </p:spPr>
        <p:txBody>
          <a:bodyPr vert="horz" wrap="square" lIns="91440" tIns="45720" rIns="91440" bIns="45720" numCol="1" anchor="t" anchorCtr="0" compatLnSpc="1">
            <a:prstTxWarp prst="textNoShape">
              <a:avLst/>
            </a:prstTxWarp>
          </a:bodyPr>
          <a:lstStyle/>
          <a:p>
            <a:endParaRPr lang="zh-CN" altLang="en-US" sz="1500"/>
          </a:p>
        </p:txBody>
      </p:sp>
      <p:sp>
        <p:nvSpPr>
          <p:cNvPr id="85" name="Freeform 26"/>
          <p:cNvSpPr>
            <a:spLocks noEditPoints="1"/>
          </p:cNvSpPr>
          <p:nvPr/>
        </p:nvSpPr>
        <p:spPr bwMode="auto">
          <a:xfrm>
            <a:off x="6905587" y="4184137"/>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rgbClr val="F69F1E"/>
          </a:solidFill>
          <a:ln>
            <a:noFill/>
          </a:ln>
        </p:spPr>
        <p:txBody>
          <a:bodyPr vert="horz" wrap="square" lIns="91440" tIns="45720" rIns="91440" bIns="45720" numCol="1" anchor="t" anchorCtr="0" compatLnSpc="1">
            <a:prstTxWarp prst="textNoShape">
              <a:avLst/>
            </a:prstTxWarp>
          </a:bodyPr>
          <a:lstStyle/>
          <a:p>
            <a:endParaRPr lang="zh-CN" altLang="en-US" sz="1500"/>
          </a:p>
        </p:txBody>
      </p:sp>
      <p:sp>
        <p:nvSpPr>
          <p:cNvPr id="86" name="Freeform 35"/>
          <p:cNvSpPr>
            <a:spLocks noEditPoints="1"/>
          </p:cNvSpPr>
          <p:nvPr/>
        </p:nvSpPr>
        <p:spPr bwMode="auto">
          <a:xfrm>
            <a:off x="3275987" y="1771368"/>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rgbClr val="EA5E66"/>
          </a:solidFill>
          <a:ln>
            <a:noFill/>
          </a:ln>
        </p:spPr>
        <p:txBody>
          <a:bodyPr vert="horz" wrap="square" lIns="91440" tIns="45720" rIns="91440" bIns="45720" numCol="1" anchor="t" anchorCtr="0" compatLnSpc="1">
            <a:prstTxWarp prst="textNoShape">
              <a:avLst/>
            </a:prstTxWarp>
          </a:bodyPr>
          <a:lstStyle/>
          <a:p>
            <a:endParaRPr lang="zh-CN" altLang="en-US" sz="1500"/>
          </a:p>
        </p:txBody>
      </p:sp>
      <p:sp>
        <p:nvSpPr>
          <p:cNvPr id="87" name="Freeform 20"/>
          <p:cNvSpPr>
            <a:spLocks noEditPoints="1"/>
          </p:cNvSpPr>
          <p:nvPr/>
        </p:nvSpPr>
        <p:spPr bwMode="auto">
          <a:xfrm>
            <a:off x="3714436" y="4701736"/>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rgbClr val="0099A9"/>
          </a:solidFill>
          <a:ln>
            <a:noFill/>
          </a:ln>
        </p:spPr>
        <p:txBody>
          <a:bodyPr vert="horz" wrap="square" lIns="91440" tIns="45720" rIns="91440" bIns="45720" numCol="1" anchor="t" anchorCtr="0" compatLnSpc="1">
            <a:prstTxWarp prst="textNoShape">
              <a:avLst/>
            </a:prstTxWarp>
          </a:bodyPr>
          <a:lstStyle/>
          <a:p>
            <a:endParaRPr lang="zh-CN" altLang="en-US" sz="1500"/>
          </a:p>
        </p:txBody>
      </p:sp>
      <p:sp>
        <p:nvSpPr>
          <p:cNvPr id="89" name="TextBox 8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8" name="TextBox 27"/>
          <p:cNvSpPr txBox="1"/>
          <p:nvPr/>
        </p:nvSpPr>
        <p:spPr>
          <a:xfrm>
            <a:off x="1364665" y="324004"/>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29"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501444" y="22695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88" y="18943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1" name="椭圆 30"/>
          <p:cNvSpPr/>
          <p:nvPr/>
        </p:nvSpPr>
        <p:spPr>
          <a:xfrm>
            <a:off x="2848877" y="477466"/>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3105060" y="339174"/>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34" name="椭圆 33"/>
          <p:cNvSpPr/>
          <p:nvPr/>
        </p:nvSpPr>
        <p:spPr>
          <a:xfrm>
            <a:off x="4617497" y="477466"/>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920452" y="35250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36" name="椭圆 35"/>
          <p:cNvSpPr/>
          <p:nvPr/>
        </p:nvSpPr>
        <p:spPr>
          <a:xfrm>
            <a:off x="6383238" y="477466"/>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6681086" y="35250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226192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2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2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35"/>
                                            </p:tgtEl>
                                            <p:attrNameLst>
                                              <p:attrName>style.color</p:attrName>
                                            </p:attrNameLst>
                                          </p:cBhvr>
                                          <p:to>
                                            <p:clrVal>
                                              <a:schemeClr val="accent2"/>
                                            </p:clrVal>
                                          </p:to>
                                        </p:set>
                                        <p:set>
                                          <p:cBhvr>
                                            <p:cTn id="41" dur="1000" fill="hold"/>
                                            <p:tgtEl>
                                              <p:spTgt spid="35"/>
                                            </p:tgtEl>
                                            <p:attrNameLst>
                                              <p:attrName>fillcolor</p:attrName>
                                            </p:attrNameLst>
                                          </p:cBhvr>
                                          <p:to>
                                            <p:clrVal>
                                              <a:schemeClr val="accent2"/>
                                            </p:clrVal>
                                          </p:to>
                                        </p:set>
                                        <p:set>
                                          <p:cBhvr>
                                            <p:cTn id="42" dur="1000" fill="hold"/>
                                            <p:tgtEl>
                                              <p:spTgt spid="35"/>
                                            </p:tgtEl>
                                            <p:attrNameLst>
                                              <p:attrName>fill.type</p:attrName>
                                            </p:attrNameLst>
                                          </p:cBhvr>
                                          <p:to>
                                            <p:strVal val="solid"/>
                                          </p:to>
                                        </p:set>
                                      </p:childTnLst>
                                    </p:cTn>
                                  </p:par>
                                </p:childTnLst>
                              </p:cTn>
                            </p:par>
                            <p:par>
                              <p:cTn id="43" fill="hold">
                                <p:stCondLst>
                                  <p:cond delay="4320"/>
                                </p:stCondLst>
                                <p:childTnLst>
                                  <p:par>
                                    <p:cTn id="44" presetID="22" presetClass="entr" presetSubtype="4"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1" fill="hold" grpId="0" nodeType="withEffect">
                                      <p:stCondLst>
                                        <p:cond delay="30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childTnLst>
                              </p:cTn>
                            </p:par>
                            <p:par>
                              <p:cTn id="50" fill="hold">
                                <p:stCondLst>
                                  <p:cond delay="5120"/>
                                </p:stCondLst>
                                <p:childTnLst>
                                  <p:par>
                                    <p:cTn id="51" presetID="23" presetClass="entr" presetSubtype="36"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strVal val="(6*min(max(#ppt_w*#ppt_h,.3),1)-7.4)/-.7*#ppt_w"/>
                                              </p:val>
                                            </p:tav>
                                            <p:tav tm="100000">
                                              <p:val>
                                                <p:strVal val="#ppt_w"/>
                                              </p:val>
                                            </p:tav>
                                          </p:tavLst>
                                        </p:anim>
                                        <p:anim calcmode="lin" valueType="num">
                                          <p:cBhvr>
                                            <p:cTn id="54" dur="500" fill="hold"/>
                                            <p:tgtEl>
                                              <p:spTgt spid="72"/>
                                            </p:tgtEl>
                                            <p:attrNameLst>
                                              <p:attrName>ppt_h</p:attrName>
                                            </p:attrNameLst>
                                          </p:cBhvr>
                                          <p:tavLst>
                                            <p:tav tm="0">
                                              <p:val>
                                                <p:strVal val="(6*min(max(#ppt_w*#ppt_h,.3),1)-7.4)/-.7*#ppt_h"/>
                                              </p:val>
                                            </p:tav>
                                            <p:tav tm="100000">
                                              <p:val>
                                                <p:strVal val="#ppt_h"/>
                                              </p:val>
                                            </p:tav>
                                          </p:tavLst>
                                        </p:anim>
                                        <p:anim calcmode="lin" valueType="num">
                                          <p:cBhvr>
                                            <p:cTn id="55" dur="500" fill="hold"/>
                                            <p:tgtEl>
                                              <p:spTgt spid="72"/>
                                            </p:tgtEl>
                                            <p:attrNameLst>
                                              <p:attrName>ppt_x</p:attrName>
                                            </p:attrNameLst>
                                          </p:cBhvr>
                                          <p:tavLst>
                                            <p:tav tm="0">
                                              <p:val>
                                                <p:fltVal val="0.5"/>
                                              </p:val>
                                            </p:tav>
                                            <p:tav tm="100000">
                                              <p:val>
                                                <p:strVal val="#ppt_x"/>
                                              </p:val>
                                            </p:tav>
                                          </p:tavLst>
                                        </p:anim>
                                        <p:anim calcmode="lin" valueType="num">
                                          <p:cBhvr>
                                            <p:cTn id="56"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620"/>
                                </p:stCondLst>
                                <p:childTnLst>
                                  <p:par>
                                    <p:cTn id="58" presetID="22" presetClass="entr" presetSubtype="8"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6"/>
                                            </p:tgtEl>
                                            <p:attrNameLst>
                                              <p:attrName>style.visibility</p:attrName>
                                            </p:attrNameLst>
                                          </p:cBhvr>
                                          <p:to>
                                            <p:strVal val="visible"/>
                                          </p:to>
                                        </p:set>
                                        <p:animEffect transition="in" filter="wipe(right)">
                                          <p:cBhvr>
                                            <p:cTn id="63" dur="500"/>
                                            <p:tgtEl>
                                              <p:spTgt spid="66"/>
                                            </p:tgtEl>
                                          </p:cBhvr>
                                        </p:animEffect>
                                      </p:childTnLst>
                                    </p:cTn>
                                  </p:par>
                                </p:childTnLst>
                              </p:cTn>
                            </p:par>
                            <p:par>
                              <p:cTn id="64" fill="hold">
                                <p:stCondLst>
                                  <p:cond delay="6420"/>
                                </p:stCondLst>
                                <p:childTnLst>
                                  <p:par>
                                    <p:cTn id="65" presetID="23" presetClass="entr" presetSubtype="36"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strVal val="(6*min(max(#ppt_w*#ppt_h,.3),1)-7.4)/-.7*#ppt_w"/>
                                              </p:val>
                                            </p:tav>
                                            <p:tav tm="100000">
                                              <p:val>
                                                <p:strVal val="#ppt_w"/>
                                              </p:val>
                                            </p:tav>
                                          </p:tavLst>
                                        </p:anim>
                                        <p:anim calcmode="lin" valueType="num">
                                          <p:cBhvr>
                                            <p:cTn id="68" dur="500" fill="hold"/>
                                            <p:tgtEl>
                                              <p:spTgt spid="75"/>
                                            </p:tgtEl>
                                            <p:attrNameLst>
                                              <p:attrName>ppt_h</p:attrName>
                                            </p:attrNameLst>
                                          </p:cBhvr>
                                          <p:tavLst>
                                            <p:tav tm="0">
                                              <p:val>
                                                <p:strVal val="(6*min(max(#ppt_w*#ppt_h,.3),1)-7.4)/-.7*#ppt_h"/>
                                              </p:val>
                                            </p:tav>
                                            <p:tav tm="100000">
                                              <p:val>
                                                <p:strVal val="#ppt_h"/>
                                              </p:val>
                                            </p:tav>
                                          </p:tavLst>
                                        </p:anim>
                                        <p:anim calcmode="lin" valueType="num">
                                          <p:cBhvr>
                                            <p:cTn id="69" dur="500" fill="hold"/>
                                            <p:tgtEl>
                                              <p:spTgt spid="75"/>
                                            </p:tgtEl>
                                            <p:attrNameLst>
                                              <p:attrName>ppt_x</p:attrName>
                                            </p:attrNameLst>
                                          </p:cBhvr>
                                          <p:tavLst>
                                            <p:tav tm="0">
                                              <p:val>
                                                <p:fltVal val="0.5"/>
                                              </p:val>
                                            </p:tav>
                                            <p:tav tm="100000">
                                              <p:val>
                                                <p:strVal val="#ppt_x"/>
                                              </p:val>
                                            </p:tav>
                                          </p:tavLst>
                                        </p:anim>
                                        <p:anim calcmode="lin" valueType="num">
                                          <p:cBhvr>
                                            <p:cTn id="70"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6920"/>
                                </p:stCondLst>
                                <p:childTnLst>
                                  <p:par>
                                    <p:cTn id="72" presetID="22" presetClass="entr" presetSubtype="1"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up)">
                                          <p:cBhvr>
                                            <p:cTn id="74" dur="500"/>
                                            <p:tgtEl>
                                              <p:spTgt spid="70"/>
                                            </p:tgtEl>
                                          </p:cBhvr>
                                        </p:animEffect>
                                      </p:childTnLst>
                                    </p:cTn>
                                  </p:par>
                                  <p:par>
                                    <p:cTn id="75" presetID="22" presetClass="entr" presetSubtype="4" fill="hold" grpId="0" nodeType="withEffect">
                                      <p:stCondLst>
                                        <p:cond delay="300"/>
                                      </p:stCondLst>
                                      <p:childTnLst>
                                        <p:set>
                                          <p:cBhvr>
                                            <p:cTn id="76" dur="1" fill="hold">
                                              <p:stCondLst>
                                                <p:cond delay="0"/>
                                              </p:stCondLst>
                                            </p:cTn>
                                            <p:tgtEl>
                                              <p:spTgt spid="71"/>
                                            </p:tgtEl>
                                            <p:attrNameLst>
                                              <p:attrName>style.visibility</p:attrName>
                                            </p:attrNameLst>
                                          </p:cBhvr>
                                          <p:to>
                                            <p:strVal val="visible"/>
                                          </p:to>
                                        </p:set>
                                        <p:animEffect transition="in" filter="wipe(down)">
                                          <p:cBhvr>
                                            <p:cTn id="77" dur="500"/>
                                            <p:tgtEl>
                                              <p:spTgt spid="71"/>
                                            </p:tgtEl>
                                          </p:cBhvr>
                                        </p:animEffect>
                                      </p:childTnLst>
                                    </p:cTn>
                                  </p:par>
                                </p:childTnLst>
                              </p:cTn>
                            </p:par>
                            <p:par>
                              <p:cTn id="78" fill="hold">
                                <p:stCondLst>
                                  <p:cond delay="7720"/>
                                </p:stCondLst>
                                <p:childTnLst>
                                  <p:par>
                                    <p:cTn id="79" presetID="23" presetClass="entr" presetSubtype="3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strVal val="(6*min(max(#ppt_w*#ppt_h,.3),1)-7.4)/-.7*#ppt_w"/>
                                              </p:val>
                                            </p:tav>
                                            <p:tav tm="100000">
                                              <p:val>
                                                <p:strVal val="#ppt_w"/>
                                              </p:val>
                                            </p:tav>
                                          </p:tavLst>
                                        </p:anim>
                                        <p:anim calcmode="lin" valueType="num">
                                          <p:cBhvr>
                                            <p:cTn id="82" dur="500" fill="hold"/>
                                            <p:tgtEl>
                                              <p:spTgt spid="73"/>
                                            </p:tgtEl>
                                            <p:attrNameLst>
                                              <p:attrName>ppt_h</p:attrName>
                                            </p:attrNameLst>
                                          </p:cBhvr>
                                          <p:tavLst>
                                            <p:tav tm="0">
                                              <p:val>
                                                <p:strVal val="(6*min(max(#ppt_w*#ppt_h,.3),1)-7.4)/-.7*#ppt_h"/>
                                              </p:val>
                                            </p:tav>
                                            <p:tav tm="100000">
                                              <p:val>
                                                <p:strVal val="#ppt_h"/>
                                              </p:val>
                                            </p:tav>
                                          </p:tavLst>
                                        </p:anim>
                                        <p:anim calcmode="lin" valueType="num">
                                          <p:cBhvr>
                                            <p:cTn id="83" dur="500" fill="hold"/>
                                            <p:tgtEl>
                                              <p:spTgt spid="73"/>
                                            </p:tgtEl>
                                            <p:attrNameLst>
                                              <p:attrName>ppt_x</p:attrName>
                                            </p:attrNameLst>
                                          </p:cBhvr>
                                          <p:tavLst>
                                            <p:tav tm="0">
                                              <p:val>
                                                <p:fltVal val="0.5"/>
                                              </p:val>
                                            </p:tav>
                                            <p:tav tm="100000">
                                              <p:val>
                                                <p:strVal val="#ppt_x"/>
                                              </p:val>
                                            </p:tav>
                                          </p:tavLst>
                                        </p:anim>
                                        <p:anim calcmode="lin" valueType="num">
                                          <p:cBhvr>
                                            <p:cTn id="84"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85" fill="hold">
                                <p:stCondLst>
                                  <p:cond delay="8220"/>
                                </p:stCondLst>
                                <p:childTnLst>
                                  <p:par>
                                    <p:cTn id="86" presetID="22" presetClass="entr" presetSubtype="2"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right)">
                                          <p:cBhvr>
                                            <p:cTn id="88" dur="500"/>
                                            <p:tgtEl>
                                              <p:spTgt spid="64"/>
                                            </p:tgtEl>
                                          </p:cBhvr>
                                        </p:animEffect>
                                      </p:childTnLst>
                                    </p:cTn>
                                  </p:par>
                                </p:childTnLst>
                              </p:cTn>
                            </p:par>
                            <p:par>
                              <p:cTn id="89" fill="hold">
                                <p:stCondLst>
                                  <p:cond delay="8720"/>
                                </p:stCondLst>
                                <p:childTnLst>
                                  <p:par>
                                    <p:cTn id="90" presetID="22" presetClass="entr" presetSubtype="8" fill="hold" grpId="0" nodeType="after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left)">
                                          <p:cBhvr>
                                            <p:cTn id="92" dur="500"/>
                                            <p:tgtEl>
                                              <p:spTgt spid="65"/>
                                            </p:tgtEl>
                                          </p:cBhvr>
                                        </p:animEffect>
                                      </p:childTnLst>
                                    </p:cTn>
                                  </p:par>
                                </p:childTnLst>
                              </p:cTn>
                            </p:par>
                            <p:par>
                              <p:cTn id="93" fill="hold">
                                <p:stCondLst>
                                  <p:cond delay="9220"/>
                                </p:stCondLst>
                                <p:childTnLst>
                                  <p:par>
                                    <p:cTn id="94" presetID="23" presetClass="entr" presetSubtype="36"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 calcmode="lin" valueType="num">
                                          <p:cBhvr>
                                            <p:cTn id="96" dur="500" fill="hold"/>
                                            <p:tgtEl>
                                              <p:spTgt spid="74"/>
                                            </p:tgtEl>
                                            <p:attrNameLst>
                                              <p:attrName>ppt_w</p:attrName>
                                            </p:attrNameLst>
                                          </p:cBhvr>
                                          <p:tavLst>
                                            <p:tav tm="0">
                                              <p:val>
                                                <p:strVal val="(6*min(max(#ppt_w*#ppt_h,.3),1)-7.4)/-.7*#ppt_w"/>
                                              </p:val>
                                            </p:tav>
                                            <p:tav tm="100000">
                                              <p:val>
                                                <p:strVal val="#ppt_w"/>
                                              </p:val>
                                            </p:tav>
                                          </p:tavLst>
                                        </p:anim>
                                        <p:anim calcmode="lin" valueType="num">
                                          <p:cBhvr>
                                            <p:cTn id="97" dur="500" fill="hold"/>
                                            <p:tgtEl>
                                              <p:spTgt spid="74"/>
                                            </p:tgtEl>
                                            <p:attrNameLst>
                                              <p:attrName>ppt_h</p:attrName>
                                            </p:attrNameLst>
                                          </p:cBhvr>
                                          <p:tavLst>
                                            <p:tav tm="0">
                                              <p:val>
                                                <p:strVal val="(6*min(max(#ppt_w*#ppt_h,.3),1)-7.4)/-.7*#ppt_h"/>
                                              </p:val>
                                            </p:tav>
                                            <p:tav tm="100000">
                                              <p:val>
                                                <p:strVal val="#ppt_h"/>
                                              </p:val>
                                            </p:tav>
                                          </p:tavLst>
                                        </p:anim>
                                        <p:anim calcmode="lin" valueType="num">
                                          <p:cBhvr>
                                            <p:cTn id="98" dur="500" fill="hold"/>
                                            <p:tgtEl>
                                              <p:spTgt spid="74"/>
                                            </p:tgtEl>
                                            <p:attrNameLst>
                                              <p:attrName>ppt_x</p:attrName>
                                            </p:attrNameLst>
                                          </p:cBhvr>
                                          <p:tavLst>
                                            <p:tav tm="0">
                                              <p:val>
                                                <p:fltVal val="0.5"/>
                                              </p:val>
                                            </p:tav>
                                            <p:tav tm="100000">
                                              <p:val>
                                                <p:strVal val="#ppt_x"/>
                                              </p:val>
                                            </p:tav>
                                          </p:tavLst>
                                        </p:anim>
                                        <p:anim calcmode="lin" valueType="num">
                                          <p:cBhvr>
                                            <p:cTn id="99" dur="500" fill="hold"/>
                                            <p:tgtEl>
                                              <p:spTgt spid="74"/>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9720"/>
                                </p:stCondLst>
                                <p:childTnLst>
                                  <p:par>
                                    <p:cTn id="101" presetID="31" presetClass="entr" presetSubtype="0" fill="hold" grpId="0" nodeType="afterEffect">
                                      <p:stCondLst>
                                        <p:cond delay="0"/>
                                      </p:stCondLst>
                                      <p:childTnLst>
                                        <p:set>
                                          <p:cBhvr>
                                            <p:cTn id="102" dur="1" fill="hold">
                                              <p:stCondLst>
                                                <p:cond delay="0"/>
                                              </p:stCondLst>
                                            </p:cTn>
                                            <p:tgtEl>
                                              <p:spTgt spid="84"/>
                                            </p:tgtEl>
                                            <p:attrNameLst>
                                              <p:attrName>style.visibility</p:attrName>
                                            </p:attrNameLst>
                                          </p:cBhvr>
                                          <p:to>
                                            <p:strVal val="visible"/>
                                          </p:to>
                                        </p:set>
                                        <p:anim calcmode="lin" valueType="num">
                                          <p:cBhvr>
                                            <p:cTn id="103" dur="500" fill="hold"/>
                                            <p:tgtEl>
                                              <p:spTgt spid="84"/>
                                            </p:tgtEl>
                                            <p:attrNameLst>
                                              <p:attrName>ppt_w</p:attrName>
                                            </p:attrNameLst>
                                          </p:cBhvr>
                                          <p:tavLst>
                                            <p:tav tm="0">
                                              <p:val>
                                                <p:fltVal val="0"/>
                                              </p:val>
                                            </p:tav>
                                            <p:tav tm="100000">
                                              <p:val>
                                                <p:strVal val="#ppt_w"/>
                                              </p:val>
                                            </p:tav>
                                          </p:tavLst>
                                        </p:anim>
                                        <p:anim calcmode="lin" valueType="num">
                                          <p:cBhvr>
                                            <p:cTn id="104" dur="500" fill="hold"/>
                                            <p:tgtEl>
                                              <p:spTgt spid="84"/>
                                            </p:tgtEl>
                                            <p:attrNameLst>
                                              <p:attrName>ppt_h</p:attrName>
                                            </p:attrNameLst>
                                          </p:cBhvr>
                                          <p:tavLst>
                                            <p:tav tm="0">
                                              <p:val>
                                                <p:fltVal val="0"/>
                                              </p:val>
                                            </p:tav>
                                            <p:tav tm="100000">
                                              <p:val>
                                                <p:strVal val="#ppt_h"/>
                                              </p:val>
                                            </p:tav>
                                          </p:tavLst>
                                        </p:anim>
                                        <p:anim calcmode="lin" valueType="num">
                                          <p:cBhvr>
                                            <p:cTn id="105" dur="500" fill="hold"/>
                                            <p:tgtEl>
                                              <p:spTgt spid="84"/>
                                            </p:tgtEl>
                                            <p:attrNameLst>
                                              <p:attrName>style.rotation</p:attrName>
                                            </p:attrNameLst>
                                          </p:cBhvr>
                                          <p:tavLst>
                                            <p:tav tm="0">
                                              <p:val>
                                                <p:fltVal val="90"/>
                                              </p:val>
                                            </p:tav>
                                            <p:tav tm="100000">
                                              <p:val>
                                                <p:fltVal val="0"/>
                                              </p:val>
                                            </p:tav>
                                          </p:tavLst>
                                        </p:anim>
                                        <p:animEffect transition="in" filter="fade">
                                          <p:cBhvr>
                                            <p:cTn id="106" dur="500"/>
                                            <p:tgtEl>
                                              <p:spTgt spid="84"/>
                                            </p:tgtEl>
                                          </p:cBhvr>
                                        </p:animEffect>
                                      </p:childTnLst>
                                    </p:cTn>
                                  </p:par>
                                </p:childTnLst>
                              </p:cTn>
                            </p:par>
                            <p:par>
                              <p:cTn id="107" fill="hold">
                                <p:stCondLst>
                                  <p:cond delay="10220"/>
                                </p:stCondLst>
                                <p:childTnLst>
                                  <p:par>
                                    <p:cTn id="108" presetID="16" presetClass="entr" presetSubtype="21" fill="hold" grpId="0"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barn(inVertical)">
                                          <p:cBhvr>
                                            <p:cTn id="110" dur="500"/>
                                            <p:tgtEl>
                                              <p:spTgt spid="76"/>
                                            </p:tgtEl>
                                          </p:cBhvr>
                                        </p:animEffect>
                                      </p:childTnLst>
                                    </p:cTn>
                                  </p:par>
                                </p:childTnLst>
                              </p:cTn>
                            </p:par>
                            <p:par>
                              <p:cTn id="111" fill="hold">
                                <p:stCondLst>
                                  <p:cond delay="10720"/>
                                </p:stCondLst>
                                <p:childTnLst>
                                  <p:par>
                                    <p:cTn id="112" presetID="16" presetClass="entr" presetSubtype="21" fill="hold" grpId="0"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barn(inVertical)">
                                          <p:cBhvr>
                                            <p:cTn id="114" dur="500"/>
                                            <p:tgtEl>
                                              <p:spTgt spid="77"/>
                                            </p:tgtEl>
                                          </p:cBhvr>
                                        </p:animEffect>
                                      </p:childTnLst>
                                    </p:cTn>
                                  </p:par>
                                </p:childTnLst>
                              </p:cTn>
                            </p:par>
                            <p:par>
                              <p:cTn id="115" fill="hold">
                                <p:stCondLst>
                                  <p:cond delay="11220"/>
                                </p:stCondLst>
                                <p:childTnLst>
                                  <p:par>
                                    <p:cTn id="116" presetID="31" presetClass="entr" presetSubtype="0"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p:cTn id="118" dur="500" fill="hold"/>
                                            <p:tgtEl>
                                              <p:spTgt spid="85"/>
                                            </p:tgtEl>
                                            <p:attrNameLst>
                                              <p:attrName>ppt_w</p:attrName>
                                            </p:attrNameLst>
                                          </p:cBhvr>
                                          <p:tavLst>
                                            <p:tav tm="0">
                                              <p:val>
                                                <p:fltVal val="0"/>
                                              </p:val>
                                            </p:tav>
                                            <p:tav tm="100000">
                                              <p:val>
                                                <p:strVal val="#ppt_w"/>
                                              </p:val>
                                            </p:tav>
                                          </p:tavLst>
                                        </p:anim>
                                        <p:anim calcmode="lin" valueType="num">
                                          <p:cBhvr>
                                            <p:cTn id="119" dur="500" fill="hold"/>
                                            <p:tgtEl>
                                              <p:spTgt spid="85"/>
                                            </p:tgtEl>
                                            <p:attrNameLst>
                                              <p:attrName>ppt_h</p:attrName>
                                            </p:attrNameLst>
                                          </p:cBhvr>
                                          <p:tavLst>
                                            <p:tav tm="0">
                                              <p:val>
                                                <p:fltVal val="0"/>
                                              </p:val>
                                            </p:tav>
                                            <p:tav tm="100000">
                                              <p:val>
                                                <p:strVal val="#ppt_h"/>
                                              </p:val>
                                            </p:tav>
                                          </p:tavLst>
                                        </p:anim>
                                        <p:anim calcmode="lin" valueType="num">
                                          <p:cBhvr>
                                            <p:cTn id="120" dur="500" fill="hold"/>
                                            <p:tgtEl>
                                              <p:spTgt spid="85"/>
                                            </p:tgtEl>
                                            <p:attrNameLst>
                                              <p:attrName>style.rotation</p:attrName>
                                            </p:attrNameLst>
                                          </p:cBhvr>
                                          <p:tavLst>
                                            <p:tav tm="0">
                                              <p:val>
                                                <p:fltVal val="90"/>
                                              </p:val>
                                            </p:tav>
                                            <p:tav tm="100000">
                                              <p:val>
                                                <p:fltVal val="0"/>
                                              </p:val>
                                            </p:tav>
                                          </p:tavLst>
                                        </p:anim>
                                        <p:animEffect transition="in" filter="fade">
                                          <p:cBhvr>
                                            <p:cTn id="121" dur="500"/>
                                            <p:tgtEl>
                                              <p:spTgt spid="85"/>
                                            </p:tgtEl>
                                          </p:cBhvr>
                                        </p:animEffect>
                                      </p:childTnLst>
                                    </p:cTn>
                                  </p:par>
                                </p:childTnLst>
                              </p:cTn>
                            </p:par>
                            <p:par>
                              <p:cTn id="122" fill="hold">
                                <p:stCondLst>
                                  <p:cond delay="11720"/>
                                </p:stCondLst>
                                <p:childTnLst>
                                  <p:par>
                                    <p:cTn id="123" presetID="16" presetClass="entr" presetSubtype="21"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barn(inVertical)">
                                          <p:cBhvr>
                                            <p:cTn id="125" dur="500"/>
                                            <p:tgtEl>
                                              <p:spTgt spid="78"/>
                                            </p:tgtEl>
                                          </p:cBhvr>
                                        </p:animEffect>
                                      </p:childTnLst>
                                    </p:cTn>
                                  </p:par>
                                </p:childTnLst>
                              </p:cTn>
                            </p:par>
                            <p:par>
                              <p:cTn id="126" fill="hold">
                                <p:stCondLst>
                                  <p:cond delay="12220"/>
                                </p:stCondLst>
                                <p:childTnLst>
                                  <p:par>
                                    <p:cTn id="127" presetID="16" presetClass="entr" presetSubtype="21" fill="hold" grpId="0" nodeType="after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barn(inVertical)">
                                          <p:cBhvr>
                                            <p:cTn id="129" dur="500"/>
                                            <p:tgtEl>
                                              <p:spTgt spid="79"/>
                                            </p:tgtEl>
                                          </p:cBhvr>
                                        </p:animEffect>
                                      </p:childTnLst>
                                    </p:cTn>
                                  </p:par>
                                </p:childTnLst>
                              </p:cTn>
                            </p:par>
                            <p:par>
                              <p:cTn id="130" fill="hold">
                                <p:stCondLst>
                                  <p:cond delay="12720"/>
                                </p:stCondLst>
                                <p:childTnLst>
                                  <p:par>
                                    <p:cTn id="131" presetID="31" presetClass="entr" presetSubtype="0" fill="hold" grpId="0" nodeType="afterEffect">
                                      <p:stCondLst>
                                        <p:cond delay="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 calcmode="lin" valueType="num">
                                          <p:cBhvr>
                                            <p:cTn id="135" dur="500" fill="hold"/>
                                            <p:tgtEl>
                                              <p:spTgt spid="87"/>
                                            </p:tgtEl>
                                            <p:attrNameLst>
                                              <p:attrName>style.rotation</p:attrName>
                                            </p:attrNameLst>
                                          </p:cBhvr>
                                          <p:tavLst>
                                            <p:tav tm="0">
                                              <p:val>
                                                <p:fltVal val="90"/>
                                              </p:val>
                                            </p:tav>
                                            <p:tav tm="100000">
                                              <p:val>
                                                <p:fltVal val="0"/>
                                              </p:val>
                                            </p:tav>
                                          </p:tavLst>
                                        </p:anim>
                                        <p:animEffect transition="in" filter="fade">
                                          <p:cBhvr>
                                            <p:cTn id="136" dur="500"/>
                                            <p:tgtEl>
                                              <p:spTgt spid="87"/>
                                            </p:tgtEl>
                                          </p:cBhvr>
                                        </p:animEffect>
                                      </p:childTnLst>
                                    </p:cTn>
                                  </p:par>
                                </p:childTnLst>
                              </p:cTn>
                            </p:par>
                            <p:par>
                              <p:cTn id="137" fill="hold">
                                <p:stCondLst>
                                  <p:cond delay="13220"/>
                                </p:stCondLst>
                                <p:childTnLst>
                                  <p:par>
                                    <p:cTn id="138" presetID="16" presetClass="entr" presetSubtype="21"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barn(inVertical)">
                                          <p:cBhvr>
                                            <p:cTn id="140" dur="500"/>
                                            <p:tgtEl>
                                              <p:spTgt spid="80"/>
                                            </p:tgtEl>
                                          </p:cBhvr>
                                        </p:animEffect>
                                      </p:childTnLst>
                                    </p:cTn>
                                  </p:par>
                                </p:childTnLst>
                              </p:cTn>
                            </p:par>
                            <p:par>
                              <p:cTn id="141" fill="hold">
                                <p:stCondLst>
                                  <p:cond delay="13720"/>
                                </p:stCondLst>
                                <p:childTnLst>
                                  <p:par>
                                    <p:cTn id="142" presetID="16" presetClass="entr" presetSubtype="21" fill="hold" grpId="0" nodeType="afterEffect">
                                      <p:stCondLst>
                                        <p:cond delay="0"/>
                                      </p:stCondLst>
                                      <p:childTnLst>
                                        <p:set>
                                          <p:cBhvr>
                                            <p:cTn id="143" dur="1" fill="hold">
                                              <p:stCondLst>
                                                <p:cond delay="0"/>
                                              </p:stCondLst>
                                            </p:cTn>
                                            <p:tgtEl>
                                              <p:spTgt spid="81"/>
                                            </p:tgtEl>
                                            <p:attrNameLst>
                                              <p:attrName>style.visibility</p:attrName>
                                            </p:attrNameLst>
                                          </p:cBhvr>
                                          <p:to>
                                            <p:strVal val="visible"/>
                                          </p:to>
                                        </p:set>
                                        <p:animEffect transition="in" filter="barn(inVertical)">
                                          <p:cBhvr>
                                            <p:cTn id="144" dur="500"/>
                                            <p:tgtEl>
                                              <p:spTgt spid="81"/>
                                            </p:tgtEl>
                                          </p:cBhvr>
                                        </p:animEffect>
                                      </p:childTnLst>
                                    </p:cTn>
                                  </p:par>
                                </p:childTnLst>
                              </p:cTn>
                            </p:par>
                            <p:par>
                              <p:cTn id="145" fill="hold">
                                <p:stCondLst>
                                  <p:cond delay="14220"/>
                                </p:stCondLst>
                                <p:childTnLst>
                                  <p:par>
                                    <p:cTn id="146" presetID="31"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 calcmode="lin" valueType="num">
                                          <p:cBhvr>
                                            <p:cTn id="148" dur="500" fill="hold"/>
                                            <p:tgtEl>
                                              <p:spTgt spid="86"/>
                                            </p:tgtEl>
                                            <p:attrNameLst>
                                              <p:attrName>ppt_w</p:attrName>
                                            </p:attrNameLst>
                                          </p:cBhvr>
                                          <p:tavLst>
                                            <p:tav tm="0">
                                              <p:val>
                                                <p:fltVal val="0"/>
                                              </p:val>
                                            </p:tav>
                                            <p:tav tm="100000">
                                              <p:val>
                                                <p:strVal val="#ppt_w"/>
                                              </p:val>
                                            </p:tav>
                                          </p:tavLst>
                                        </p:anim>
                                        <p:anim calcmode="lin" valueType="num">
                                          <p:cBhvr>
                                            <p:cTn id="149" dur="500" fill="hold"/>
                                            <p:tgtEl>
                                              <p:spTgt spid="86"/>
                                            </p:tgtEl>
                                            <p:attrNameLst>
                                              <p:attrName>ppt_h</p:attrName>
                                            </p:attrNameLst>
                                          </p:cBhvr>
                                          <p:tavLst>
                                            <p:tav tm="0">
                                              <p:val>
                                                <p:fltVal val="0"/>
                                              </p:val>
                                            </p:tav>
                                            <p:tav tm="100000">
                                              <p:val>
                                                <p:strVal val="#ppt_h"/>
                                              </p:val>
                                            </p:tav>
                                          </p:tavLst>
                                        </p:anim>
                                        <p:anim calcmode="lin" valueType="num">
                                          <p:cBhvr>
                                            <p:cTn id="150" dur="500" fill="hold"/>
                                            <p:tgtEl>
                                              <p:spTgt spid="86"/>
                                            </p:tgtEl>
                                            <p:attrNameLst>
                                              <p:attrName>style.rotation</p:attrName>
                                            </p:attrNameLst>
                                          </p:cBhvr>
                                          <p:tavLst>
                                            <p:tav tm="0">
                                              <p:val>
                                                <p:fltVal val="90"/>
                                              </p:val>
                                            </p:tav>
                                            <p:tav tm="100000">
                                              <p:val>
                                                <p:fltVal val="0"/>
                                              </p:val>
                                            </p:tav>
                                          </p:tavLst>
                                        </p:anim>
                                        <p:animEffect transition="in" filter="fade">
                                          <p:cBhvr>
                                            <p:cTn id="151" dur="500"/>
                                            <p:tgtEl>
                                              <p:spTgt spid="86"/>
                                            </p:tgtEl>
                                          </p:cBhvr>
                                        </p:animEffect>
                                      </p:childTnLst>
                                    </p:cTn>
                                  </p:par>
                                </p:childTnLst>
                              </p:cTn>
                            </p:par>
                            <p:par>
                              <p:cTn id="152" fill="hold">
                                <p:stCondLst>
                                  <p:cond delay="14720"/>
                                </p:stCondLst>
                                <p:childTnLst>
                                  <p:par>
                                    <p:cTn id="153" presetID="16" presetClass="entr" presetSubtype="21"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barn(inVertical)">
                                          <p:cBhvr>
                                            <p:cTn id="155" dur="500"/>
                                            <p:tgtEl>
                                              <p:spTgt spid="82"/>
                                            </p:tgtEl>
                                          </p:cBhvr>
                                        </p:animEffect>
                                      </p:childTnLst>
                                    </p:cTn>
                                  </p:par>
                                </p:childTnLst>
                              </p:cTn>
                            </p:par>
                            <p:par>
                              <p:cTn id="156" fill="hold">
                                <p:stCondLst>
                                  <p:cond delay="15220"/>
                                </p:stCondLst>
                                <p:childTnLst>
                                  <p:par>
                                    <p:cTn id="157" presetID="16" presetClass="entr" presetSubtype="21"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barn(inVertical)">
                                          <p:cBhvr>
                                            <p:cTn id="159" dur="500"/>
                                            <p:tgtEl>
                                              <p:spTgt spid="83"/>
                                            </p:tgtEl>
                                          </p:cBhvr>
                                        </p:animEffect>
                                      </p:childTnLst>
                                    </p:cTn>
                                  </p:par>
                                </p:childTnLst>
                              </p:cTn>
                            </p:par>
                            <p:par>
                              <p:cTn id="160" fill="hold">
                                <p:stCondLst>
                                  <p:cond delay="15720"/>
                                </p:stCondLst>
                                <p:childTnLst>
                                  <p:par>
                                    <p:cTn id="161" presetID="10" presetClass="entr" presetSubtype="0" fill="hold" grpId="0" nodeType="afterEffect">
                                      <p:stCondLst>
                                        <p:cond delay="0"/>
                                      </p:stCondLst>
                                      <p:childTnLst>
                                        <p:set>
                                          <p:cBhvr>
                                            <p:cTn id="162" dur="1" fill="hold">
                                              <p:stCondLst>
                                                <p:cond delay="0"/>
                                              </p:stCondLst>
                                            </p:cTn>
                                            <p:tgtEl>
                                              <p:spTgt spid="89"/>
                                            </p:tgtEl>
                                            <p:attrNameLst>
                                              <p:attrName>style.visibility</p:attrName>
                                            </p:attrNameLst>
                                          </p:cBhvr>
                                          <p:to>
                                            <p:strVal val="visible"/>
                                          </p:to>
                                        </p:set>
                                        <p:animEffect transition="in" filter="fade">
                                          <p:cBhvr>
                                            <p:cTn id="16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animBg="1"/>
          <p:bldP spid="85" grpId="0" animBg="1"/>
          <p:bldP spid="86" grpId="0" animBg="1"/>
          <p:bldP spid="87" grpId="0" animBg="1"/>
          <p:bldP spid="89" grpId="0"/>
          <p:bldP spid="28" grpId="0"/>
          <p:bldP spid="31" grpId="0" animBg="1"/>
          <p:bldP spid="32" grpId="0"/>
          <p:bldP spid="34" grpId="0" animBg="1"/>
          <p:bldP spid="35" grpId="0"/>
          <p:bldP spid="35" grpId="1"/>
          <p:bldP spid="3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00" fill="hold"/>
                                            <p:tgtEl>
                                              <p:spTgt spid="29"/>
                                            </p:tgtEl>
                                            <p:attrNameLst>
                                              <p:attrName>ppt_x</p:attrName>
                                            </p:attrNameLst>
                                          </p:cBhvr>
                                          <p:tavLst>
                                            <p:tav tm="0">
                                              <p:val>
                                                <p:strVal val="0-#ppt_w/2"/>
                                              </p:val>
                                            </p:tav>
                                            <p:tav tm="100000">
                                              <p:val>
                                                <p:strVal val="#ppt_x"/>
                                              </p:val>
                                            </p:tav>
                                          </p:tavLst>
                                        </p:anim>
                                        <p:anim calcmode="lin" valueType="num">
                                          <p:cBhvr additive="base">
                                            <p:cTn id="8" dur="12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200" fill="hold"/>
                                            <p:tgtEl>
                                              <p:spTgt spid="30"/>
                                            </p:tgtEl>
                                            <p:attrNameLst>
                                              <p:attrName>ppt_x</p:attrName>
                                            </p:attrNameLst>
                                          </p:cBhvr>
                                          <p:tavLst>
                                            <p:tav tm="0">
                                              <p:val>
                                                <p:strVal val="#ppt_x"/>
                                              </p:val>
                                            </p:tav>
                                            <p:tav tm="100000">
                                              <p:val>
                                                <p:strVal val="#ppt_x"/>
                                              </p:val>
                                            </p:tav>
                                          </p:tavLst>
                                        </p:anim>
                                        <p:anim calcmode="lin" valueType="num">
                                          <p:cBhvr additive="base">
                                            <p:cTn id="12" dur="12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35"/>
                                            </p:tgtEl>
                                            <p:attrNameLst>
                                              <p:attrName>style.color</p:attrName>
                                            </p:attrNameLst>
                                          </p:cBhvr>
                                          <p:to>
                                            <p:clrVal>
                                              <a:schemeClr val="accent2"/>
                                            </p:clrVal>
                                          </p:to>
                                        </p:set>
                                        <p:set>
                                          <p:cBhvr>
                                            <p:cTn id="41" dur="1000" fill="hold"/>
                                            <p:tgtEl>
                                              <p:spTgt spid="35"/>
                                            </p:tgtEl>
                                            <p:attrNameLst>
                                              <p:attrName>fillcolor</p:attrName>
                                            </p:attrNameLst>
                                          </p:cBhvr>
                                          <p:to>
                                            <p:clrVal>
                                              <a:schemeClr val="accent2"/>
                                            </p:clrVal>
                                          </p:to>
                                        </p:set>
                                        <p:set>
                                          <p:cBhvr>
                                            <p:cTn id="42" dur="1000" fill="hold"/>
                                            <p:tgtEl>
                                              <p:spTgt spid="35"/>
                                            </p:tgtEl>
                                            <p:attrNameLst>
                                              <p:attrName>fill.type</p:attrName>
                                            </p:attrNameLst>
                                          </p:cBhvr>
                                          <p:to>
                                            <p:strVal val="solid"/>
                                          </p:to>
                                        </p:set>
                                      </p:childTnLst>
                                    </p:cTn>
                                  </p:par>
                                </p:childTnLst>
                              </p:cTn>
                            </p:par>
                            <p:par>
                              <p:cTn id="43" fill="hold">
                                <p:stCondLst>
                                  <p:cond delay="4320"/>
                                </p:stCondLst>
                                <p:childTnLst>
                                  <p:par>
                                    <p:cTn id="44" presetID="22" presetClass="entr" presetSubtype="4"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1" fill="hold" grpId="0" nodeType="withEffect">
                                      <p:stCondLst>
                                        <p:cond delay="30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childTnLst>
                              </p:cTn>
                            </p:par>
                            <p:par>
                              <p:cTn id="50" fill="hold">
                                <p:stCondLst>
                                  <p:cond delay="5120"/>
                                </p:stCondLst>
                                <p:childTnLst>
                                  <p:par>
                                    <p:cTn id="51" presetID="23" presetClass="entr" presetSubtype="36"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strVal val="(6*min(max(#ppt_w*#ppt_h,.3),1)-7.4)/-.7*#ppt_w"/>
                                              </p:val>
                                            </p:tav>
                                            <p:tav tm="100000">
                                              <p:val>
                                                <p:strVal val="#ppt_w"/>
                                              </p:val>
                                            </p:tav>
                                          </p:tavLst>
                                        </p:anim>
                                        <p:anim calcmode="lin" valueType="num">
                                          <p:cBhvr>
                                            <p:cTn id="54" dur="500" fill="hold"/>
                                            <p:tgtEl>
                                              <p:spTgt spid="72"/>
                                            </p:tgtEl>
                                            <p:attrNameLst>
                                              <p:attrName>ppt_h</p:attrName>
                                            </p:attrNameLst>
                                          </p:cBhvr>
                                          <p:tavLst>
                                            <p:tav tm="0">
                                              <p:val>
                                                <p:strVal val="(6*min(max(#ppt_w*#ppt_h,.3),1)-7.4)/-.7*#ppt_h"/>
                                              </p:val>
                                            </p:tav>
                                            <p:tav tm="100000">
                                              <p:val>
                                                <p:strVal val="#ppt_h"/>
                                              </p:val>
                                            </p:tav>
                                          </p:tavLst>
                                        </p:anim>
                                        <p:anim calcmode="lin" valueType="num">
                                          <p:cBhvr>
                                            <p:cTn id="55" dur="500" fill="hold"/>
                                            <p:tgtEl>
                                              <p:spTgt spid="72"/>
                                            </p:tgtEl>
                                            <p:attrNameLst>
                                              <p:attrName>ppt_x</p:attrName>
                                            </p:attrNameLst>
                                          </p:cBhvr>
                                          <p:tavLst>
                                            <p:tav tm="0">
                                              <p:val>
                                                <p:fltVal val="0.5"/>
                                              </p:val>
                                            </p:tav>
                                            <p:tav tm="100000">
                                              <p:val>
                                                <p:strVal val="#ppt_x"/>
                                              </p:val>
                                            </p:tav>
                                          </p:tavLst>
                                        </p:anim>
                                        <p:anim calcmode="lin" valueType="num">
                                          <p:cBhvr>
                                            <p:cTn id="56"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620"/>
                                </p:stCondLst>
                                <p:childTnLst>
                                  <p:par>
                                    <p:cTn id="58" presetID="22" presetClass="entr" presetSubtype="8"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6"/>
                                            </p:tgtEl>
                                            <p:attrNameLst>
                                              <p:attrName>style.visibility</p:attrName>
                                            </p:attrNameLst>
                                          </p:cBhvr>
                                          <p:to>
                                            <p:strVal val="visible"/>
                                          </p:to>
                                        </p:set>
                                        <p:animEffect transition="in" filter="wipe(right)">
                                          <p:cBhvr>
                                            <p:cTn id="63" dur="500"/>
                                            <p:tgtEl>
                                              <p:spTgt spid="66"/>
                                            </p:tgtEl>
                                          </p:cBhvr>
                                        </p:animEffect>
                                      </p:childTnLst>
                                    </p:cTn>
                                  </p:par>
                                </p:childTnLst>
                              </p:cTn>
                            </p:par>
                            <p:par>
                              <p:cTn id="64" fill="hold">
                                <p:stCondLst>
                                  <p:cond delay="6420"/>
                                </p:stCondLst>
                                <p:childTnLst>
                                  <p:par>
                                    <p:cTn id="65" presetID="23" presetClass="entr" presetSubtype="36"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strVal val="(6*min(max(#ppt_w*#ppt_h,.3),1)-7.4)/-.7*#ppt_w"/>
                                              </p:val>
                                            </p:tav>
                                            <p:tav tm="100000">
                                              <p:val>
                                                <p:strVal val="#ppt_w"/>
                                              </p:val>
                                            </p:tav>
                                          </p:tavLst>
                                        </p:anim>
                                        <p:anim calcmode="lin" valueType="num">
                                          <p:cBhvr>
                                            <p:cTn id="68" dur="500" fill="hold"/>
                                            <p:tgtEl>
                                              <p:spTgt spid="75"/>
                                            </p:tgtEl>
                                            <p:attrNameLst>
                                              <p:attrName>ppt_h</p:attrName>
                                            </p:attrNameLst>
                                          </p:cBhvr>
                                          <p:tavLst>
                                            <p:tav tm="0">
                                              <p:val>
                                                <p:strVal val="(6*min(max(#ppt_w*#ppt_h,.3),1)-7.4)/-.7*#ppt_h"/>
                                              </p:val>
                                            </p:tav>
                                            <p:tav tm="100000">
                                              <p:val>
                                                <p:strVal val="#ppt_h"/>
                                              </p:val>
                                            </p:tav>
                                          </p:tavLst>
                                        </p:anim>
                                        <p:anim calcmode="lin" valueType="num">
                                          <p:cBhvr>
                                            <p:cTn id="69" dur="500" fill="hold"/>
                                            <p:tgtEl>
                                              <p:spTgt spid="75"/>
                                            </p:tgtEl>
                                            <p:attrNameLst>
                                              <p:attrName>ppt_x</p:attrName>
                                            </p:attrNameLst>
                                          </p:cBhvr>
                                          <p:tavLst>
                                            <p:tav tm="0">
                                              <p:val>
                                                <p:fltVal val="0.5"/>
                                              </p:val>
                                            </p:tav>
                                            <p:tav tm="100000">
                                              <p:val>
                                                <p:strVal val="#ppt_x"/>
                                              </p:val>
                                            </p:tav>
                                          </p:tavLst>
                                        </p:anim>
                                        <p:anim calcmode="lin" valueType="num">
                                          <p:cBhvr>
                                            <p:cTn id="70"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6920"/>
                                </p:stCondLst>
                                <p:childTnLst>
                                  <p:par>
                                    <p:cTn id="72" presetID="22" presetClass="entr" presetSubtype="1"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up)">
                                          <p:cBhvr>
                                            <p:cTn id="74" dur="500"/>
                                            <p:tgtEl>
                                              <p:spTgt spid="70"/>
                                            </p:tgtEl>
                                          </p:cBhvr>
                                        </p:animEffect>
                                      </p:childTnLst>
                                    </p:cTn>
                                  </p:par>
                                  <p:par>
                                    <p:cTn id="75" presetID="22" presetClass="entr" presetSubtype="4" fill="hold" grpId="0" nodeType="withEffect">
                                      <p:stCondLst>
                                        <p:cond delay="300"/>
                                      </p:stCondLst>
                                      <p:childTnLst>
                                        <p:set>
                                          <p:cBhvr>
                                            <p:cTn id="76" dur="1" fill="hold">
                                              <p:stCondLst>
                                                <p:cond delay="0"/>
                                              </p:stCondLst>
                                            </p:cTn>
                                            <p:tgtEl>
                                              <p:spTgt spid="71"/>
                                            </p:tgtEl>
                                            <p:attrNameLst>
                                              <p:attrName>style.visibility</p:attrName>
                                            </p:attrNameLst>
                                          </p:cBhvr>
                                          <p:to>
                                            <p:strVal val="visible"/>
                                          </p:to>
                                        </p:set>
                                        <p:animEffect transition="in" filter="wipe(down)">
                                          <p:cBhvr>
                                            <p:cTn id="77" dur="500"/>
                                            <p:tgtEl>
                                              <p:spTgt spid="71"/>
                                            </p:tgtEl>
                                          </p:cBhvr>
                                        </p:animEffect>
                                      </p:childTnLst>
                                    </p:cTn>
                                  </p:par>
                                </p:childTnLst>
                              </p:cTn>
                            </p:par>
                            <p:par>
                              <p:cTn id="78" fill="hold">
                                <p:stCondLst>
                                  <p:cond delay="7720"/>
                                </p:stCondLst>
                                <p:childTnLst>
                                  <p:par>
                                    <p:cTn id="79" presetID="23" presetClass="entr" presetSubtype="3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strVal val="(6*min(max(#ppt_w*#ppt_h,.3),1)-7.4)/-.7*#ppt_w"/>
                                              </p:val>
                                            </p:tav>
                                            <p:tav tm="100000">
                                              <p:val>
                                                <p:strVal val="#ppt_w"/>
                                              </p:val>
                                            </p:tav>
                                          </p:tavLst>
                                        </p:anim>
                                        <p:anim calcmode="lin" valueType="num">
                                          <p:cBhvr>
                                            <p:cTn id="82" dur="500" fill="hold"/>
                                            <p:tgtEl>
                                              <p:spTgt spid="73"/>
                                            </p:tgtEl>
                                            <p:attrNameLst>
                                              <p:attrName>ppt_h</p:attrName>
                                            </p:attrNameLst>
                                          </p:cBhvr>
                                          <p:tavLst>
                                            <p:tav tm="0">
                                              <p:val>
                                                <p:strVal val="(6*min(max(#ppt_w*#ppt_h,.3),1)-7.4)/-.7*#ppt_h"/>
                                              </p:val>
                                            </p:tav>
                                            <p:tav tm="100000">
                                              <p:val>
                                                <p:strVal val="#ppt_h"/>
                                              </p:val>
                                            </p:tav>
                                          </p:tavLst>
                                        </p:anim>
                                        <p:anim calcmode="lin" valueType="num">
                                          <p:cBhvr>
                                            <p:cTn id="83" dur="500" fill="hold"/>
                                            <p:tgtEl>
                                              <p:spTgt spid="73"/>
                                            </p:tgtEl>
                                            <p:attrNameLst>
                                              <p:attrName>ppt_x</p:attrName>
                                            </p:attrNameLst>
                                          </p:cBhvr>
                                          <p:tavLst>
                                            <p:tav tm="0">
                                              <p:val>
                                                <p:fltVal val="0.5"/>
                                              </p:val>
                                            </p:tav>
                                            <p:tav tm="100000">
                                              <p:val>
                                                <p:strVal val="#ppt_x"/>
                                              </p:val>
                                            </p:tav>
                                          </p:tavLst>
                                        </p:anim>
                                        <p:anim calcmode="lin" valueType="num">
                                          <p:cBhvr>
                                            <p:cTn id="84"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85" fill="hold">
                                <p:stCondLst>
                                  <p:cond delay="8220"/>
                                </p:stCondLst>
                                <p:childTnLst>
                                  <p:par>
                                    <p:cTn id="86" presetID="22" presetClass="entr" presetSubtype="2"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right)">
                                          <p:cBhvr>
                                            <p:cTn id="88" dur="500"/>
                                            <p:tgtEl>
                                              <p:spTgt spid="64"/>
                                            </p:tgtEl>
                                          </p:cBhvr>
                                        </p:animEffect>
                                      </p:childTnLst>
                                    </p:cTn>
                                  </p:par>
                                </p:childTnLst>
                              </p:cTn>
                            </p:par>
                            <p:par>
                              <p:cTn id="89" fill="hold">
                                <p:stCondLst>
                                  <p:cond delay="8720"/>
                                </p:stCondLst>
                                <p:childTnLst>
                                  <p:par>
                                    <p:cTn id="90" presetID="22" presetClass="entr" presetSubtype="8" fill="hold" grpId="0" nodeType="after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left)">
                                          <p:cBhvr>
                                            <p:cTn id="92" dur="500"/>
                                            <p:tgtEl>
                                              <p:spTgt spid="65"/>
                                            </p:tgtEl>
                                          </p:cBhvr>
                                        </p:animEffect>
                                      </p:childTnLst>
                                    </p:cTn>
                                  </p:par>
                                </p:childTnLst>
                              </p:cTn>
                            </p:par>
                            <p:par>
                              <p:cTn id="93" fill="hold">
                                <p:stCondLst>
                                  <p:cond delay="9220"/>
                                </p:stCondLst>
                                <p:childTnLst>
                                  <p:par>
                                    <p:cTn id="94" presetID="23" presetClass="entr" presetSubtype="36"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 calcmode="lin" valueType="num">
                                          <p:cBhvr>
                                            <p:cTn id="96" dur="500" fill="hold"/>
                                            <p:tgtEl>
                                              <p:spTgt spid="74"/>
                                            </p:tgtEl>
                                            <p:attrNameLst>
                                              <p:attrName>ppt_w</p:attrName>
                                            </p:attrNameLst>
                                          </p:cBhvr>
                                          <p:tavLst>
                                            <p:tav tm="0">
                                              <p:val>
                                                <p:strVal val="(6*min(max(#ppt_w*#ppt_h,.3),1)-7.4)/-.7*#ppt_w"/>
                                              </p:val>
                                            </p:tav>
                                            <p:tav tm="100000">
                                              <p:val>
                                                <p:strVal val="#ppt_w"/>
                                              </p:val>
                                            </p:tav>
                                          </p:tavLst>
                                        </p:anim>
                                        <p:anim calcmode="lin" valueType="num">
                                          <p:cBhvr>
                                            <p:cTn id="97" dur="500" fill="hold"/>
                                            <p:tgtEl>
                                              <p:spTgt spid="74"/>
                                            </p:tgtEl>
                                            <p:attrNameLst>
                                              <p:attrName>ppt_h</p:attrName>
                                            </p:attrNameLst>
                                          </p:cBhvr>
                                          <p:tavLst>
                                            <p:tav tm="0">
                                              <p:val>
                                                <p:strVal val="(6*min(max(#ppt_w*#ppt_h,.3),1)-7.4)/-.7*#ppt_h"/>
                                              </p:val>
                                            </p:tav>
                                            <p:tav tm="100000">
                                              <p:val>
                                                <p:strVal val="#ppt_h"/>
                                              </p:val>
                                            </p:tav>
                                          </p:tavLst>
                                        </p:anim>
                                        <p:anim calcmode="lin" valueType="num">
                                          <p:cBhvr>
                                            <p:cTn id="98" dur="500" fill="hold"/>
                                            <p:tgtEl>
                                              <p:spTgt spid="74"/>
                                            </p:tgtEl>
                                            <p:attrNameLst>
                                              <p:attrName>ppt_x</p:attrName>
                                            </p:attrNameLst>
                                          </p:cBhvr>
                                          <p:tavLst>
                                            <p:tav tm="0">
                                              <p:val>
                                                <p:fltVal val="0.5"/>
                                              </p:val>
                                            </p:tav>
                                            <p:tav tm="100000">
                                              <p:val>
                                                <p:strVal val="#ppt_x"/>
                                              </p:val>
                                            </p:tav>
                                          </p:tavLst>
                                        </p:anim>
                                        <p:anim calcmode="lin" valueType="num">
                                          <p:cBhvr>
                                            <p:cTn id="99" dur="500" fill="hold"/>
                                            <p:tgtEl>
                                              <p:spTgt spid="74"/>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9720"/>
                                </p:stCondLst>
                                <p:childTnLst>
                                  <p:par>
                                    <p:cTn id="101" presetID="31" presetClass="entr" presetSubtype="0" fill="hold" grpId="0" nodeType="afterEffect">
                                      <p:stCondLst>
                                        <p:cond delay="0"/>
                                      </p:stCondLst>
                                      <p:childTnLst>
                                        <p:set>
                                          <p:cBhvr>
                                            <p:cTn id="102" dur="1" fill="hold">
                                              <p:stCondLst>
                                                <p:cond delay="0"/>
                                              </p:stCondLst>
                                            </p:cTn>
                                            <p:tgtEl>
                                              <p:spTgt spid="84"/>
                                            </p:tgtEl>
                                            <p:attrNameLst>
                                              <p:attrName>style.visibility</p:attrName>
                                            </p:attrNameLst>
                                          </p:cBhvr>
                                          <p:to>
                                            <p:strVal val="visible"/>
                                          </p:to>
                                        </p:set>
                                        <p:anim calcmode="lin" valueType="num">
                                          <p:cBhvr>
                                            <p:cTn id="103" dur="500" fill="hold"/>
                                            <p:tgtEl>
                                              <p:spTgt spid="84"/>
                                            </p:tgtEl>
                                            <p:attrNameLst>
                                              <p:attrName>ppt_w</p:attrName>
                                            </p:attrNameLst>
                                          </p:cBhvr>
                                          <p:tavLst>
                                            <p:tav tm="0">
                                              <p:val>
                                                <p:fltVal val="0"/>
                                              </p:val>
                                            </p:tav>
                                            <p:tav tm="100000">
                                              <p:val>
                                                <p:strVal val="#ppt_w"/>
                                              </p:val>
                                            </p:tav>
                                          </p:tavLst>
                                        </p:anim>
                                        <p:anim calcmode="lin" valueType="num">
                                          <p:cBhvr>
                                            <p:cTn id="104" dur="500" fill="hold"/>
                                            <p:tgtEl>
                                              <p:spTgt spid="84"/>
                                            </p:tgtEl>
                                            <p:attrNameLst>
                                              <p:attrName>ppt_h</p:attrName>
                                            </p:attrNameLst>
                                          </p:cBhvr>
                                          <p:tavLst>
                                            <p:tav tm="0">
                                              <p:val>
                                                <p:fltVal val="0"/>
                                              </p:val>
                                            </p:tav>
                                            <p:tav tm="100000">
                                              <p:val>
                                                <p:strVal val="#ppt_h"/>
                                              </p:val>
                                            </p:tav>
                                          </p:tavLst>
                                        </p:anim>
                                        <p:anim calcmode="lin" valueType="num">
                                          <p:cBhvr>
                                            <p:cTn id="105" dur="500" fill="hold"/>
                                            <p:tgtEl>
                                              <p:spTgt spid="84"/>
                                            </p:tgtEl>
                                            <p:attrNameLst>
                                              <p:attrName>style.rotation</p:attrName>
                                            </p:attrNameLst>
                                          </p:cBhvr>
                                          <p:tavLst>
                                            <p:tav tm="0">
                                              <p:val>
                                                <p:fltVal val="90"/>
                                              </p:val>
                                            </p:tav>
                                            <p:tav tm="100000">
                                              <p:val>
                                                <p:fltVal val="0"/>
                                              </p:val>
                                            </p:tav>
                                          </p:tavLst>
                                        </p:anim>
                                        <p:animEffect transition="in" filter="fade">
                                          <p:cBhvr>
                                            <p:cTn id="106" dur="500"/>
                                            <p:tgtEl>
                                              <p:spTgt spid="84"/>
                                            </p:tgtEl>
                                          </p:cBhvr>
                                        </p:animEffect>
                                      </p:childTnLst>
                                    </p:cTn>
                                  </p:par>
                                </p:childTnLst>
                              </p:cTn>
                            </p:par>
                            <p:par>
                              <p:cTn id="107" fill="hold">
                                <p:stCondLst>
                                  <p:cond delay="10220"/>
                                </p:stCondLst>
                                <p:childTnLst>
                                  <p:par>
                                    <p:cTn id="108" presetID="16" presetClass="entr" presetSubtype="21" fill="hold" grpId="0"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barn(inVertical)">
                                          <p:cBhvr>
                                            <p:cTn id="110" dur="500"/>
                                            <p:tgtEl>
                                              <p:spTgt spid="76"/>
                                            </p:tgtEl>
                                          </p:cBhvr>
                                        </p:animEffect>
                                      </p:childTnLst>
                                    </p:cTn>
                                  </p:par>
                                </p:childTnLst>
                              </p:cTn>
                            </p:par>
                            <p:par>
                              <p:cTn id="111" fill="hold">
                                <p:stCondLst>
                                  <p:cond delay="10720"/>
                                </p:stCondLst>
                                <p:childTnLst>
                                  <p:par>
                                    <p:cTn id="112" presetID="16" presetClass="entr" presetSubtype="21" fill="hold" grpId="0"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barn(inVertical)">
                                          <p:cBhvr>
                                            <p:cTn id="114" dur="500"/>
                                            <p:tgtEl>
                                              <p:spTgt spid="77"/>
                                            </p:tgtEl>
                                          </p:cBhvr>
                                        </p:animEffect>
                                      </p:childTnLst>
                                    </p:cTn>
                                  </p:par>
                                </p:childTnLst>
                              </p:cTn>
                            </p:par>
                            <p:par>
                              <p:cTn id="115" fill="hold">
                                <p:stCondLst>
                                  <p:cond delay="11220"/>
                                </p:stCondLst>
                                <p:childTnLst>
                                  <p:par>
                                    <p:cTn id="116" presetID="31" presetClass="entr" presetSubtype="0"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p:cTn id="118" dur="500" fill="hold"/>
                                            <p:tgtEl>
                                              <p:spTgt spid="85"/>
                                            </p:tgtEl>
                                            <p:attrNameLst>
                                              <p:attrName>ppt_w</p:attrName>
                                            </p:attrNameLst>
                                          </p:cBhvr>
                                          <p:tavLst>
                                            <p:tav tm="0">
                                              <p:val>
                                                <p:fltVal val="0"/>
                                              </p:val>
                                            </p:tav>
                                            <p:tav tm="100000">
                                              <p:val>
                                                <p:strVal val="#ppt_w"/>
                                              </p:val>
                                            </p:tav>
                                          </p:tavLst>
                                        </p:anim>
                                        <p:anim calcmode="lin" valueType="num">
                                          <p:cBhvr>
                                            <p:cTn id="119" dur="500" fill="hold"/>
                                            <p:tgtEl>
                                              <p:spTgt spid="85"/>
                                            </p:tgtEl>
                                            <p:attrNameLst>
                                              <p:attrName>ppt_h</p:attrName>
                                            </p:attrNameLst>
                                          </p:cBhvr>
                                          <p:tavLst>
                                            <p:tav tm="0">
                                              <p:val>
                                                <p:fltVal val="0"/>
                                              </p:val>
                                            </p:tav>
                                            <p:tav tm="100000">
                                              <p:val>
                                                <p:strVal val="#ppt_h"/>
                                              </p:val>
                                            </p:tav>
                                          </p:tavLst>
                                        </p:anim>
                                        <p:anim calcmode="lin" valueType="num">
                                          <p:cBhvr>
                                            <p:cTn id="120" dur="500" fill="hold"/>
                                            <p:tgtEl>
                                              <p:spTgt spid="85"/>
                                            </p:tgtEl>
                                            <p:attrNameLst>
                                              <p:attrName>style.rotation</p:attrName>
                                            </p:attrNameLst>
                                          </p:cBhvr>
                                          <p:tavLst>
                                            <p:tav tm="0">
                                              <p:val>
                                                <p:fltVal val="90"/>
                                              </p:val>
                                            </p:tav>
                                            <p:tav tm="100000">
                                              <p:val>
                                                <p:fltVal val="0"/>
                                              </p:val>
                                            </p:tav>
                                          </p:tavLst>
                                        </p:anim>
                                        <p:animEffect transition="in" filter="fade">
                                          <p:cBhvr>
                                            <p:cTn id="121" dur="500"/>
                                            <p:tgtEl>
                                              <p:spTgt spid="85"/>
                                            </p:tgtEl>
                                          </p:cBhvr>
                                        </p:animEffect>
                                      </p:childTnLst>
                                    </p:cTn>
                                  </p:par>
                                </p:childTnLst>
                              </p:cTn>
                            </p:par>
                            <p:par>
                              <p:cTn id="122" fill="hold">
                                <p:stCondLst>
                                  <p:cond delay="11720"/>
                                </p:stCondLst>
                                <p:childTnLst>
                                  <p:par>
                                    <p:cTn id="123" presetID="16" presetClass="entr" presetSubtype="21"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barn(inVertical)">
                                          <p:cBhvr>
                                            <p:cTn id="125" dur="500"/>
                                            <p:tgtEl>
                                              <p:spTgt spid="78"/>
                                            </p:tgtEl>
                                          </p:cBhvr>
                                        </p:animEffect>
                                      </p:childTnLst>
                                    </p:cTn>
                                  </p:par>
                                </p:childTnLst>
                              </p:cTn>
                            </p:par>
                            <p:par>
                              <p:cTn id="126" fill="hold">
                                <p:stCondLst>
                                  <p:cond delay="12220"/>
                                </p:stCondLst>
                                <p:childTnLst>
                                  <p:par>
                                    <p:cTn id="127" presetID="16" presetClass="entr" presetSubtype="21" fill="hold" grpId="0" nodeType="after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barn(inVertical)">
                                          <p:cBhvr>
                                            <p:cTn id="129" dur="500"/>
                                            <p:tgtEl>
                                              <p:spTgt spid="79"/>
                                            </p:tgtEl>
                                          </p:cBhvr>
                                        </p:animEffect>
                                      </p:childTnLst>
                                    </p:cTn>
                                  </p:par>
                                </p:childTnLst>
                              </p:cTn>
                            </p:par>
                            <p:par>
                              <p:cTn id="130" fill="hold">
                                <p:stCondLst>
                                  <p:cond delay="12720"/>
                                </p:stCondLst>
                                <p:childTnLst>
                                  <p:par>
                                    <p:cTn id="131" presetID="31" presetClass="entr" presetSubtype="0" fill="hold" grpId="0" nodeType="afterEffect">
                                      <p:stCondLst>
                                        <p:cond delay="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 calcmode="lin" valueType="num">
                                          <p:cBhvr>
                                            <p:cTn id="135" dur="500" fill="hold"/>
                                            <p:tgtEl>
                                              <p:spTgt spid="87"/>
                                            </p:tgtEl>
                                            <p:attrNameLst>
                                              <p:attrName>style.rotation</p:attrName>
                                            </p:attrNameLst>
                                          </p:cBhvr>
                                          <p:tavLst>
                                            <p:tav tm="0">
                                              <p:val>
                                                <p:fltVal val="90"/>
                                              </p:val>
                                            </p:tav>
                                            <p:tav tm="100000">
                                              <p:val>
                                                <p:fltVal val="0"/>
                                              </p:val>
                                            </p:tav>
                                          </p:tavLst>
                                        </p:anim>
                                        <p:animEffect transition="in" filter="fade">
                                          <p:cBhvr>
                                            <p:cTn id="136" dur="500"/>
                                            <p:tgtEl>
                                              <p:spTgt spid="87"/>
                                            </p:tgtEl>
                                          </p:cBhvr>
                                        </p:animEffect>
                                      </p:childTnLst>
                                    </p:cTn>
                                  </p:par>
                                </p:childTnLst>
                              </p:cTn>
                            </p:par>
                            <p:par>
                              <p:cTn id="137" fill="hold">
                                <p:stCondLst>
                                  <p:cond delay="13220"/>
                                </p:stCondLst>
                                <p:childTnLst>
                                  <p:par>
                                    <p:cTn id="138" presetID="16" presetClass="entr" presetSubtype="21"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barn(inVertical)">
                                          <p:cBhvr>
                                            <p:cTn id="140" dur="500"/>
                                            <p:tgtEl>
                                              <p:spTgt spid="80"/>
                                            </p:tgtEl>
                                          </p:cBhvr>
                                        </p:animEffect>
                                      </p:childTnLst>
                                    </p:cTn>
                                  </p:par>
                                </p:childTnLst>
                              </p:cTn>
                            </p:par>
                            <p:par>
                              <p:cTn id="141" fill="hold">
                                <p:stCondLst>
                                  <p:cond delay="13720"/>
                                </p:stCondLst>
                                <p:childTnLst>
                                  <p:par>
                                    <p:cTn id="142" presetID="16" presetClass="entr" presetSubtype="21" fill="hold" grpId="0" nodeType="afterEffect">
                                      <p:stCondLst>
                                        <p:cond delay="0"/>
                                      </p:stCondLst>
                                      <p:childTnLst>
                                        <p:set>
                                          <p:cBhvr>
                                            <p:cTn id="143" dur="1" fill="hold">
                                              <p:stCondLst>
                                                <p:cond delay="0"/>
                                              </p:stCondLst>
                                            </p:cTn>
                                            <p:tgtEl>
                                              <p:spTgt spid="81"/>
                                            </p:tgtEl>
                                            <p:attrNameLst>
                                              <p:attrName>style.visibility</p:attrName>
                                            </p:attrNameLst>
                                          </p:cBhvr>
                                          <p:to>
                                            <p:strVal val="visible"/>
                                          </p:to>
                                        </p:set>
                                        <p:animEffect transition="in" filter="barn(inVertical)">
                                          <p:cBhvr>
                                            <p:cTn id="144" dur="500"/>
                                            <p:tgtEl>
                                              <p:spTgt spid="81"/>
                                            </p:tgtEl>
                                          </p:cBhvr>
                                        </p:animEffect>
                                      </p:childTnLst>
                                    </p:cTn>
                                  </p:par>
                                </p:childTnLst>
                              </p:cTn>
                            </p:par>
                            <p:par>
                              <p:cTn id="145" fill="hold">
                                <p:stCondLst>
                                  <p:cond delay="14220"/>
                                </p:stCondLst>
                                <p:childTnLst>
                                  <p:par>
                                    <p:cTn id="146" presetID="31"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 calcmode="lin" valueType="num">
                                          <p:cBhvr>
                                            <p:cTn id="148" dur="500" fill="hold"/>
                                            <p:tgtEl>
                                              <p:spTgt spid="86"/>
                                            </p:tgtEl>
                                            <p:attrNameLst>
                                              <p:attrName>ppt_w</p:attrName>
                                            </p:attrNameLst>
                                          </p:cBhvr>
                                          <p:tavLst>
                                            <p:tav tm="0">
                                              <p:val>
                                                <p:fltVal val="0"/>
                                              </p:val>
                                            </p:tav>
                                            <p:tav tm="100000">
                                              <p:val>
                                                <p:strVal val="#ppt_w"/>
                                              </p:val>
                                            </p:tav>
                                          </p:tavLst>
                                        </p:anim>
                                        <p:anim calcmode="lin" valueType="num">
                                          <p:cBhvr>
                                            <p:cTn id="149" dur="500" fill="hold"/>
                                            <p:tgtEl>
                                              <p:spTgt spid="86"/>
                                            </p:tgtEl>
                                            <p:attrNameLst>
                                              <p:attrName>ppt_h</p:attrName>
                                            </p:attrNameLst>
                                          </p:cBhvr>
                                          <p:tavLst>
                                            <p:tav tm="0">
                                              <p:val>
                                                <p:fltVal val="0"/>
                                              </p:val>
                                            </p:tav>
                                            <p:tav tm="100000">
                                              <p:val>
                                                <p:strVal val="#ppt_h"/>
                                              </p:val>
                                            </p:tav>
                                          </p:tavLst>
                                        </p:anim>
                                        <p:anim calcmode="lin" valueType="num">
                                          <p:cBhvr>
                                            <p:cTn id="150" dur="500" fill="hold"/>
                                            <p:tgtEl>
                                              <p:spTgt spid="86"/>
                                            </p:tgtEl>
                                            <p:attrNameLst>
                                              <p:attrName>style.rotation</p:attrName>
                                            </p:attrNameLst>
                                          </p:cBhvr>
                                          <p:tavLst>
                                            <p:tav tm="0">
                                              <p:val>
                                                <p:fltVal val="90"/>
                                              </p:val>
                                            </p:tav>
                                            <p:tav tm="100000">
                                              <p:val>
                                                <p:fltVal val="0"/>
                                              </p:val>
                                            </p:tav>
                                          </p:tavLst>
                                        </p:anim>
                                        <p:animEffect transition="in" filter="fade">
                                          <p:cBhvr>
                                            <p:cTn id="151" dur="500"/>
                                            <p:tgtEl>
                                              <p:spTgt spid="86"/>
                                            </p:tgtEl>
                                          </p:cBhvr>
                                        </p:animEffect>
                                      </p:childTnLst>
                                    </p:cTn>
                                  </p:par>
                                </p:childTnLst>
                              </p:cTn>
                            </p:par>
                            <p:par>
                              <p:cTn id="152" fill="hold">
                                <p:stCondLst>
                                  <p:cond delay="14720"/>
                                </p:stCondLst>
                                <p:childTnLst>
                                  <p:par>
                                    <p:cTn id="153" presetID="16" presetClass="entr" presetSubtype="21"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barn(inVertical)">
                                          <p:cBhvr>
                                            <p:cTn id="155" dur="500"/>
                                            <p:tgtEl>
                                              <p:spTgt spid="82"/>
                                            </p:tgtEl>
                                          </p:cBhvr>
                                        </p:animEffect>
                                      </p:childTnLst>
                                    </p:cTn>
                                  </p:par>
                                </p:childTnLst>
                              </p:cTn>
                            </p:par>
                            <p:par>
                              <p:cTn id="156" fill="hold">
                                <p:stCondLst>
                                  <p:cond delay="15220"/>
                                </p:stCondLst>
                                <p:childTnLst>
                                  <p:par>
                                    <p:cTn id="157" presetID="16" presetClass="entr" presetSubtype="21"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barn(inVertical)">
                                          <p:cBhvr>
                                            <p:cTn id="159" dur="500"/>
                                            <p:tgtEl>
                                              <p:spTgt spid="83"/>
                                            </p:tgtEl>
                                          </p:cBhvr>
                                        </p:animEffect>
                                      </p:childTnLst>
                                    </p:cTn>
                                  </p:par>
                                </p:childTnLst>
                              </p:cTn>
                            </p:par>
                            <p:par>
                              <p:cTn id="160" fill="hold">
                                <p:stCondLst>
                                  <p:cond delay="15720"/>
                                </p:stCondLst>
                                <p:childTnLst>
                                  <p:par>
                                    <p:cTn id="161" presetID="10" presetClass="entr" presetSubtype="0" fill="hold" grpId="0" nodeType="afterEffect">
                                      <p:stCondLst>
                                        <p:cond delay="0"/>
                                      </p:stCondLst>
                                      <p:childTnLst>
                                        <p:set>
                                          <p:cBhvr>
                                            <p:cTn id="162" dur="1" fill="hold">
                                              <p:stCondLst>
                                                <p:cond delay="0"/>
                                              </p:stCondLst>
                                            </p:cTn>
                                            <p:tgtEl>
                                              <p:spTgt spid="89"/>
                                            </p:tgtEl>
                                            <p:attrNameLst>
                                              <p:attrName>style.visibility</p:attrName>
                                            </p:attrNameLst>
                                          </p:cBhvr>
                                          <p:to>
                                            <p:strVal val="visible"/>
                                          </p:to>
                                        </p:set>
                                        <p:animEffect transition="in" filter="fade">
                                          <p:cBhvr>
                                            <p:cTn id="16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animBg="1"/>
          <p:bldP spid="85" grpId="0" animBg="1"/>
          <p:bldP spid="86" grpId="0" animBg="1"/>
          <p:bldP spid="87" grpId="0" animBg="1"/>
          <p:bldP spid="89" grpId="0"/>
          <p:bldP spid="28" grpId="0"/>
          <p:bldP spid="31" grpId="0" animBg="1"/>
          <p:bldP spid="32" grpId="0"/>
          <p:bldP spid="34" grpId="0" animBg="1"/>
          <p:bldP spid="35" grpId="0"/>
          <p:bldP spid="35" grpId="1"/>
          <p:bldP spid="36" grpId="0" animBg="1"/>
          <p:bldP spid="3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339889" y="1454752"/>
            <a:ext cx="3519256" cy="109703"/>
            <a:chOff x="3904783" y="1674310"/>
            <a:chExt cx="3519256" cy="109703"/>
          </a:xfrm>
        </p:grpSpPr>
        <p:cxnSp>
          <p:nvCxnSpPr>
            <p:cNvPr id="51" name="直接连接符 50"/>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53" name="椭圆 5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4" name="组合 53"/>
          <p:cNvGrpSpPr/>
          <p:nvPr/>
        </p:nvGrpSpPr>
        <p:grpSpPr>
          <a:xfrm>
            <a:off x="4723015" y="2769202"/>
            <a:ext cx="2136130" cy="109703"/>
            <a:chOff x="5287909" y="1674310"/>
            <a:chExt cx="2136130" cy="109703"/>
          </a:xfrm>
        </p:grpSpPr>
        <p:cxnSp>
          <p:nvCxnSpPr>
            <p:cNvPr id="55" name="直接连接符 54"/>
            <p:cNvCxnSpPr/>
            <p:nvPr/>
          </p:nvCxnSpPr>
          <p:spPr>
            <a:xfrm>
              <a:off x="5287909" y="1718973"/>
              <a:ext cx="2019671" cy="0"/>
            </a:xfrm>
            <a:prstGeom prst="line">
              <a:avLst/>
            </a:prstGeom>
            <a:noFill/>
            <a:ln w="19050" cap="flat" cmpd="sng" algn="ctr">
              <a:solidFill>
                <a:sysClr val="window" lastClr="FFFFFF">
                  <a:lumMod val="50000"/>
                </a:sysClr>
              </a:solidFill>
              <a:prstDash val="sysDot"/>
              <a:miter lim="800000"/>
            </a:ln>
            <a:effectLst/>
          </p:spPr>
        </p:cxnSp>
        <p:sp>
          <p:nvSpPr>
            <p:cNvPr id="57" name="椭圆 5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58" name="任意多边形 57"/>
          <p:cNvSpPr/>
          <p:nvPr/>
        </p:nvSpPr>
        <p:spPr>
          <a:xfrm>
            <a:off x="2637864" y="1415261"/>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59" name="组合 58"/>
          <p:cNvGrpSpPr/>
          <p:nvPr/>
        </p:nvGrpSpPr>
        <p:grpSpPr>
          <a:xfrm>
            <a:off x="2591784" y="1138021"/>
            <a:ext cx="819955" cy="726710"/>
            <a:chOff x="3295850" y="2263220"/>
            <a:chExt cx="2643765" cy="2343151"/>
          </a:xfrm>
        </p:grpSpPr>
        <p:sp>
          <p:nvSpPr>
            <p:cNvPr id="61" name="Freeform 5"/>
            <p:cNvSpPr>
              <a:spLocks/>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2"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65" name="Freeform 5"/>
          <p:cNvSpPr>
            <a:spLocks/>
          </p:cNvSpPr>
          <p:nvPr/>
        </p:nvSpPr>
        <p:spPr bwMode="auto">
          <a:xfrm rot="10800000">
            <a:off x="1691821" y="2537774"/>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6" name="文本框 138"/>
          <p:cNvSpPr txBox="1"/>
          <p:nvPr/>
        </p:nvSpPr>
        <p:spPr>
          <a:xfrm>
            <a:off x="2562860" y="1249954"/>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EA6103"/>
                </a:solidFill>
                <a:effectLst/>
                <a:uLnTx/>
                <a:uFillTx/>
                <a:latin typeface="Impact" panose="020B0806030902050204" pitchFamily="34" charset="0"/>
              </a:rPr>
              <a:t>01</a:t>
            </a:r>
            <a:endParaRPr kumimoji="0" lang="zh-CN" altLang="en-US" sz="2800" b="0" i="0" u="none" strike="noStrike" kern="0" cap="none" spc="0" normalizeH="0" baseline="0" noProof="0" dirty="0">
              <a:ln>
                <a:noFill/>
              </a:ln>
              <a:solidFill>
                <a:srgbClr val="EA6103"/>
              </a:solidFill>
              <a:effectLst/>
              <a:uLnTx/>
              <a:uFillTx/>
              <a:latin typeface="Impact" panose="020B0806030902050204" pitchFamily="34" charset="0"/>
            </a:endParaRPr>
          </a:p>
        </p:txBody>
      </p:sp>
      <p:grpSp>
        <p:nvGrpSpPr>
          <p:cNvPr id="67" name="组合 66"/>
          <p:cNvGrpSpPr/>
          <p:nvPr/>
        </p:nvGrpSpPr>
        <p:grpSpPr>
          <a:xfrm>
            <a:off x="3974635" y="2446275"/>
            <a:ext cx="819955" cy="726710"/>
            <a:chOff x="3295850" y="2263222"/>
            <a:chExt cx="2643765" cy="2343151"/>
          </a:xfrm>
        </p:grpSpPr>
        <p:sp>
          <p:nvSpPr>
            <p:cNvPr id="68"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70" name="文本框 146"/>
          <p:cNvSpPr txBox="1"/>
          <p:nvPr/>
        </p:nvSpPr>
        <p:spPr>
          <a:xfrm>
            <a:off x="3960824" y="2550638"/>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AB3F"/>
                </a:solidFill>
                <a:effectLst/>
                <a:uLnTx/>
                <a:uFillTx/>
                <a:latin typeface="Impact" panose="020B0806030902050204" pitchFamily="34" charset="0"/>
              </a:rPr>
              <a:t>02</a:t>
            </a:r>
            <a:endParaRPr kumimoji="0" lang="zh-CN" altLang="en-US" sz="2800" b="0" i="0" u="none" strike="noStrike" kern="0" cap="none" spc="0" normalizeH="0" baseline="0" noProof="0" dirty="0">
              <a:ln>
                <a:noFill/>
              </a:ln>
              <a:solidFill>
                <a:srgbClr val="FFAB3F"/>
              </a:solidFill>
              <a:effectLst/>
              <a:uLnTx/>
              <a:uFillTx/>
              <a:latin typeface="Impact" panose="020B0806030902050204" pitchFamily="34" charset="0"/>
            </a:endParaRPr>
          </a:p>
        </p:txBody>
      </p:sp>
      <p:grpSp>
        <p:nvGrpSpPr>
          <p:cNvPr id="92" name="组合 91"/>
          <p:cNvGrpSpPr/>
          <p:nvPr/>
        </p:nvGrpSpPr>
        <p:grpSpPr>
          <a:xfrm>
            <a:off x="4755284" y="4138083"/>
            <a:ext cx="2103861" cy="109703"/>
            <a:chOff x="5320178" y="1674310"/>
            <a:chExt cx="2103861" cy="109703"/>
          </a:xfrm>
        </p:grpSpPr>
        <p:cxnSp>
          <p:nvCxnSpPr>
            <p:cNvPr id="93" name="直接连接符 92"/>
            <p:cNvCxnSpPr/>
            <p:nvPr/>
          </p:nvCxnSpPr>
          <p:spPr>
            <a:xfrm>
              <a:off x="5320178" y="1718973"/>
              <a:ext cx="1987402" cy="0"/>
            </a:xfrm>
            <a:prstGeom prst="line">
              <a:avLst/>
            </a:prstGeom>
            <a:noFill/>
            <a:ln w="19050" cap="flat" cmpd="sng" algn="ctr">
              <a:solidFill>
                <a:sysClr val="window" lastClr="FFFFFF">
                  <a:lumMod val="50000"/>
                </a:sysClr>
              </a:solidFill>
              <a:prstDash val="sysDot"/>
              <a:miter lim="800000"/>
            </a:ln>
            <a:effectLst/>
          </p:spPr>
        </p:cxnSp>
        <p:sp>
          <p:nvSpPr>
            <p:cNvPr id="94" name="椭圆 93"/>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96" name="组合 95"/>
          <p:cNvGrpSpPr/>
          <p:nvPr/>
        </p:nvGrpSpPr>
        <p:grpSpPr>
          <a:xfrm>
            <a:off x="3985429" y="3805959"/>
            <a:ext cx="819955" cy="726710"/>
            <a:chOff x="3295850" y="2263222"/>
            <a:chExt cx="2643765" cy="2343151"/>
          </a:xfrm>
        </p:grpSpPr>
        <p:sp>
          <p:nvSpPr>
            <p:cNvPr id="97"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9" name="文本框 156"/>
          <p:cNvSpPr txBox="1"/>
          <p:nvPr/>
        </p:nvSpPr>
        <p:spPr>
          <a:xfrm>
            <a:off x="3962094" y="3911822"/>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0099A9"/>
                </a:solidFill>
                <a:effectLst/>
                <a:uLnTx/>
                <a:uFillTx/>
                <a:latin typeface="Impact" panose="020B0806030902050204" pitchFamily="34" charset="0"/>
              </a:rPr>
              <a:t>03</a:t>
            </a:r>
            <a:endParaRPr kumimoji="0" lang="zh-CN" altLang="en-US" sz="2800" b="0" i="0" u="none" strike="noStrike" kern="0" cap="none" spc="0" normalizeH="0" baseline="0" noProof="0" dirty="0">
              <a:ln>
                <a:noFill/>
              </a:ln>
              <a:solidFill>
                <a:srgbClr val="0099A9"/>
              </a:solidFill>
              <a:effectLst/>
              <a:uLnTx/>
              <a:uFillTx/>
              <a:latin typeface="Impact" panose="020B0806030902050204" pitchFamily="34" charset="0"/>
            </a:endParaRPr>
          </a:p>
        </p:txBody>
      </p:sp>
      <p:grpSp>
        <p:nvGrpSpPr>
          <p:cNvPr id="100" name="组合 99"/>
          <p:cNvGrpSpPr/>
          <p:nvPr/>
        </p:nvGrpSpPr>
        <p:grpSpPr>
          <a:xfrm>
            <a:off x="3324649" y="5414663"/>
            <a:ext cx="3527740" cy="109703"/>
            <a:chOff x="3889543" y="2155351"/>
            <a:chExt cx="3527740" cy="109703"/>
          </a:xfrm>
        </p:grpSpPr>
        <p:cxnSp>
          <p:nvCxnSpPr>
            <p:cNvPr id="101" name="直接连接符 100"/>
            <p:cNvCxnSpPr/>
            <p:nvPr/>
          </p:nvCxnSpPr>
          <p:spPr>
            <a:xfrm flipV="1">
              <a:off x="3889543" y="2200015"/>
              <a:ext cx="3402797" cy="10188"/>
            </a:xfrm>
            <a:prstGeom prst="line">
              <a:avLst/>
            </a:prstGeom>
            <a:noFill/>
            <a:ln w="19050" cap="flat" cmpd="sng" algn="ctr">
              <a:solidFill>
                <a:sysClr val="window" lastClr="FFFFFF">
                  <a:lumMod val="50000"/>
                </a:sysClr>
              </a:solidFill>
              <a:prstDash val="sysDot"/>
              <a:miter lim="800000"/>
            </a:ln>
            <a:effectLst/>
          </p:spPr>
        </p:cxnSp>
        <p:sp>
          <p:nvSpPr>
            <p:cNvPr id="102" name="椭圆 101"/>
            <p:cNvSpPr/>
            <p:nvPr/>
          </p:nvSpPr>
          <p:spPr>
            <a:xfrm>
              <a:off x="7307580" y="2155351"/>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09" name="组合 108"/>
          <p:cNvGrpSpPr/>
          <p:nvPr/>
        </p:nvGrpSpPr>
        <p:grpSpPr>
          <a:xfrm>
            <a:off x="2563941" y="5121338"/>
            <a:ext cx="819955" cy="726710"/>
            <a:chOff x="3295850" y="2263222"/>
            <a:chExt cx="2643765" cy="2343151"/>
          </a:xfrm>
        </p:grpSpPr>
        <p:sp>
          <p:nvSpPr>
            <p:cNvPr id="110"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1"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2" name="文本框 166"/>
          <p:cNvSpPr txBox="1"/>
          <p:nvPr/>
        </p:nvSpPr>
        <p:spPr>
          <a:xfrm>
            <a:off x="2535018" y="5223082"/>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EA5E66"/>
                </a:solidFill>
                <a:effectLst/>
                <a:uLnTx/>
                <a:uFillTx/>
                <a:latin typeface="Impact" panose="020B0806030902050204" pitchFamily="34" charset="0"/>
              </a:rPr>
              <a:t>04</a:t>
            </a:r>
            <a:endParaRPr kumimoji="0" lang="zh-CN" altLang="en-US" sz="2800" b="0" i="0" u="none" strike="noStrike" kern="0" cap="none" spc="0" normalizeH="0" baseline="0" noProof="0" dirty="0">
              <a:ln>
                <a:noFill/>
              </a:ln>
              <a:solidFill>
                <a:srgbClr val="EA5E66"/>
              </a:solidFill>
              <a:effectLst/>
              <a:uLnTx/>
              <a:uFillTx/>
              <a:latin typeface="Impact" panose="020B0806030902050204" pitchFamily="34" charset="0"/>
            </a:endParaRPr>
          </a:p>
        </p:txBody>
      </p:sp>
      <p:sp>
        <p:nvSpPr>
          <p:cNvPr id="113" name="矩形 112"/>
          <p:cNvSpPr/>
          <p:nvPr/>
        </p:nvSpPr>
        <p:spPr>
          <a:xfrm>
            <a:off x="2260779" y="2977350"/>
            <a:ext cx="957313" cy="1015663"/>
          </a:xfrm>
          <a:prstGeom prst="rect">
            <a:avLst/>
          </a:prstGeom>
        </p:spPr>
        <p:txBody>
          <a:bodyPr wrap="none">
            <a:spAutoFit/>
          </a:bodyPr>
          <a:lstStyle/>
          <a:p>
            <a:r>
              <a:rPr lang="zh-CN" altLang="en-US" sz="3000" b="1" dirty="0">
                <a:solidFill>
                  <a:srgbClr val="0099A9"/>
                </a:solidFill>
                <a:latin typeface="方正兰亭准黑_GBK" panose="02000000000000000000" pitchFamily="2" charset="-122"/>
                <a:ea typeface="方正兰亭准黑_GBK" panose="02000000000000000000" pitchFamily="2" charset="-122"/>
              </a:rPr>
              <a:t>总结</a:t>
            </a:r>
            <a:endParaRPr lang="en-US" altLang="zh-CN" sz="3000" b="1" dirty="0">
              <a:solidFill>
                <a:srgbClr val="0099A9"/>
              </a:solidFill>
              <a:latin typeface="方正兰亭准黑_GBK" panose="02000000000000000000" pitchFamily="2" charset="-122"/>
              <a:ea typeface="方正兰亭准黑_GBK" panose="02000000000000000000" pitchFamily="2" charset="-122"/>
            </a:endParaRPr>
          </a:p>
          <a:p>
            <a:r>
              <a:rPr lang="zh-CN" altLang="en-US" sz="3000" b="1" dirty="0">
                <a:solidFill>
                  <a:srgbClr val="0099A9"/>
                </a:solidFill>
                <a:latin typeface="方正兰亭准黑_GBK" panose="02000000000000000000" pitchFamily="2" charset="-122"/>
                <a:ea typeface="方正兰亭准黑_GBK" panose="02000000000000000000" pitchFamily="2" charset="-122"/>
              </a:rPr>
              <a:t>评价</a:t>
            </a:r>
            <a:endParaRPr lang="en-US" altLang="zh-CN" sz="3000" b="1" dirty="0">
              <a:solidFill>
                <a:srgbClr val="0099A9"/>
              </a:solidFill>
              <a:latin typeface="方正兰亭准黑_GBK" panose="02000000000000000000" pitchFamily="2" charset="-122"/>
              <a:ea typeface="方正兰亭准黑_GBK" panose="02000000000000000000" pitchFamily="2" charset="-122"/>
            </a:endParaRPr>
          </a:p>
        </p:txBody>
      </p:sp>
      <p:grpSp>
        <p:nvGrpSpPr>
          <p:cNvPr id="114" name="组合 113"/>
          <p:cNvGrpSpPr/>
          <p:nvPr/>
        </p:nvGrpSpPr>
        <p:grpSpPr>
          <a:xfrm>
            <a:off x="6923162" y="1125538"/>
            <a:ext cx="3929658" cy="959292"/>
            <a:chOff x="7075562" y="1628001"/>
            <a:chExt cx="3929658" cy="959292"/>
          </a:xfrm>
        </p:grpSpPr>
        <p:sp>
          <p:nvSpPr>
            <p:cNvPr id="115" name="矩形 114"/>
            <p:cNvSpPr/>
            <p:nvPr/>
          </p:nvSpPr>
          <p:spPr>
            <a:xfrm>
              <a:off x="7075562" y="1628001"/>
              <a:ext cx="2031325" cy="461665"/>
            </a:xfrm>
            <a:prstGeom prst="rect">
              <a:avLst/>
            </a:prstGeom>
          </p:spPr>
          <p:txBody>
            <a:bodyPr wrap="none">
              <a:spAutoFit/>
            </a:bodyPr>
            <a:lstStyle/>
            <a:p>
              <a:r>
                <a:rPr lang="zh-CN" altLang="en-US" sz="2400" b="1" dirty="0">
                  <a:solidFill>
                    <a:schemeClr val="accent6"/>
                  </a:solidFill>
                  <a:latin typeface="微软雅黑" pitchFamily="34" charset="-122"/>
                  <a:ea typeface="微软雅黑" pitchFamily="34" charset="-122"/>
                </a:rPr>
                <a:t>添加标题内容</a:t>
              </a:r>
            </a:p>
          </p:txBody>
        </p:sp>
        <p:sp>
          <p:nvSpPr>
            <p:cNvPr id="116" name="矩形 7"/>
            <p:cNvSpPr>
              <a:spLocks noChangeArrowheads="1"/>
            </p:cNvSpPr>
            <p:nvPr/>
          </p:nvSpPr>
          <p:spPr bwMode="auto">
            <a:xfrm>
              <a:off x="7098346" y="2017906"/>
              <a:ext cx="390687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sz="1800">
                  <a:solidFill>
                    <a:srgbClr val="000000"/>
                  </a:solidFill>
                  <a:uFillTx/>
                </a:defRPr>
              </a:pPr>
              <a:r>
                <a:rPr lang="zh-CN" altLang="en-US" sz="100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rPr>
                <a:t>此处添加详细文本描述，建议与标题相关并符合整体语言风格此处添加详细文本描述，建议与标题相关并符合整体语言风格</a:t>
              </a:r>
            </a:p>
            <a:p>
              <a:pPr lvl="0">
                <a:defRPr sz="1800">
                  <a:solidFill>
                    <a:srgbClr val="000000"/>
                  </a:solidFill>
                  <a:uFillTx/>
                </a:defRPr>
              </a:pPr>
              <a:endParaRPr lang="zh-CN" altLang="en-US" sz="105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endParaRPr>
            </a:p>
          </p:txBody>
        </p:sp>
      </p:grpSp>
      <p:grpSp>
        <p:nvGrpSpPr>
          <p:cNvPr id="117" name="组合 116"/>
          <p:cNvGrpSpPr/>
          <p:nvPr/>
        </p:nvGrpSpPr>
        <p:grpSpPr>
          <a:xfrm>
            <a:off x="6923162" y="2348254"/>
            <a:ext cx="3929658" cy="951597"/>
            <a:chOff x="7075562" y="1628001"/>
            <a:chExt cx="3929658" cy="951597"/>
          </a:xfrm>
        </p:grpSpPr>
        <p:sp>
          <p:nvSpPr>
            <p:cNvPr id="118" name="矩形 117"/>
            <p:cNvSpPr/>
            <p:nvPr/>
          </p:nvSpPr>
          <p:spPr>
            <a:xfrm>
              <a:off x="7075562" y="1628001"/>
              <a:ext cx="2031325" cy="461665"/>
            </a:xfrm>
            <a:prstGeom prst="rect">
              <a:avLst/>
            </a:prstGeom>
          </p:spPr>
          <p:txBody>
            <a:bodyPr wrap="none">
              <a:spAutoFit/>
            </a:bodyPr>
            <a:lstStyle/>
            <a:p>
              <a:r>
                <a:rPr lang="zh-CN" altLang="en-US" sz="2400" b="1" dirty="0">
                  <a:solidFill>
                    <a:srgbClr val="F69F1E"/>
                  </a:solidFill>
                  <a:latin typeface="微软雅黑" pitchFamily="34" charset="-122"/>
                  <a:ea typeface="微软雅黑" pitchFamily="34" charset="-122"/>
                </a:rPr>
                <a:t>添加标题内容</a:t>
              </a:r>
            </a:p>
          </p:txBody>
        </p:sp>
        <p:sp>
          <p:nvSpPr>
            <p:cNvPr id="119" name="矩形 7"/>
            <p:cNvSpPr>
              <a:spLocks noChangeArrowheads="1"/>
            </p:cNvSpPr>
            <p:nvPr/>
          </p:nvSpPr>
          <p:spPr bwMode="auto">
            <a:xfrm>
              <a:off x="7098346" y="2017906"/>
              <a:ext cx="390687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sz="1800">
                  <a:solidFill>
                    <a:srgbClr val="000000"/>
                  </a:solidFill>
                  <a:uFillTx/>
                </a:defRPr>
              </a:pPr>
              <a:r>
                <a:rPr lang="zh-CN" altLang="en-US" sz="100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rPr>
                <a:t>此处添加详细文本描述，建议与标题相关并符合整体语言风格此处添加详细文本描述，建议与标题相关并符合整体语言风格</a:t>
              </a:r>
            </a:p>
            <a:p>
              <a:pPr lvl="0">
                <a:defRPr sz="1800">
                  <a:solidFill>
                    <a:srgbClr val="000000"/>
                  </a:solidFill>
                  <a:uFillTx/>
                </a:defRPr>
              </a:pPr>
              <a:endParaRPr lang="zh-CN" altLang="en-US" sz="105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endParaRPr>
            </a:p>
          </p:txBody>
        </p:sp>
      </p:grpSp>
      <p:grpSp>
        <p:nvGrpSpPr>
          <p:cNvPr id="120" name="组合 119"/>
          <p:cNvGrpSpPr/>
          <p:nvPr/>
        </p:nvGrpSpPr>
        <p:grpSpPr>
          <a:xfrm>
            <a:off x="6923162" y="3771987"/>
            <a:ext cx="3929658" cy="951597"/>
            <a:chOff x="7075562" y="1628001"/>
            <a:chExt cx="3929658" cy="951597"/>
          </a:xfrm>
        </p:grpSpPr>
        <p:sp>
          <p:nvSpPr>
            <p:cNvPr id="121" name="矩形 120"/>
            <p:cNvSpPr/>
            <p:nvPr/>
          </p:nvSpPr>
          <p:spPr>
            <a:xfrm>
              <a:off x="7075562" y="1628001"/>
              <a:ext cx="2031325" cy="461665"/>
            </a:xfrm>
            <a:prstGeom prst="rect">
              <a:avLst/>
            </a:prstGeom>
          </p:spPr>
          <p:txBody>
            <a:bodyPr wrap="none">
              <a:spAutoFit/>
            </a:bodyPr>
            <a:lstStyle/>
            <a:p>
              <a:r>
                <a:rPr lang="zh-CN" altLang="en-US" sz="2400" b="1" dirty="0">
                  <a:solidFill>
                    <a:srgbClr val="0099A9"/>
                  </a:solidFill>
                  <a:latin typeface="微软雅黑" pitchFamily="34" charset="-122"/>
                  <a:ea typeface="微软雅黑" pitchFamily="34" charset="-122"/>
                </a:rPr>
                <a:t>添加标题内容</a:t>
              </a:r>
            </a:p>
          </p:txBody>
        </p:sp>
        <p:sp>
          <p:nvSpPr>
            <p:cNvPr id="122" name="矩形 7"/>
            <p:cNvSpPr>
              <a:spLocks noChangeArrowheads="1"/>
            </p:cNvSpPr>
            <p:nvPr/>
          </p:nvSpPr>
          <p:spPr bwMode="auto">
            <a:xfrm>
              <a:off x="7098346" y="2017906"/>
              <a:ext cx="390687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sz="1800">
                  <a:solidFill>
                    <a:srgbClr val="000000"/>
                  </a:solidFill>
                  <a:uFillTx/>
                </a:defRPr>
              </a:pPr>
              <a:r>
                <a:rPr lang="zh-CN" altLang="en-US" sz="100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rPr>
                <a:t>此处添加详细文本描述，建议与标题相关并符合整体语言风格此处添加详细文本描述，建议与标题相关并符合整体语言风格</a:t>
              </a:r>
            </a:p>
            <a:p>
              <a:pPr lvl="0">
                <a:defRPr sz="1800">
                  <a:solidFill>
                    <a:srgbClr val="000000"/>
                  </a:solidFill>
                  <a:uFillTx/>
                </a:defRPr>
              </a:pPr>
              <a:endParaRPr lang="zh-CN" altLang="en-US" sz="105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endParaRPr>
            </a:p>
          </p:txBody>
        </p:sp>
      </p:grpSp>
      <p:grpSp>
        <p:nvGrpSpPr>
          <p:cNvPr id="123" name="组合 122"/>
          <p:cNvGrpSpPr/>
          <p:nvPr/>
        </p:nvGrpSpPr>
        <p:grpSpPr>
          <a:xfrm>
            <a:off x="6923163" y="5083290"/>
            <a:ext cx="3929657" cy="951597"/>
            <a:chOff x="7075563" y="1628001"/>
            <a:chExt cx="3929657" cy="951597"/>
          </a:xfrm>
        </p:grpSpPr>
        <p:sp>
          <p:nvSpPr>
            <p:cNvPr id="124" name="矩形 7"/>
            <p:cNvSpPr>
              <a:spLocks noChangeArrowheads="1"/>
            </p:cNvSpPr>
            <p:nvPr/>
          </p:nvSpPr>
          <p:spPr bwMode="auto">
            <a:xfrm>
              <a:off x="7098346" y="2017906"/>
              <a:ext cx="390687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sz="1800">
                  <a:solidFill>
                    <a:srgbClr val="000000"/>
                  </a:solidFill>
                  <a:uFillTx/>
                </a:defRPr>
              </a:pPr>
              <a:r>
                <a:rPr lang="zh-CN" altLang="en-US" sz="100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rPr>
                <a:t>此处添加详细文本描述，建议与标题相关并符合整体语言风格此处添加详细文本描述，建议与标题相关并符合整体语言风格</a:t>
              </a:r>
            </a:p>
            <a:p>
              <a:pPr lvl="0">
                <a:defRPr sz="1800">
                  <a:solidFill>
                    <a:srgbClr val="000000"/>
                  </a:solidFill>
                  <a:uFillTx/>
                </a:defRPr>
              </a:pPr>
              <a:endParaRPr lang="zh-CN" altLang="en-US" sz="1050" dirty="0">
                <a:solidFill>
                  <a:schemeClr val="tx1">
                    <a:lumMod val="75000"/>
                    <a:lumOff val="25000"/>
                  </a:schemeClr>
                </a:solidFill>
                <a:uFill>
                  <a:solidFill>
                    <a:srgbClr val="808080"/>
                  </a:solidFill>
                </a:uFill>
                <a:latin typeface="微软雅黑" pitchFamily="34" charset="-122"/>
                <a:ea typeface="微软雅黑" pitchFamily="34" charset="-122"/>
                <a:cs typeface="+mn-ea"/>
                <a:sym typeface="+mn-lt"/>
              </a:endParaRPr>
            </a:p>
          </p:txBody>
        </p:sp>
        <p:sp>
          <p:nvSpPr>
            <p:cNvPr id="125" name="矩形 124"/>
            <p:cNvSpPr/>
            <p:nvPr/>
          </p:nvSpPr>
          <p:spPr>
            <a:xfrm>
              <a:off x="7075563" y="1628001"/>
              <a:ext cx="2031325" cy="461665"/>
            </a:xfrm>
            <a:prstGeom prst="rect">
              <a:avLst/>
            </a:prstGeom>
          </p:spPr>
          <p:txBody>
            <a:bodyPr wrap="none">
              <a:spAutoFit/>
            </a:bodyPr>
            <a:lstStyle/>
            <a:p>
              <a:r>
                <a:rPr lang="zh-CN" altLang="en-US" sz="2400" b="1" dirty="0">
                  <a:solidFill>
                    <a:srgbClr val="EA5E66"/>
                  </a:solidFill>
                  <a:latin typeface="微软雅黑" pitchFamily="34" charset="-122"/>
                  <a:ea typeface="微软雅黑" pitchFamily="34" charset="-122"/>
                </a:rPr>
                <a:t>添加标题内容</a:t>
              </a:r>
            </a:p>
          </p:txBody>
        </p:sp>
      </p:grpSp>
      <p:sp>
        <p:nvSpPr>
          <p:cNvPr id="127" name="TextBox 12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8" name="TextBox 47"/>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49"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2" name="椭圆 51"/>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60" name="椭圆 59"/>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64" name="椭圆 63"/>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spTree>
    <p:extLst>
      <p:ext uri="{BB962C8B-B14F-4D97-AF65-F5344CB8AC3E}">
        <p14:creationId xmlns:p14="http://schemas.microsoft.com/office/powerpoint/2010/main" val="906881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50000">
                                          <p:cBhvr additive="base">
                                            <p:cTn id="7" dur="1200" fill="hold"/>
                                            <p:tgtEl>
                                              <p:spTgt spid="4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14:bounceEnd="50000">
                                          <p:cBhvr additive="base">
                                            <p:cTn id="11" dur="12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0"/>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63"/>
                                            </p:tgtEl>
                                            <p:attrNameLst>
                                              <p:attrName>style.color</p:attrName>
                                            </p:attrNameLst>
                                          </p:cBhvr>
                                          <p:to>
                                            <p:clrVal>
                                              <a:schemeClr val="accent2"/>
                                            </p:clrVal>
                                          </p:to>
                                        </p:set>
                                        <p:set>
                                          <p:cBhvr>
                                            <p:cTn id="41" dur="1000" fill="hold"/>
                                            <p:tgtEl>
                                              <p:spTgt spid="63"/>
                                            </p:tgtEl>
                                            <p:attrNameLst>
                                              <p:attrName>fillcolor</p:attrName>
                                            </p:attrNameLst>
                                          </p:cBhvr>
                                          <p:to>
                                            <p:clrVal>
                                              <a:schemeClr val="accent2"/>
                                            </p:clrVal>
                                          </p:to>
                                        </p:set>
                                        <p:set>
                                          <p:cBhvr>
                                            <p:cTn id="42" dur="1000" fill="hold"/>
                                            <p:tgtEl>
                                              <p:spTgt spid="63"/>
                                            </p:tgtEl>
                                            <p:attrNameLst>
                                              <p:attrName>fill.type</p:attrName>
                                            </p:attrNameLst>
                                          </p:cBhvr>
                                          <p:to>
                                            <p:strVal val="solid"/>
                                          </p:to>
                                        </p:set>
                                      </p:childTnLst>
                                    </p:cTn>
                                  </p:par>
                                </p:childTnLst>
                              </p:cTn>
                            </p:par>
                            <p:par>
                              <p:cTn id="43" fill="hold">
                                <p:stCondLst>
                                  <p:cond delay="4320"/>
                                </p:stCondLst>
                                <p:childTnLst>
                                  <p:par>
                                    <p:cTn id="44" presetID="2" presetClass="entr" presetSubtype="4" accel="70000" fill="hold" grpId="0" nodeType="afterEffect" p14:presetBounceEnd="44000">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14:bounceEnd="44000">
                                          <p:cBhvr additive="base">
                                            <p:cTn id="46" dur="1000" fill="hold"/>
                                            <p:tgtEl>
                                              <p:spTgt spid="65"/>
                                            </p:tgtEl>
                                            <p:attrNameLst>
                                              <p:attrName>ppt_x</p:attrName>
                                            </p:attrNameLst>
                                          </p:cBhvr>
                                          <p:tavLst>
                                            <p:tav tm="0">
                                              <p:val>
                                                <p:strVal val="#ppt_x"/>
                                              </p:val>
                                            </p:tav>
                                            <p:tav tm="100000">
                                              <p:val>
                                                <p:strVal val="#ppt_x"/>
                                              </p:val>
                                            </p:tav>
                                          </p:tavLst>
                                        </p:anim>
                                        <p:anim calcmode="lin" valueType="num" p14:bounceEnd="44000">
                                          <p:cBhvr additive="base">
                                            <p:cTn id="47" dur="1000" fill="hold"/>
                                            <p:tgtEl>
                                              <p:spTgt spid="65"/>
                                            </p:tgtEl>
                                            <p:attrNameLst>
                                              <p:attrName>ppt_y</p:attrName>
                                            </p:attrNameLst>
                                          </p:cBhvr>
                                          <p:tavLst>
                                            <p:tav tm="0">
                                              <p:val>
                                                <p:strVal val="1+#ppt_h/2"/>
                                              </p:val>
                                            </p:tav>
                                            <p:tav tm="100000">
                                              <p:val>
                                                <p:strVal val="#ppt_y"/>
                                              </p:val>
                                            </p:tav>
                                          </p:tavLst>
                                        </p:anim>
                                      </p:childTnLst>
                                    </p:cTn>
                                  </p:par>
                                </p:childTnLst>
                              </p:cTn>
                            </p:par>
                            <p:par>
                              <p:cTn id="48" fill="hold">
                                <p:stCondLst>
                                  <p:cond delay="5320"/>
                                </p:stCondLst>
                                <p:childTnLst>
                                  <p:par>
                                    <p:cTn id="49" presetID="53" presetClass="entr" presetSubtype="16" fill="hold" grpId="0" nodeType="after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500" fill="hold"/>
                                            <p:tgtEl>
                                              <p:spTgt spid="113"/>
                                            </p:tgtEl>
                                            <p:attrNameLst>
                                              <p:attrName>ppt_w</p:attrName>
                                            </p:attrNameLst>
                                          </p:cBhvr>
                                          <p:tavLst>
                                            <p:tav tm="0">
                                              <p:val>
                                                <p:fltVal val="0"/>
                                              </p:val>
                                            </p:tav>
                                            <p:tav tm="100000">
                                              <p:val>
                                                <p:strVal val="#ppt_w"/>
                                              </p:val>
                                            </p:tav>
                                          </p:tavLst>
                                        </p:anim>
                                        <p:anim calcmode="lin" valueType="num">
                                          <p:cBhvr>
                                            <p:cTn id="52" dur="500" fill="hold"/>
                                            <p:tgtEl>
                                              <p:spTgt spid="113"/>
                                            </p:tgtEl>
                                            <p:attrNameLst>
                                              <p:attrName>ppt_h</p:attrName>
                                            </p:attrNameLst>
                                          </p:cBhvr>
                                          <p:tavLst>
                                            <p:tav tm="0">
                                              <p:val>
                                                <p:fltVal val="0"/>
                                              </p:val>
                                            </p:tav>
                                            <p:tav tm="100000">
                                              <p:val>
                                                <p:strVal val="#ppt_h"/>
                                              </p:val>
                                            </p:tav>
                                          </p:tavLst>
                                        </p:anim>
                                        <p:animEffect transition="in" filter="fade">
                                          <p:cBhvr>
                                            <p:cTn id="53" dur="500"/>
                                            <p:tgtEl>
                                              <p:spTgt spid="113"/>
                                            </p:tgtEl>
                                          </p:cBhvr>
                                        </p:animEffect>
                                      </p:childTnLst>
                                    </p:cTn>
                                  </p:par>
                                </p:childTnLst>
                              </p:cTn>
                            </p:par>
                            <p:par>
                              <p:cTn id="54" fill="hold">
                                <p:stCondLst>
                                  <p:cond delay="5820"/>
                                </p:stCondLst>
                                <p:childTnLst>
                                  <p:par>
                                    <p:cTn id="55" presetID="22" presetClass="entr" presetSubtype="1"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400"/>
                                            <p:tgtEl>
                                              <p:spTgt spid="58"/>
                                            </p:tgtEl>
                                          </p:cBhvr>
                                        </p:animEffect>
                                      </p:childTnLst>
                                    </p:cTn>
                                  </p:par>
                                </p:childTnLst>
                              </p:cTn>
                            </p:par>
                            <p:par>
                              <p:cTn id="58" fill="hold">
                                <p:stCondLst>
                                  <p:cond delay="6220"/>
                                </p:stCondLst>
                                <p:childTnLst>
                                  <p:par>
                                    <p:cTn id="59" presetID="2" presetClass="entr" presetSubtype="8" accel="76000" fill="hold" nodeType="afterEffect" p14:presetBounceEnd="50000">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14:bounceEnd="50000">
                                          <p:cBhvr additive="base">
                                            <p:cTn id="61" dur="500" fill="hold"/>
                                            <p:tgtEl>
                                              <p:spTgt spid="59"/>
                                            </p:tgtEl>
                                            <p:attrNameLst>
                                              <p:attrName>ppt_x</p:attrName>
                                            </p:attrNameLst>
                                          </p:cBhvr>
                                          <p:tavLst>
                                            <p:tav tm="0">
                                              <p:val>
                                                <p:strVal val="0-#ppt_w/2"/>
                                              </p:val>
                                            </p:tav>
                                            <p:tav tm="100000">
                                              <p:val>
                                                <p:strVal val="#ppt_x"/>
                                              </p:val>
                                            </p:tav>
                                          </p:tavLst>
                                        </p:anim>
                                        <p:anim calcmode="lin" valueType="num" p14:bounceEnd="50000">
                                          <p:cBhvr additive="base">
                                            <p:cTn id="62" dur="500" fill="hold"/>
                                            <p:tgtEl>
                                              <p:spTgt spid="59"/>
                                            </p:tgtEl>
                                            <p:attrNameLst>
                                              <p:attrName>ppt_y</p:attrName>
                                            </p:attrNameLst>
                                          </p:cBhvr>
                                          <p:tavLst>
                                            <p:tav tm="0">
                                              <p:val>
                                                <p:strVal val="#ppt_y"/>
                                              </p:val>
                                            </p:tav>
                                            <p:tav tm="100000">
                                              <p:val>
                                                <p:strVal val="#ppt_y"/>
                                              </p:val>
                                            </p:tav>
                                          </p:tavLst>
                                        </p:anim>
                                      </p:childTnLst>
                                    </p:cTn>
                                  </p:par>
                                </p:childTnLst>
                              </p:cTn>
                            </p:par>
                            <p:par>
                              <p:cTn id="63" fill="hold">
                                <p:stCondLst>
                                  <p:cond delay="6720"/>
                                </p:stCondLst>
                                <p:childTnLst>
                                  <p:par>
                                    <p:cTn id="64" presetID="16" presetClass="entr" presetSubtype="37"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barn(outVertical)">
                                          <p:cBhvr>
                                            <p:cTn id="66" dur="500"/>
                                            <p:tgtEl>
                                              <p:spTgt spid="66"/>
                                            </p:tgtEl>
                                          </p:cBhvr>
                                        </p:animEffect>
                                      </p:childTnLst>
                                    </p:cTn>
                                  </p:par>
                                </p:childTnLst>
                              </p:cTn>
                            </p:par>
                            <p:par>
                              <p:cTn id="67" fill="hold">
                                <p:stCondLst>
                                  <p:cond delay="722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7720"/>
                                </p:stCondLst>
                                <p:childTnLst>
                                  <p:par>
                                    <p:cTn id="72" presetID="22" presetClass="entr" presetSubtype="8" fill="hold" nodeType="after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wipe(left)">
                                          <p:cBhvr>
                                            <p:cTn id="74" dur="500"/>
                                            <p:tgtEl>
                                              <p:spTgt spid="114"/>
                                            </p:tgtEl>
                                          </p:cBhvr>
                                        </p:animEffect>
                                      </p:childTnLst>
                                    </p:cTn>
                                  </p:par>
                                </p:childTnLst>
                              </p:cTn>
                            </p:par>
                            <p:par>
                              <p:cTn id="75" fill="hold">
                                <p:stCondLst>
                                  <p:cond delay="8220"/>
                                </p:stCondLst>
                                <p:childTnLst>
                                  <p:par>
                                    <p:cTn id="76" presetID="2" presetClass="entr" presetSubtype="8" accel="76000" fill="hold" nodeType="afterEffect" p14:presetBounceEnd="50000">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14:bounceEnd="50000">
                                          <p:cBhvr additive="base">
                                            <p:cTn id="78" dur="500" fill="hold"/>
                                            <p:tgtEl>
                                              <p:spTgt spid="67"/>
                                            </p:tgtEl>
                                            <p:attrNameLst>
                                              <p:attrName>ppt_x</p:attrName>
                                            </p:attrNameLst>
                                          </p:cBhvr>
                                          <p:tavLst>
                                            <p:tav tm="0">
                                              <p:val>
                                                <p:strVal val="0-#ppt_w/2"/>
                                              </p:val>
                                            </p:tav>
                                            <p:tav tm="100000">
                                              <p:val>
                                                <p:strVal val="#ppt_x"/>
                                              </p:val>
                                            </p:tav>
                                          </p:tavLst>
                                        </p:anim>
                                        <p:anim calcmode="lin" valueType="num" p14:bounceEnd="50000">
                                          <p:cBhvr additive="base">
                                            <p:cTn id="79" dur="500" fill="hold"/>
                                            <p:tgtEl>
                                              <p:spTgt spid="67"/>
                                            </p:tgtEl>
                                            <p:attrNameLst>
                                              <p:attrName>ppt_y</p:attrName>
                                            </p:attrNameLst>
                                          </p:cBhvr>
                                          <p:tavLst>
                                            <p:tav tm="0">
                                              <p:val>
                                                <p:strVal val="#ppt_y"/>
                                              </p:val>
                                            </p:tav>
                                            <p:tav tm="100000">
                                              <p:val>
                                                <p:strVal val="#ppt_y"/>
                                              </p:val>
                                            </p:tav>
                                          </p:tavLst>
                                        </p:anim>
                                      </p:childTnLst>
                                    </p:cTn>
                                  </p:par>
                                </p:childTnLst>
                              </p:cTn>
                            </p:par>
                            <p:par>
                              <p:cTn id="80" fill="hold">
                                <p:stCondLst>
                                  <p:cond delay="8720"/>
                                </p:stCondLst>
                                <p:childTnLst>
                                  <p:par>
                                    <p:cTn id="81" presetID="16" presetClass="entr" presetSubtype="37"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arn(outVertical)">
                                          <p:cBhvr>
                                            <p:cTn id="83" dur="500"/>
                                            <p:tgtEl>
                                              <p:spTgt spid="70"/>
                                            </p:tgtEl>
                                          </p:cBhvr>
                                        </p:animEffect>
                                      </p:childTnLst>
                                    </p:cTn>
                                  </p:par>
                                  <p:par>
                                    <p:cTn id="84" presetID="22" presetClass="entr" presetSubtype="8"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left)">
                                          <p:cBhvr>
                                            <p:cTn id="86" dur="500"/>
                                            <p:tgtEl>
                                              <p:spTgt spid="54"/>
                                            </p:tgtEl>
                                          </p:cBhvr>
                                        </p:animEffect>
                                      </p:childTnLst>
                                    </p:cTn>
                                  </p:par>
                                </p:childTnLst>
                              </p:cTn>
                            </p:par>
                            <p:par>
                              <p:cTn id="87" fill="hold">
                                <p:stCondLst>
                                  <p:cond delay="9220"/>
                                </p:stCondLst>
                                <p:childTnLst>
                                  <p:par>
                                    <p:cTn id="88" presetID="22" presetClass="entr" presetSubtype="8" fill="hold" nodeType="after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9720"/>
                                </p:stCondLst>
                                <p:childTnLst>
                                  <p:par>
                                    <p:cTn id="92" presetID="2" presetClass="entr" presetSubtype="8" accel="76000" fill="hold" nodeType="afterEffect" p14:presetBounceEnd="50000">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14:bounceEnd="50000">
                                          <p:cBhvr additive="base">
                                            <p:cTn id="94" dur="500" fill="hold"/>
                                            <p:tgtEl>
                                              <p:spTgt spid="96"/>
                                            </p:tgtEl>
                                            <p:attrNameLst>
                                              <p:attrName>ppt_x</p:attrName>
                                            </p:attrNameLst>
                                          </p:cBhvr>
                                          <p:tavLst>
                                            <p:tav tm="0">
                                              <p:val>
                                                <p:strVal val="0-#ppt_w/2"/>
                                              </p:val>
                                            </p:tav>
                                            <p:tav tm="100000">
                                              <p:val>
                                                <p:strVal val="#ppt_x"/>
                                              </p:val>
                                            </p:tav>
                                          </p:tavLst>
                                        </p:anim>
                                        <p:anim calcmode="lin" valueType="num" p14:bounceEnd="50000">
                                          <p:cBhvr additive="base">
                                            <p:cTn id="95" dur="500" fill="hold"/>
                                            <p:tgtEl>
                                              <p:spTgt spid="96"/>
                                            </p:tgtEl>
                                            <p:attrNameLst>
                                              <p:attrName>ppt_y</p:attrName>
                                            </p:attrNameLst>
                                          </p:cBhvr>
                                          <p:tavLst>
                                            <p:tav tm="0">
                                              <p:val>
                                                <p:strVal val="#ppt_y"/>
                                              </p:val>
                                            </p:tav>
                                            <p:tav tm="100000">
                                              <p:val>
                                                <p:strVal val="#ppt_y"/>
                                              </p:val>
                                            </p:tav>
                                          </p:tavLst>
                                        </p:anim>
                                      </p:childTnLst>
                                    </p:cTn>
                                  </p:par>
                                </p:childTnLst>
                              </p:cTn>
                            </p:par>
                            <p:par>
                              <p:cTn id="96" fill="hold">
                                <p:stCondLst>
                                  <p:cond delay="10220"/>
                                </p:stCondLst>
                                <p:childTnLst>
                                  <p:par>
                                    <p:cTn id="97" presetID="16" presetClass="entr" presetSubtype="37" fill="hold" grpId="0" nodeType="after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barn(outVertical)">
                                          <p:cBhvr>
                                            <p:cTn id="99" dur="500"/>
                                            <p:tgtEl>
                                              <p:spTgt spid="99"/>
                                            </p:tgtEl>
                                          </p:cBhvr>
                                        </p:animEffect>
                                      </p:childTnLst>
                                    </p:cTn>
                                  </p:par>
                                  <p:par>
                                    <p:cTn id="100" presetID="22" presetClass="entr" presetSubtype="8" fill="hold"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wipe(left)">
                                          <p:cBhvr>
                                            <p:cTn id="102" dur="500"/>
                                            <p:tgtEl>
                                              <p:spTgt spid="92"/>
                                            </p:tgtEl>
                                          </p:cBhvr>
                                        </p:animEffect>
                                      </p:childTnLst>
                                    </p:cTn>
                                  </p:par>
                                </p:childTnLst>
                              </p:cTn>
                            </p:par>
                            <p:par>
                              <p:cTn id="103" fill="hold">
                                <p:stCondLst>
                                  <p:cond delay="10720"/>
                                </p:stCondLst>
                                <p:childTnLst>
                                  <p:par>
                                    <p:cTn id="104" presetID="22" presetClass="entr" presetSubtype="8" fill="hold"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wipe(left)">
                                          <p:cBhvr>
                                            <p:cTn id="106" dur="500"/>
                                            <p:tgtEl>
                                              <p:spTgt spid="120"/>
                                            </p:tgtEl>
                                          </p:cBhvr>
                                        </p:animEffect>
                                      </p:childTnLst>
                                    </p:cTn>
                                  </p:par>
                                </p:childTnLst>
                              </p:cTn>
                            </p:par>
                            <p:par>
                              <p:cTn id="107" fill="hold">
                                <p:stCondLst>
                                  <p:cond delay="11220"/>
                                </p:stCondLst>
                                <p:childTnLst>
                                  <p:par>
                                    <p:cTn id="108" presetID="2" presetClass="entr" presetSubtype="8" accel="76000" fill="hold" nodeType="afterEffect" p14:presetBounceEnd="50000">
                                      <p:stCondLst>
                                        <p:cond delay="0"/>
                                      </p:stCondLst>
                                      <p:childTnLst>
                                        <p:set>
                                          <p:cBhvr>
                                            <p:cTn id="109" dur="1" fill="hold">
                                              <p:stCondLst>
                                                <p:cond delay="0"/>
                                              </p:stCondLst>
                                            </p:cTn>
                                            <p:tgtEl>
                                              <p:spTgt spid="109"/>
                                            </p:tgtEl>
                                            <p:attrNameLst>
                                              <p:attrName>style.visibility</p:attrName>
                                            </p:attrNameLst>
                                          </p:cBhvr>
                                          <p:to>
                                            <p:strVal val="visible"/>
                                          </p:to>
                                        </p:set>
                                        <p:anim calcmode="lin" valueType="num" p14:bounceEnd="50000">
                                          <p:cBhvr additive="base">
                                            <p:cTn id="110" dur="500" fill="hold"/>
                                            <p:tgtEl>
                                              <p:spTgt spid="109"/>
                                            </p:tgtEl>
                                            <p:attrNameLst>
                                              <p:attrName>ppt_x</p:attrName>
                                            </p:attrNameLst>
                                          </p:cBhvr>
                                          <p:tavLst>
                                            <p:tav tm="0">
                                              <p:val>
                                                <p:strVal val="0-#ppt_w/2"/>
                                              </p:val>
                                            </p:tav>
                                            <p:tav tm="100000">
                                              <p:val>
                                                <p:strVal val="#ppt_x"/>
                                              </p:val>
                                            </p:tav>
                                          </p:tavLst>
                                        </p:anim>
                                        <p:anim calcmode="lin" valueType="num" p14:bounceEnd="50000">
                                          <p:cBhvr additive="base">
                                            <p:cTn id="111" dur="500" fill="hold"/>
                                            <p:tgtEl>
                                              <p:spTgt spid="109"/>
                                            </p:tgtEl>
                                            <p:attrNameLst>
                                              <p:attrName>ppt_y</p:attrName>
                                            </p:attrNameLst>
                                          </p:cBhvr>
                                          <p:tavLst>
                                            <p:tav tm="0">
                                              <p:val>
                                                <p:strVal val="#ppt_y"/>
                                              </p:val>
                                            </p:tav>
                                            <p:tav tm="100000">
                                              <p:val>
                                                <p:strVal val="#ppt_y"/>
                                              </p:val>
                                            </p:tav>
                                          </p:tavLst>
                                        </p:anim>
                                      </p:childTnLst>
                                    </p:cTn>
                                  </p:par>
                                </p:childTnLst>
                              </p:cTn>
                            </p:par>
                            <p:par>
                              <p:cTn id="112" fill="hold">
                                <p:stCondLst>
                                  <p:cond delay="11720"/>
                                </p:stCondLst>
                                <p:childTnLst>
                                  <p:par>
                                    <p:cTn id="113" presetID="16" presetClass="entr" presetSubtype="37" fill="hold" grpId="0" nodeType="after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barn(outVertical)">
                                          <p:cBhvr>
                                            <p:cTn id="115" dur="500"/>
                                            <p:tgtEl>
                                              <p:spTgt spid="112"/>
                                            </p:tgtEl>
                                          </p:cBhvr>
                                        </p:animEffect>
                                      </p:childTnLst>
                                    </p:cTn>
                                  </p:par>
                                  <p:par>
                                    <p:cTn id="116" presetID="22" presetClass="entr" presetSubtype="8"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wipe(left)">
                                          <p:cBhvr>
                                            <p:cTn id="118" dur="500"/>
                                            <p:tgtEl>
                                              <p:spTgt spid="100"/>
                                            </p:tgtEl>
                                          </p:cBhvr>
                                        </p:animEffect>
                                      </p:childTnLst>
                                    </p:cTn>
                                  </p:par>
                                </p:childTnLst>
                              </p:cTn>
                            </p:par>
                            <p:par>
                              <p:cTn id="119" fill="hold">
                                <p:stCondLst>
                                  <p:cond delay="12220"/>
                                </p:stCondLst>
                                <p:childTnLst>
                                  <p:par>
                                    <p:cTn id="120" presetID="22" presetClass="entr" presetSubtype="8"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left)">
                                          <p:cBhvr>
                                            <p:cTn id="122" dur="500"/>
                                            <p:tgtEl>
                                              <p:spTgt spid="123"/>
                                            </p:tgtEl>
                                          </p:cBhvr>
                                        </p:animEffect>
                                      </p:childTnLst>
                                    </p:cTn>
                                  </p:par>
                                </p:childTnLst>
                              </p:cTn>
                            </p:par>
                            <p:par>
                              <p:cTn id="123" fill="hold">
                                <p:stCondLst>
                                  <p:cond delay="12720"/>
                                </p:stCondLst>
                                <p:childTnLst>
                                  <p:par>
                                    <p:cTn id="124" presetID="10" presetClass="entr" presetSubtype="0"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Effect transition="in" filter="fade">
                                          <p:cBhvr>
                                            <p:cTn id="1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5" grpId="0" animBg="1"/>
          <p:bldP spid="66" grpId="0"/>
          <p:bldP spid="70" grpId="0"/>
          <p:bldP spid="99" grpId="0"/>
          <p:bldP spid="112" grpId="0"/>
          <p:bldP spid="113" grpId="0"/>
          <p:bldP spid="127" grpId="0"/>
          <p:bldP spid="48" grpId="0"/>
          <p:bldP spid="52" grpId="0" animBg="1"/>
          <p:bldP spid="56" grpId="0"/>
          <p:bldP spid="60" grpId="0" animBg="1"/>
          <p:bldP spid="63" grpId="0"/>
          <p:bldP spid="63" grpId="1"/>
          <p:bldP spid="64" grpId="0" animBg="1"/>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200" fill="hold"/>
                                            <p:tgtEl>
                                              <p:spTgt spid="49"/>
                                            </p:tgtEl>
                                            <p:attrNameLst>
                                              <p:attrName>ppt_x</p:attrName>
                                            </p:attrNameLst>
                                          </p:cBhvr>
                                          <p:tavLst>
                                            <p:tav tm="0">
                                              <p:val>
                                                <p:strVal val="0-#ppt_w/2"/>
                                              </p:val>
                                            </p:tav>
                                            <p:tav tm="100000">
                                              <p:val>
                                                <p:strVal val="#ppt_x"/>
                                              </p:val>
                                            </p:tav>
                                          </p:tavLst>
                                        </p:anim>
                                        <p:anim calcmode="lin" valueType="num">
                                          <p:cBhvr additive="base">
                                            <p:cTn id="8" dur="12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200" fill="hold"/>
                                            <p:tgtEl>
                                              <p:spTgt spid="50"/>
                                            </p:tgtEl>
                                            <p:attrNameLst>
                                              <p:attrName>ppt_x</p:attrName>
                                            </p:attrNameLst>
                                          </p:cBhvr>
                                          <p:tavLst>
                                            <p:tav tm="0">
                                              <p:val>
                                                <p:strVal val="#ppt_x"/>
                                              </p:val>
                                            </p:tav>
                                            <p:tav tm="100000">
                                              <p:val>
                                                <p:strVal val="#ppt_x"/>
                                              </p:val>
                                            </p:tav>
                                          </p:tavLst>
                                        </p:anim>
                                        <p:anim calcmode="lin" valueType="num">
                                          <p:cBhvr additive="base">
                                            <p:cTn id="12" dur="1200" fill="hold"/>
                                            <p:tgtEl>
                                              <p:spTgt spid="50"/>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1000" fill="hold"/>
                                            <p:tgtEl>
                                              <p:spTgt spid="63"/>
                                            </p:tgtEl>
                                            <p:attrNameLst>
                                              <p:attrName>style.color</p:attrName>
                                            </p:attrNameLst>
                                          </p:cBhvr>
                                          <p:to>
                                            <p:clrVal>
                                              <a:schemeClr val="accent2"/>
                                            </p:clrVal>
                                          </p:to>
                                        </p:set>
                                        <p:set>
                                          <p:cBhvr>
                                            <p:cTn id="41" dur="1000" fill="hold"/>
                                            <p:tgtEl>
                                              <p:spTgt spid="63"/>
                                            </p:tgtEl>
                                            <p:attrNameLst>
                                              <p:attrName>fillcolor</p:attrName>
                                            </p:attrNameLst>
                                          </p:cBhvr>
                                          <p:to>
                                            <p:clrVal>
                                              <a:schemeClr val="accent2"/>
                                            </p:clrVal>
                                          </p:to>
                                        </p:set>
                                        <p:set>
                                          <p:cBhvr>
                                            <p:cTn id="42" dur="1000" fill="hold"/>
                                            <p:tgtEl>
                                              <p:spTgt spid="63"/>
                                            </p:tgtEl>
                                            <p:attrNameLst>
                                              <p:attrName>fill.type</p:attrName>
                                            </p:attrNameLst>
                                          </p:cBhvr>
                                          <p:to>
                                            <p:strVal val="solid"/>
                                          </p:to>
                                        </p:set>
                                      </p:childTnLst>
                                    </p:cTn>
                                  </p:par>
                                </p:childTnLst>
                              </p:cTn>
                            </p:par>
                            <p:par>
                              <p:cTn id="43" fill="hold">
                                <p:stCondLst>
                                  <p:cond delay="4320"/>
                                </p:stCondLst>
                                <p:childTnLst>
                                  <p:par>
                                    <p:cTn id="44" presetID="2" presetClass="entr" presetSubtype="4" accel="70000"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1000" fill="hold"/>
                                            <p:tgtEl>
                                              <p:spTgt spid="65"/>
                                            </p:tgtEl>
                                            <p:attrNameLst>
                                              <p:attrName>ppt_x</p:attrName>
                                            </p:attrNameLst>
                                          </p:cBhvr>
                                          <p:tavLst>
                                            <p:tav tm="0">
                                              <p:val>
                                                <p:strVal val="#ppt_x"/>
                                              </p:val>
                                            </p:tav>
                                            <p:tav tm="100000">
                                              <p:val>
                                                <p:strVal val="#ppt_x"/>
                                              </p:val>
                                            </p:tav>
                                          </p:tavLst>
                                        </p:anim>
                                        <p:anim calcmode="lin" valueType="num">
                                          <p:cBhvr additive="base">
                                            <p:cTn id="47" dur="1000" fill="hold"/>
                                            <p:tgtEl>
                                              <p:spTgt spid="65"/>
                                            </p:tgtEl>
                                            <p:attrNameLst>
                                              <p:attrName>ppt_y</p:attrName>
                                            </p:attrNameLst>
                                          </p:cBhvr>
                                          <p:tavLst>
                                            <p:tav tm="0">
                                              <p:val>
                                                <p:strVal val="1+#ppt_h/2"/>
                                              </p:val>
                                            </p:tav>
                                            <p:tav tm="100000">
                                              <p:val>
                                                <p:strVal val="#ppt_y"/>
                                              </p:val>
                                            </p:tav>
                                          </p:tavLst>
                                        </p:anim>
                                      </p:childTnLst>
                                    </p:cTn>
                                  </p:par>
                                </p:childTnLst>
                              </p:cTn>
                            </p:par>
                            <p:par>
                              <p:cTn id="48" fill="hold">
                                <p:stCondLst>
                                  <p:cond delay="5320"/>
                                </p:stCondLst>
                                <p:childTnLst>
                                  <p:par>
                                    <p:cTn id="49" presetID="53" presetClass="entr" presetSubtype="16" fill="hold" grpId="0" nodeType="after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500" fill="hold"/>
                                            <p:tgtEl>
                                              <p:spTgt spid="113"/>
                                            </p:tgtEl>
                                            <p:attrNameLst>
                                              <p:attrName>ppt_w</p:attrName>
                                            </p:attrNameLst>
                                          </p:cBhvr>
                                          <p:tavLst>
                                            <p:tav tm="0">
                                              <p:val>
                                                <p:fltVal val="0"/>
                                              </p:val>
                                            </p:tav>
                                            <p:tav tm="100000">
                                              <p:val>
                                                <p:strVal val="#ppt_w"/>
                                              </p:val>
                                            </p:tav>
                                          </p:tavLst>
                                        </p:anim>
                                        <p:anim calcmode="lin" valueType="num">
                                          <p:cBhvr>
                                            <p:cTn id="52" dur="500" fill="hold"/>
                                            <p:tgtEl>
                                              <p:spTgt spid="113"/>
                                            </p:tgtEl>
                                            <p:attrNameLst>
                                              <p:attrName>ppt_h</p:attrName>
                                            </p:attrNameLst>
                                          </p:cBhvr>
                                          <p:tavLst>
                                            <p:tav tm="0">
                                              <p:val>
                                                <p:fltVal val="0"/>
                                              </p:val>
                                            </p:tav>
                                            <p:tav tm="100000">
                                              <p:val>
                                                <p:strVal val="#ppt_h"/>
                                              </p:val>
                                            </p:tav>
                                          </p:tavLst>
                                        </p:anim>
                                        <p:animEffect transition="in" filter="fade">
                                          <p:cBhvr>
                                            <p:cTn id="53" dur="500"/>
                                            <p:tgtEl>
                                              <p:spTgt spid="113"/>
                                            </p:tgtEl>
                                          </p:cBhvr>
                                        </p:animEffect>
                                      </p:childTnLst>
                                    </p:cTn>
                                  </p:par>
                                </p:childTnLst>
                              </p:cTn>
                            </p:par>
                            <p:par>
                              <p:cTn id="54" fill="hold">
                                <p:stCondLst>
                                  <p:cond delay="5820"/>
                                </p:stCondLst>
                                <p:childTnLst>
                                  <p:par>
                                    <p:cTn id="55" presetID="22" presetClass="entr" presetSubtype="1"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400"/>
                                            <p:tgtEl>
                                              <p:spTgt spid="58"/>
                                            </p:tgtEl>
                                          </p:cBhvr>
                                        </p:animEffect>
                                      </p:childTnLst>
                                    </p:cTn>
                                  </p:par>
                                </p:childTnLst>
                              </p:cTn>
                            </p:par>
                            <p:par>
                              <p:cTn id="58" fill="hold">
                                <p:stCondLst>
                                  <p:cond delay="6220"/>
                                </p:stCondLst>
                                <p:childTnLst>
                                  <p:par>
                                    <p:cTn id="59" presetID="2" presetClass="entr" presetSubtype="8" accel="76000"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500" fill="hold"/>
                                            <p:tgtEl>
                                              <p:spTgt spid="59"/>
                                            </p:tgtEl>
                                            <p:attrNameLst>
                                              <p:attrName>ppt_x</p:attrName>
                                            </p:attrNameLst>
                                          </p:cBhvr>
                                          <p:tavLst>
                                            <p:tav tm="0">
                                              <p:val>
                                                <p:strVal val="0-#ppt_w/2"/>
                                              </p:val>
                                            </p:tav>
                                            <p:tav tm="100000">
                                              <p:val>
                                                <p:strVal val="#ppt_x"/>
                                              </p:val>
                                            </p:tav>
                                          </p:tavLst>
                                        </p:anim>
                                        <p:anim calcmode="lin" valueType="num">
                                          <p:cBhvr additive="base">
                                            <p:cTn id="62" dur="500" fill="hold"/>
                                            <p:tgtEl>
                                              <p:spTgt spid="59"/>
                                            </p:tgtEl>
                                            <p:attrNameLst>
                                              <p:attrName>ppt_y</p:attrName>
                                            </p:attrNameLst>
                                          </p:cBhvr>
                                          <p:tavLst>
                                            <p:tav tm="0">
                                              <p:val>
                                                <p:strVal val="#ppt_y"/>
                                              </p:val>
                                            </p:tav>
                                            <p:tav tm="100000">
                                              <p:val>
                                                <p:strVal val="#ppt_y"/>
                                              </p:val>
                                            </p:tav>
                                          </p:tavLst>
                                        </p:anim>
                                      </p:childTnLst>
                                    </p:cTn>
                                  </p:par>
                                </p:childTnLst>
                              </p:cTn>
                            </p:par>
                            <p:par>
                              <p:cTn id="63" fill="hold">
                                <p:stCondLst>
                                  <p:cond delay="6720"/>
                                </p:stCondLst>
                                <p:childTnLst>
                                  <p:par>
                                    <p:cTn id="64" presetID="16" presetClass="entr" presetSubtype="37"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barn(outVertical)">
                                          <p:cBhvr>
                                            <p:cTn id="66" dur="500"/>
                                            <p:tgtEl>
                                              <p:spTgt spid="66"/>
                                            </p:tgtEl>
                                          </p:cBhvr>
                                        </p:animEffect>
                                      </p:childTnLst>
                                    </p:cTn>
                                  </p:par>
                                </p:childTnLst>
                              </p:cTn>
                            </p:par>
                            <p:par>
                              <p:cTn id="67" fill="hold">
                                <p:stCondLst>
                                  <p:cond delay="722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7720"/>
                                </p:stCondLst>
                                <p:childTnLst>
                                  <p:par>
                                    <p:cTn id="72" presetID="22" presetClass="entr" presetSubtype="8" fill="hold" nodeType="after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wipe(left)">
                                          <p:cBhvr>
                                            <p:cTn id="74" dur="500"/>
                                            <p:tgtEl>
                                              <p:spTgt spid="114"/>
                                            </p:tgtEl>
                                          </p:cBhvr>
                                        </p:animEffect>
                                      </p:childTnLst>
                                    </p:cTn>
                                  </p:par>
                                </p:childTnLst>
                              </p:cTn>
                            </p:par>
                            <p:par>
                              <p:cTn id="75" fill="hold">
                                <p:stCondLst>
                                  <p:cond delay="8220"/>
                                </p:stCondLst>
                                <p:childTnLst>
                                  <p:par>
                                    <p:cTn id="76" presetID="2" presetClass="entr" presetSubtype="8" accel="7600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additive="base">
                                            <p:cTn id="78" dur="500" fill="hold"/>
                                            <p:tgtEl>
                                              <p:spTgt spid="67"/>
                                            </p:tgtEl>
                                            <p:attrNameLst>
                                              <p:attrName>ppt_x</p:attrName>
                                            </p:attrNameLst>
                                          </p:cBhvr>
                                          <p:tavLst>
                                            <p:tav tm="0">
                                              <p:val>
                                                <p:strVal val="0-#ppt_w/2"/>
                                              </p:val>
                                            </p:tav>
                                            <p:tav tm="100000">
                                              <p:val>
                                                <p:strVal val="#ppt_x"/>
                                              </p:val>
                                            </p:tav>
                                          </p:tavLst>
                                        </p:anim>
                                        <p:anim calcmode="lin" valueType="num">
                                          <p:cBhvr additive="base">
                                            <p:cTn id="79" dur="500" fill="hold"/>
                                            <p:tgtEl>
                                              <p:spTgt spid="67"/>
                                            </p:tgtEl>
                                            <p:attrNameLst>
                                              <p:attrName>ppt_y</p:attrName>
                                            </p:attrNameLst>
                                          </p:cBhvr>
                                          <p:tavLst>
                                            <p:tav tm="0">
                                              <p:val>
                                                <p:strVal val="#ppt_y"/>
                                              </p:val>
                                            </p:tav>
                                            <p:tav tm="100000">
                                              <p:val>
                                                <p:strVal val="#ppt_y"/>
                                              </p:val>
                                            </p:tav>
                                          </p:tavLst>
                                        </p:anim>
                                      </p:childTnLst>
                                    </p:cTn>
                                  </p:par>
                                </p:childTnLst>
                              </p:cTn>
                            </p:par>
                            <p:par>
                              <p:cTn id="80" fill="hold">
                                <p:stCondLst>
                                  <p:cond delay="8720"/>
                                </p:stCondLst>
                                <p:childTnLst>
                                  <p:par>
                                    <p:cTn id="81" presetID="16" presetClass="entr" presetSubtype="37"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arn(outVertical)">
                                          <p:cBhvr>
                                            <p:cTn id="83" dur="500"/>
                                            <p:tgtEl>
                                              <p:spTgt spid="70"/>
                                            </p:tgtEl>
                                          </p:cBhvr>
                                        </p:animEffect>
                                      </p:childTnLst>
                                    </p:cTn>
                                  </p:par>
                                  <p:par>
                                    <p:cTn id="84" presetID="22" presetClass="entr" presetSubtype="8"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left)">
                                          <p:cBhvr>
                                            <p:cTn id="86" dur="500"/>
                                            <p:tgtEl>
                                              <p:spTgt spid="54"/>
                                            </p:tgtEl>
                                          </p:cBhvr>
                                        </p:animEffect>
                                      </p:childTnLst>
                                    </p:cTn>
                                  </p:par>
                                </p:childTnLst>
                              </p:cTn>
                            </p:par>
                            <p:par>
                              <p:cTn id="87" fill="hold">
                                <p:stCondLst>
                                  <p:cond delay="9220"/>
                                </p:stCondLst>
                                <p:childTnLst>
                                  <p:par>
                                    <p:cTn id="88" presetID="22" presetClass="entr" presetSubtype="8" fill="hold" nodeType="after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9720"/>
                                </p:stCondLst>
                                <p:childTnLst>
                                  <p:par>
                                    <p:cTn id="92" presetID="2" presetClass="entr" presetSubtype="8" accel="76000" fill="hold" nodeType="after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0-#ppt_w/2"/>
                                              </p:val>
                                            </p:tav>
                                            <p:tav tm="100000">
                                              <p:val>
                                                <p:strVal val="#ppt_x"/>
                                              </p:val>
                                            </p:tav>
                                          </p:tavLst>
                                        </p:anim>
                                        <p:anim calcmode="lin" valueType="num">
                                          <p:cBhvr additive="base">
                                            <p:cTn id="95" dur="500" fill="hold"/>
                                            <p:tgtEl>
                                              <p:spTgt spid="96"/>
                                            </p:tgtEl>
                                            <p:attrNameLst>
                                              <p:attrName>ppt_y</p:attrName>
                                            </p:attrNameLst>
                                          </p:cBhvr>
                                          <p:tavLst>
                                            <p:tav tm="0">
                                              <p:val>
                                                <p:strVal val="#ppt_y"/>
                                              </p:val>
                                            </p:tav>
                                            <p:tav tm="100000">
                                              <p:val>
                                                <p:strVal val="#ppt_y"/>
                                              </p:val>
                                            </p:tav>
                                          </p:tavLst>
                                        </p:anim>
                                      </p:childTnLst>
                                    </p:cTn>
                                  </p:par>
                                </p:childTnLst>
                              </p:cTn>
                            </p:par>
                            <p:par>
                              <p:cTn id="96" fill="hold">
                                <p:stCondLst>
                                  <p:cond delay="10220"/>
                                </p:stCondLst>
                                <p:childTnLst>
                                  <p:par>
                                    <p:cTn id="97" presetID="16" presetClass="entr" presetSubtype="37" fill="hold" grpId="0" nodeType="after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barn(outVertical)">
                                          <p:cBhvr>
                                            <p:cTn id="99" dur="500"/>
                                            <p:tgtEl>
                                              <p:spTgt spid="99"/>
                                            </p:tgtEl>
                                          </p:cBhvr>
                                        </p:animEffect>
                                      </p:childTnLst>
                                    </p:cTn>
                                  </p:par>
                                  <p:par>
                                    <p:cTn id="100" presetID="22" presetClass="entr" presetSubtype="8" fill="hold"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wipe(left)">
                                          <p:cBhvr>
                                            <p:cTn id="102" dur="500"/>
                                            <p:tgtEl>
                                              <p:spTgt spid="92"/>
                                            </p:tgtEl>
                                          </p:cBhvr>
                                        </p:animEffect>
                                      </p:childTnLst>
                                    </p:cTn>
                                  </p:par>
                                </p:childTnLst>
                              </p:cTn>
                            </p:par>
                            <p:par>
                              <p:cTn id="103" fill="hold">
                                <p:stCondLst>
                                  <p:cond delay="10720"/>
                                </p:stCondLst>
                                <p:childTnLst>
                                  <p:par>
                                    <p:cTn id="104" presetID="22" presetClass="entr" presetSubtype="8" fill="hold"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wipe(left)">
                                          <p:cBhvr>
                                            <p:cTn id="106" dur="500"/>
                                            <p:tgtEl>
                                              <p:spTgt spid="120"/>
                                            </p:tgtEl>
                                          </p:cBhvr>
                                        </p:animEffect>
                                      </p:childTnLst>
                                    </p:cTn>
                                  </p:par>
                                </p:childTnLst>
                              </p:cTn>
                            </p:par>
                            <p:par>
                              <p:cTn id="107" fill="hold">
                                <p:stCondLst>
                                  <p:cond delay="11220"/>
                                </p:stCondLst>
                                <p:childTnLst>
                                  <p:par>
                                    <p:cTn id="108" presetID="2" presetClass="entr" presetSubtype="8" accel="76000" fill="hold" nodeType="afterEffect">
                                      <p:stCondLst>
                                        <p:cond delay="0"/>
                                      </p:stCondLst>
                                      <p:childTnLst>
                                        <p:set>
                                          <p:cBhvr>
                                            <p:cTn id="109" dur="1" fill="hold">
                                              <p:stCondLst>
                                                <p:cond delay="0"/>
                                              </p:stCondLst>
                                            </p:cTn>
                                            <p:tgtEl>
                                              <p:spTgt spid="109"/>
                                            </p:tgtEl>
                                            <p:attrNameLst>
                                              <p:attrName>style.visibility</p:attrName>
                                            </p:attrNameLst>
                                          </p:cBhvr>
                                          <p:to>
                                            <p:strVal val="visible"/>
                                          </p:to>
                                        </p:set>
                                        <p:anim calcmode="lin" valueType="num">
                                          <p:cBhvr additive="base">
                                            <p:cTn id="110" dur="500" fill="hold"/>
                                            <p:tgtEl>
                                              <p:spTgt spid="109"/>
                                            </p:tgtEl>
                                            <p:attrNameLst>
                                              <p:attrName>ppt_x</p:attrName>
                                            </p:attrNameLst>
                                          </p:cBhvr>
                                          <p:tavLst>
                                            <p:tav tm="0">
                                              <p:val>
                                                <p:strVal val="0-#ppt_w/2"/>
                                              </p:val>
                                            </p:tav>
                                            <p:tav tm="100000">
                                              <p:val>
                                                <p:strVal val="#ppt_x"/>
                                              </p:val>
                                            </p:tav>
                                          </p:tavLst>
                                        </p:anim>
                                        <p:anim calcmode="lin" valueType="num">
                                          <p:cBhvr additive="base">
                                            <p:cTn id="111" dur="500" fill="hold"/>
                                            <p:tgtEl>
                                              <p:spTgt spid="109"/>
                                            </p:tgtEl>
                                            <p:attrNameLst>
                                              <p:attrName>ppt_y</p:attrName>
                                            </p:attrNameLst>
                                          </p:cBhvr>
                                          <p:tavLst>
                                            <p:tav tm="0">
                                              <p:val>
                                                <p:strVal val="#ppt_y"/>
                                              </p:val>
                                            </p:tav>
                                            <p:tav tm="100000">
                                              <p:val>
                                                <p:strVal val="#ppt_y"/>
                                              </p:val>
                                            </p:tav>
                                          </p:tavLst>
                                        </p:anim>
                                      </p:childTnLst>
                                    </p:cTn>
                                  </p:par>
                                </p:childTnLst>
                              </p:cTn>
                            </p:par>
                            <p:par>
                              <p:cTn id="112" fill="hold">
                                <p:stCondLst>
                                  <p:cond delay="11720"/>
                                </p:stCondLst>
                                <p:childTnLst>
                                  <p:par>
                                    <p:cTn id="113" presetID="16" presetClass="entr" presetSubtype="37" fill="hold" grpId="0" nodeType="after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barn(outVertical)">
                                          <p:cBhvr>
                                            <p:cTn id="115" dur="500"/>
                                            <p:tgtEl>
                                              <p:spTgt spid="112"/>
                                            </p:tgtEl>
                                          </p:cBhvr>
                                        </p:animEffect>
                                      </p:childTnLst>
                                    </p:cTn>
                                  </p:par>
                                  <p:par>
                                    <p:cTn id="116" presetID="22" presetClass="entr" presetSubtype="8"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wipe(left)">
                                          <p:cBhvr>
                                            <p:cTn id="118" dur="500"/>
                                            <p:tgtEl>
                                              <p:spTgt spid="100"/>
                                            </p:tgtEl>
                                          </p:cBhvr>
                                        </p:animEffect>
                                      </p:childTnLst>
                                    </p:cTn>
                                  </p:par>
                                </p:childTnLst>
                              </p:cTn>
                            </p:par>
                            <p:par>
                              <p:cTn id="119" fill="hold">
                                <p:stCondLst>
                                  <p:cond delay="12220"/>
                                </p:stCondLst>
                                <p:childTnLst>
                                  <p:par>
                                    <p:cTn id="120" presetID="22" presetClass="entr" presetSubtype="8"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left)">
                                          <p:cBhvr>
                                            <p:cTn id="122" dur="500"/>
                                            <p:tgtEl>
                                              <p:spTgt spid="123"/>
                                            </p:tgtEl>
                                          </p:cBhvr>
                                        </p:animEffect>
                                      </p:childTnLst>
                                    </p:cTn>
                                  </p:par>
                                </p:childTnLst>
                              </p:cTn>
                            </p:par>
                            <p:par>
                              <p:cTn id="123" fill="hold">
                                <p:stCondLst>
                                  <p:cond delay="12720"/>
                                </p:stCondLst>
                                <p:childTnLst>
                                  <p:par>
                                    <p:cTn id="124" presetID="10" presetClass="entr" presetSubtype="0"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Effect transition="in" filter="fade">
                                          <p:cBhvr>
                                            <p:cTn id="12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5" grpId="0" animBg="1"/>
          <p:bldP spid="66" grpId="0"/>
          <p:bldP spid="70" grpId="0"/>
          <p:bldP spid="99" grpId="0"/>
          <p:bldP spid="112" grpId="0"/>
          <p:bldP spid="113" grpId="0"/>
          <p:bldP spid="127" grpId="0"/>
          <p:bldP spid="48" grpId="0"/>
          <p:bldP spid="52" grpId="0" animBg="1"/>
          <p:bldP spid="56" grpId="0"/>
          <p:bldP spid="60" grpId="0" animBg="1"/>
          <p:bldP spid="63" grpId="0"/>
          <p:bldP spid="63" grpId="1"/>
          <p:bldP spid="64" grpId="0" animBg="1"/>
          <p:bldP spid="7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513877" y="1510517"/>
            <a:ext cx="4191608" cy="3899111"/>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6" tIns="60894" rIns="121786" bIns="60894" anchor="ctr"/>
          <a:lstStyle/>
          <a:p>
            <a:pPr algn="ctr" defTabSz="1217890" fontAlgn="auto">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bwMode="auto">
          <a:xfrm>
            <a:off x="3422125" y="1623478"/>
            <a:ext cx="1921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3488313" y="5345193"/>
            <a:ext cx="191956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auto">
          <a:xfrm>
            <a:off x="4584132" y="2885573"/>
            <a:ext cx="1778612"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87" idx="2"/>
          </p:cNvCxnSpPr>
          <p:nvPr/>
        </p:nvCxnSpPr>
        <p:spPr bwMode="auto">
          <a:xfrm>
            <a:off x="4391513" y="4199203"/>
            <a:ext cx="192068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6614315" y="1149564"/>
            <a:ext cx="1784848" cy="430976"/>
          </a:xfrm>
          <a:prstGeom prst="rect">
            <a:avLst/>
          </a:prstGeom>
        </p:spPr>
        <p:txBody>
          <a:bodyPr wrap="none" lIns="121786" tIns="60894" rIns="121786" bIns="60894">
            <a:spAutoFit/>
          </a:bodyPr>
          <a:lstStyle/>
          <a:p>
            <a:r>
              <a:rPr lang="zh-CN" altLang="en-US" sz="2000" b="1" dirty="0">
                <a:solidFill>
                  <a:srgbClr val="EA5E66"/>
                </a:solidFill>
                <a:latin typeface="微软雅黑" pitchFamily="34" charset="-122"/>
                <a:ea typeface="微软雅黑" pitchFamily="34" charset="-122"/>
              </a:rPr>
              <a:t>处于起步阶段</a:t>
            </a:r>
          </a:p>
        </p:txBody>
      </p:sp>
      <p:sp>
        <p:nvSpPr>
          <p:cNvPr id="64" name="矩形 47"/>
          <p:cNvSpPr>
            <a:spLocks noChangeArrowheads="1"/>
          </p:cNvSpPr>
          <p:nvPr/>
        </p:nvSpPr>
        <p:spPr bwMode="auto">
          <a:xfrm>
            <a:off x="6575198" y="1459939"/>
            <a:ext cx="4057122" cy="725156"/>
          </a:xfrm>
          <a:prstGeom prst="rect">
            <a:avLst/>
          </a:prstGeom>
          <a:noFill/>
          <a:ln>
            <a:noFill/>
          </a:ln>
        </p:spPr>
        <p:txBody>
          <a:bodyPr lIns="121786" tIns="60894" rIns="121786" bIns="6089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00" dirty="0"/>
              <a:t>点击输入简要文字内容，文字内容需概括精炼，不用多余的文字修饰，言简意赅的说明该项内容。</a:t>
            </a:r>
            <a:endParaRPr lang="en-US" altLang="zh-CN" sz="1300" dirty="0"/>
          </a:p>
        </p:txBody>
      </p:sp>
      <p:sp>
        <p:nvSpPr>
          <p:cNvPr id="74" name="椭圆 73"/>
          <p:cNvSpPr/>
          <p:nvPr/>
        </p:nvSpPr>
        <p:spPr>
          <a:xfrm>
            <a:off x="3119263" y="1334775"/>
            <a:ext cx="497682" cy="497862"/>
          </a:xfrm>
          <a:prstGeom prst="ellipse">
            <a:avLst/>
          </a:prstGeom>
          <a:solidFill>
            <a:srgbClr val="EA5E6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a:t>1</a:t>
            </a:r>
            <a:endParaRPr lang="zh-CN" altLang="en-US" dirty="0"/>
          </a:p>
        </p:txBody>
      </p:sp>
      <p:sp>
        <p:nvSpPr>
          <p:cNvPr id="75" name="椭圆 74"/>
          <p:cNvSpPr/>
          <p:nvPr/>
        </p:nvSpPr>
        <p:spPr>
          <a:xfrm>
            <a:off x="4175243" y="2616301"/>
            <a:ext cx="497682" cy="497862"/>
          </a:xfrm>
          <a:prstGeom prst="ellipse">
            <a:avLst/>
          </a:prstGeom>
          <a:solidFill>
            <a:srgbClr val="EA610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a:t>2</a:t>
            </a:r>
            <a:endParaRPr lang="zh-CN" altLang="en-US" dirty="0"/>
          </a:p>
        </p:txBody>
      </p:sp>
      <p:sp>
        <p:nvSpPr>
          <p:cNvPr id="76" name="椭圆 75"/>
          <p:cNvSpPr/>
          <p:nvPr/>
        </p:nvSpPr>
        <p:spPr>
          <a:xfrm>
            <a:off x="4147327" y="3926461"/>
            <a:ext cx="497682" cy="497862"/>
          </a:xfrm>
          <a:prstGeom prst="ellipse">
            <a:avLst/>
          </a:prstGeom>
          <a:solidFill>
            <a:srgbClr val="F69F1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a:t>3</a:t>
            </a:r>
            <a:endParaRPr lang="zh-CN" altLang="en-US" dirty="0"/>
          </a:p>
        </p:txBody>
      </p:sp>
      <p:sp>
        <p:nvSpPr>
          <p:cNvPr id="77" name="椭圆 76"/>
          <p:cNvSpPr/>
          <p:nvPr/>
        </p:nvSpPr>
        <p:spPr>
          <a:xfrm>
            <a:off x="3119263" y="5060331"/>
            <a:ext cx="497682" cy="497862"/>
          </a:xfrm>
          <a:prstGeom prst="ellipse">
            <a:avLst/>
          </a:prstGeom>
          <a:solidFill>
            <a:srgbClr val="0099A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r>
              <a:rPr lang="en-US" altLang="zh-CN" dirty="0"/>
              <a:t>4</a:t>
            </a:r>
            <a:endParaRPr lang="zh-CN" altLang="en-US" dirty="0"/>
          </a:p>
        </p:txBody>
      </p:sp>
      <p:grpSp>
        <p:nvGrpSpPr>
          <p:cNvPr id="2" name="组合 1"/>
          <p:cNvGrpSpPr/>
          <p:nvPr/>
        </p:nvGrpSpPr>
        <p:grpSpPr>
          <a:xfrm>
            <a:off x="5318814" y="1053530"/>
            <a:ext cx="1145126" cy="1145540"/>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A5E66"/>
              </a:solidFill>
              <a:ln>
                <a:noFill/>
              </a:ln>
            </p:spPr>
            <p:txBody>
              <a:bodyPr lIns="121920" tIns="60960" rIns="121920" bIns="60960"/>
              <a:lstStyle/>
              <a:p>
                <a:pPr defTabSz="121789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A5E66"/>
              </a:solidFill>
              <a:ln>
                <a:noFill/>
              </a:ln>
            </p:spPr>
            <p:txBody>
              <a:bodyPr lIns="121920" tIns="60960" rIns="121920" bIns="60960"/>
              <a:lstStyle/>
              <a:p>
                <a:pPr defTabSz="121789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6245469" y="2231961"/>
            <a:ext cx="1145126" cy="1145540"/>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EA6103"/>
            </a:solidFill>
            <a:ln>
              <a:noFill/>
            </a:ln>
          </p:spPr>
          <p:txBody>
            <a:bodyPr lIns="121920" tIns="60960" rIns="121920" bIns="60960"/>
            <a:lstStyle/>
            <a:p>
              <a:pPr defTabSz="121789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87203" y="3626434"/>
            <a:ext cx="1145126" cy="1145540"/>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F69F1E"/>
            </a:solidFill>
            <a:ln>
              <a:noFill/>
            </a:ln>
          </p:spPr>
          <p:txBody>
            <a:bodyPr lIns="121920" tIns="60960" rIns="121920" bIns="60960"/>
            <a:lstStyle/>
            <a:p>
              <a:pPr defTabSz="121789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5328434" y="4787613"/>
            <a:ext cx="1145126" cy="1145540"/>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99A9"/>
            </a:solidFill>
            <a:ln>
              <a:noFill/>
            </a:ln>
          </p:spPr>
          <p:txBody>
            <a:bodyPr lIns="121920" tIns="60960" rIns="121920" bIns="60960"/>
            <a:lstStyle/>
            <a:p>
              <a:pPr defTabSz="121789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矩形 102"/>
          <p:cNvSpPr/>
          <p:nvPr/>
        </p:nvSpPr>
        <p:spPr>
          <a:xfrm>
            <a:off x="7478298" y="2296943"/>
            <a:ext cx="1784848" cy="430976"/>
          </a:xfrm>
          <a:prstGeom prst="rect">
            <a:avLst/>
          </a:prstGeom>
        </p:spPr>
        <p:txBody>
          <a:bodyPr wrap="none" lIns="121786" tIns="60894" rIns="121786" bIns="60894">
            <a:spAutoFit/>
          </a:bodyPr>
          <a:lstStyle/>
          <a:p>
            <a:r>
              <a:rPr lang="zh-CN" altLang="en-US" sz="2000" b="1" dirty="0">
                <a:solidFill>
                  <a:srgbClr val="EA6103"/>
                </a:solidFill>
                <a:latin typeface="微软雅黑" pitchFamily="34" charset="-122"/>
                <a:ea typeface="微软雅黑" pitchFamily="34" charset="-122"/>
              </a:rPr>
              <a:t>整体规模较小</a:t>
            </a:r>
          </a:p>
        </p:txBody>
      </p:sp>
      <p:sp>
        <p:nvSpPr>
          <p:cNvPr id="104" name="矩形 47"/>
          <p:cNvSpPr>
            <a:spLocks noChangeArrowheads="1"/>
          </p:cNvSpPr>
          <p:nvPr/>
        </p:nvSpPr>
        <p:spPr bwMode="auto">
          <a:xfrm>
            <a:off x="7439181" y="2607318"/>
            <a:ext cx="4057122" cy="725156"/>
          </a:xfrm>
          <a:prstGeom prst="rect">
            <a:avLst/>
          </a:prstGeom>
          <a:noFill/>
          <a:ln>
            <a:noFill/>
          </a:ln>
        </p:spPr>
        <p:txBody>
          <a:bodyPr lIns="121786" tIns="60894" rIns="121786" bIns="6089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00" dirty="0"/>
              <a:t>点击输入简要文字内容，文字内容需概括精炼，不用多余的文字修饰，言简意赅的说明该项内容。</a:t>
            </a:r>
            <a:endParaRPr lang="en-US" altLang="zh-CN" sz="1300" dirty="0"/>
          </a:p>
        </p:txBody>
      </p:sp>
      <p:sp>
        <p:nvSpPr>
          <p:cNvPr id="105" name="矩形 104"/>
          <p:cNvSpPr/>
          <p:nvPr/>
        </p:nvSpPr>
        <p:spPr>
          <a:xfrm>
            <a:off x="7577696" y="3671894"/>
            <a:ext cx="1784848" cy="430976"/>
          </a:xfrm>
          <a:prstGeom prst="rect">
            <a:avLst/>
          </a:prstGeom>
        </p:spPr>
        <p:txBody>
          <a:bodyPr wrap="none" lIns="121786" tIns="60894" rIns="121786" bIns="60894">
            <a:spAutoFit/>
          </a:bodyPr>
          <a:lstStyle/>
          <a:p>
            <a:r>
              <a:rPr lang="zh-CN" altLang="en-US" sz="2000" b="1" dirty="0">
                <a:solidFill>
                  <a:srgbClr val="F69F1E"/>
                </a:solidFill>
                <a:latin typeface="微软雅黑" pitchFamily="34" charset="-122"/>
                <a:ea typeface="微软雅黑" pitchFamily="34" charset="-122"/>
              </a:rPr>
              <a:t>市场占有率低</a:t>
            </a:r>
          </a:p>
        </p:txBody>
      </p:sp>
      <p:sp>
        <p:nvSpPr>
          <p:cNvPr id="106" name="矩形 47"/>
          <p:cNvSpPr>
            <a:spLocks noChangeArrowheads="1"/>
          </p:cNvSpPr>
          <p:nvPr/>
        </p:nvSpPr>
        <p:spPr bwMode="auto">
          <a:xfrm>
            <a:off x="7538579" y="3982270"/>
            <a:ext cx="4057122" cy="725156"/>
          </a:xfrm>
          <a:prstGeom prst="rect">
            <a:avLst/>
          </a:prstGeom>
          <a:noFill/>
          <a:ln>
            <a:noFill/>
          </a:ln>
        </p:spPr>
        <p:txBody>
          <a:bodyPr lIns="121786" tIns="60894" rIns="121786" bIns="6089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00" dirty="0"/>
              <a:t>点击输入简要文字内容，文字内容需概括精炼，不用多余的文字修饰，言简意赅的说明该项内容。</a:t>
            </a:r>
            <a:endParaRPr lang="en-US" altLang="zh-CN" sz="1300" dirty="0"/>
          </a:p>
        </p:txBody>
      </p:sp>
      <p:sp>
        <p:nvSpPr>
          <p:cNvPr id="107" name="矩形 106"/>
          <p:cNvSpPr/>
          <p:nvPr/>
        </p:nvSpPr>
        <p:spPr>
          <a:xfrm>
            <a:off x="6677820" y="4931411"/>
            <a:ext cx="1784848" cy="430976"/>
          </a:xfrm>
          <a:prstGeom prst="rect">
            <a:avLst/>
          </a:prstGeom>
        </p:spPr>
        <p:txBody>
          <a:bodyPr wrap="none" lIns="121786" tIns="60894" rIns="121786" bIns="60894">
            <a:spAutoFit/>
          </a:bodyPr>
          <a:lstStyle/>
          <a:p>
            <a:r>
              <a:rPr lang="zh-CN" altLang="en-US" sz="2000" b="1" dirty="0">
                <a:solidFill>
                  <a:srgbClr val="0099A9"/>
                </a:solidFill>
                <a:latin typeface="微软雅黑" pitchFamily="34" charset="-122"/>
                <a:ea typeface="微软雅黑" pitchFamily="34" charset="-122"/>
              </a:rPr>
              <a:t>市场认知度低</a:t>
            </a:r>
          </a:p>
        </p:txBody>
      </p:sp>
      <p:sp>
        <p:nvSpPr>
          <p:cNvPr id="108" name="矩形 47"/>
          <p:cNvSpPr>
            <a:spLocks noChangeArrowheads="1"/>
          </p:cNvSpPr>
          <p:nvPr/>
        </p:nvSpPr>
        <p:spPr bwMode="auto">
          <a:xfrm>
            <a:off x="6638703" y="5241787"/>
            <a:ext cx="4057122" cy="725156"/>
          </a:xfrm>
          <a:prstGeom prst="rect">
            <a:avLst/>
          </a:prstGeom>
          <a:noFill/>
          <a:ln>
            <a:noFill/>
          </a:ln>
        </p:spPr>
        <p:txBody>
          <a:bodyPr lIns="121786" tIns="60894" rIns="121786" bIns="6089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00" dirty="0"/>
              <a:t>点击输入简要文字内容，文字内容需概括精炼，不用多余的文字修饰，言简意赅的说明该项内容。</a:t>
            </a:r>
            <a:endParaRPr lang="en-US" altLang="zh-CN" sz="1300" dirty="0"/>
          </a:p>
        </p:txBody>
      </p:sp>
      <p:sp>
        <p:nvSpPr>
          <p:cNvPr id="45" name="TextBox 4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7" name="TextBox 46"/>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51"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3"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4" name="椭圆 53"/>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57" name="椭圆 56"/>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59" name="椭圆 58"/>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grpSp>
        <p:nvGrpSpPr>
          <p:cNvPr id="11" name="组合 10">
            <a:extLst>
              <a:ext uri="{FF2B5EF4-FFF2-40B4-BE49-F238E27FC236}">
                <a16:creationId xmlns:a16="http://schemas.microsoft.com/office/drawing/2014/main" id="{E5DD8246-18E4-1079-98A5-77553020C385}"/>
              </a:ext>
            </a:extLst>
          </p:cNvPr>
          <p:cNvGrpSpPr/>
          <p:nvPr/>
        </p:nvGrpSpPr>
        <p:grpSpPr>
          <a:xfrm>
            <a:off x="800328" y="1950744"/>
            <a:ext cx="3012465" cy="3013555"/>
            <a:chOff x="800328" y="1950744"/>
            <a:chExt cx="3012465" cy="3013555"/>
          </a:xfrm>
        </p:grpSpPr>
        <p:sp>
          <p:nvSpPr>
            <p:cNvPr id="72" name="椭圆 71"/>
            <p:cNvSpPr/>
            <p:nvPr/>
          </p:nvSpPr>
          <p:spPr bwMode="auto">
            <a:xfrm>
              <a:off x="800328" y="1950744"/>
              <a:ext cx="3012465" cy="30135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89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10" name="图片 9">
              <a:extLst>
                <a:ext uri="{FF2B5EF4-FFF2-40B4-BE49-F238E27FC236}">
                  <a16:creationId xmlns:a16="http://schemas.microsoft.com/office/drawing/2014/main" id="{E9D47C9E-81BB-8993-928B-C0305D64A1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677" y="2067285"/>
              <a:ext cx="2780472" cy="2780472"/>
            </a:xfrm>
            <a:prstGeom prst="rect">
              <a:avLst/>
            </a:prstGeom>
            <a:effectLst>
              <a:softEdge rad="127000"/>
            </a:effectLst>
          </p:spPr>
        </p:pic>
      </p:grpSp>
    </p:spTree>
    <p:extLst>
      <p:ext uri="{BB962C8B-B14F-4D97-AF65-F5344CB8AC3E}">
        <p14:creationId xmlns:p14="http://schemas.microsoft.com/office/powerpoint/2010/main" val="3269812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50000">
                                          <p:cBhvr additive="base">
                                            <p:cTn id="7" dur="1200" fill="hold"/>
                                            <p:tgtEl>
                                              <p:spTgt spid="51"/>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50000">
                                          <p:cBhvr additive="base">
                                            <p:cTn id="11" dur="12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3"/>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500" fill="hold"/>
                                            <p:tgtEl>
                                              <p:spTgt spid="61"/>
                                            </p:tgtEl>
                                            <p:attrNameLst>
                                              <p:attrName>style.color</p:attrName>
                                            </p:attrNameLst>
                                          </p:cBhvr>
                                          <p:to>
                                            <p:clrVal>
                                              <a:srgbClr val="EA6103"/>
                                            </p:clrVal>
                                          </p:to>
                                        </p:set>
                                        <p:set>
                                          <p:cBhvr>
                                            <p:cTn id="41" dur="500" fill="hold"/>
                                            <p:tgtEl>
                                              <p:spTgt spid="61"/>
                                            </p:tgtEl>
                                            <p:attrNameLst>
                                              <p:attrName>fillcolor</p:attrName>
                                            </p:attrNameLst>
                                          </p:cBhvr>
                                          <p:to>
                                            <p:clrVal>
                                              <a:srgbClr val="EA6103"/>
                                            </p:clrVal>
                                          </p:to>
                                        </p:set>
                                        <p:set>
                                          <p:cBhvr>
                                            <p:cTn id="42" dur="500" fill="hold"/>
                                            <p:tgtEl>
                                              <p:spTgt spid="61"/>
                                            </p:tgtEl>
                                            <p:attrNameLst>
                                              <p:attrName>fill.type</p:attrName>
                                            </p:attrNameLst>
                                          </p:cBhvr>
                                          <p:to>
                                            <p:strVal val="solid"/>
                                          </p:to>
                                        </p:set>
                                      </p:childTnLst>
                                    </p:cTn>
                                  </p:par>
                                </p:childTnLst>
                              </p:cTn>
                            </p:par>
                            <p:par>
                              <p:cTn id="43" fill="hold">
                                <p:stCondLst>
                                  <p:cond delay="3760"/>
                                </p:stCondLst>
                                <p:childTnLst>
                                  <p:par>
                                    <p:cTn id="44" presetID="21" presetClass="entr" presetSubtype="1"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1000"/>
                                            <p:tgtEl>
                                              <p:spTgt spid="11"/>
                                            </p:tgtEl>
                                          </p:cBhvr>
                                        </p:animEffect>
                                      </p:childTnLst>
                                    </p:cTn>
                                  </p:par>
                                </p:childTnLst>
                              </p:cTn>
                            </p:par>
                            <p:par>
                              <p:cTn id="47" fill="hold">
                                <p:stCondLst>
                                  <p:cond delay="476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350"/>
                                            <p:tgtEl>
                                              <p:spTgt spid="40"/>
                                            </p:tgtEl>
                                          </p:cBhvr>
                                        </p:animEffect>
                                      </p:childTnLst>
                                    </p:cTn>
                                  </p:par>
                                </p:childTnLst>
                              </p:cTn>
                            </p:par>
                            <p:par>
                              <p:cTn id="51" fill="hold">
                                <p:stCondLst>
                                  <p:cond delay="5110"/>
                                </p:stCondLst>
                                <p:childTnLst>
                                  <p:par>
                                    <p:cTn id="52" presetID="53" presetClass="entr" presetSubtype="16"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childTnLst>
                              </p:cTn>
                            </p:par>
                            <p:par>
                              <p:cTn id="57" fill="hold">
                                <p:stCondLst>
                                  <p:cond delay="561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6110"/>
                                </p:stCondLst>
                                <p:childTnLst>
                                  <p:par>
                                    <p:cTn id="62" presetID="2" presetClass="entr" presetSubtype="2" fill="hold" nodeType="afterEffect" p14:presetBounceEnd="40000">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14:bounceEnd="40000">
                                          <p:cBhvr additive="base">
                                            <p:cTn id="64"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65" dur="500" fill="hold"/>
                                            <p:tgtEl>
                                              <p:spTgt spid="2"/>
                                            </p:tgtEl>
                                            <p:attrNameLst>
                                              <p:attrName>ppt_y</p:attrName>
                                            </p:attrNameLst>
                                          </p:cBhvr>
                                          <p:tavLst>
                                            <p:tav tm="0">
                                              <p:val>
                                                <p:strVal val="#ppt_y"/>
                                              </p:val>
                                            </p:tav>
                                            <p:tav tm="100000">
                                              <p:val>
                                                <p:strVal val="#ppt_y"/>
                                              </p:val>
                                            </p:tav>
                                          </p:tavLst>
                                        </p:anim>
                                      </p:childTnLst>
                                    </p:cTn>
                                  </p:par>
                                </p:childTnLst>
                              </p:cTn>
                            </p:par>
                            <p:par>
                              <p:cTn id="66" fill="hold">
                                <p:stCondLst>
                                  <p:cond delay="6610"/>
                                </p:stCondLst>
                                <p:childTnLst>
                                  <p:par>
                                    <p:cTn id="67" presetID="22" presetClass="entr" presetSubtype="8"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500"/>
                                            <p:tgtEl>
                                              <p:spTgt spid="64"/>
                                            </p:tgtEl>
                                          </p:cBhvr>
                                        </p:animEffect>
                                      </p:childTnLst>
                                    </p:cTn>
                                  </p:par>
                                  <p:par>
                                    <p:cTn id="73" presetID="53" presetClass="entr" presetSubtype="16" fill="hold" grpId="0" nodeType="withEffect">
                                      <p:stCondLst>
                                        <p:cond delay="75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childTnLst>
                              </p:cTn>
                            </p:par>
                            <p:par>
                              <p:cTn id="78" fill="hold">
                                <p:stCondLst>
                                  <p:cond delay="7860"/>
                                </p:stCondLst>
                                <p:childTnLst>
                                  <p:par>
                                    <p:cTn id="79" presetID="22" presetClass="entr" presetSubtype="8"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par>
                              <p:cTn id="82" fill="hold">
                                <p:stCondLst>
                                  <p:cond delay="8360"/>
                                </p:stCondLst>
                                <p:childTnLst>
                                  <p:par>
                                    <p:cTn id="83" presetID="2" presetClass="entr" presetSubtype="2" fill="hold" nodeType="afterEffect" p14:presetBounceEnd="40000">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14:bounceEnd="40000">
                                          <p:cBhvr additive="base">
                                            <p:cTn id="85"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86" dur="500" fill="hold"/>
                                            <p:tgtEl>
                                              <p:spTgt spid="3"/>
                                            </p:tgtEl>
                                            <p:attrNameLst>
                                              <p:attrName>ppt_y</p:attrName>
                                            </p:attrNameLst>
                                          </p:cBhvr>
                                          <p:tavLst>
                                            <p:tav tm="0">
                                              <p:val>
                                                <p:strVal val="#ppt_y"/>
                                              </p:val>
                                            </p:tav>
                                            <p:tav tm="100000">
                                              <p:val>
                                                <p:strVal val="#ppt_y"/>
                                              </p:val>
                                            </p:tav>
                                          </p:tavLst>
                                        </p:anim>
                                      </p:childTnLst>
                                    </p:cTn>
                                  </p:par>
                                </p:childTnLst>
                              </p:cTn>
                            </p:par>
                            <p:par>
                              <p:cTn id="87" fill="hold">
                                <p:stCondLst>
                                  <p:cond delay="8860"/>
                                </p:stCondLst>
                                <p:childTnLst>
                                  <p:par>
                                    <p:cTn id="88" presetID="22" presetClass="entr" presetSubtype="8" fill="hold" grpId="0" nodeType="after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wipe(left)">
                                          <p:cBhvr>
                                            <p:cTn id="90" dur="500"/>
                                            <p:tgtEl>
                                              <p:spTgt spid="10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wipe(left)">
                                          <p:cBhvr>
                                            <p:cTn id="93" dur="500"/>
                                            <p:tgtEl>
                                              <p:spTgt spid="104"/>
                                            </p:tgtEl>
                                          </p:cBhvr>
                                        </p:animEffect>
                                      </p:childTnLst>
                                    </p:cTn>
                                  </p:par>
                                  <p:par>
                                    <p:cTn id="94" presetID="53" presetClass="entr" presetSubtype="16" fill="hold" grpId="0" nodeType="withEffect">
                                      <p:stCondLst>
                                        <p:cond delay="750"/>
                                      </p:stCondLst>
                                      <p:childTnLst>
                                        <p:set>
                                          <p:cBhvr>
                                            <p:cTn id="95" dur="1" fill="hold">
                                              <p:stCondLst>
                                                <p:cond delay="0"/>
                                              </p:stCondLst>
                                            </p:cTn>
                                            <p:tgtEl>
                                              <p:spTgt spid="76"/>
                                            </p:tgtEl>
                                            <p:attrNameLst>
                                              <p:attrName>style.visibility</p:attrName>
                                            </p:attrNameLst>
                                          </p:cBhvr>
                                          <p:to>
                                            <p:strVal val="visible"/>
                                          </p:to>
                                        </p:set>
                                        <p:anim calcmode="lin" valueType="num">
                                          <p:cBhvr>
                                            <p:cTn id="96" dur="500" fill="hold"/>
                                            <p:tgtEl>
                                              <p:spTgt spid="76"/>
                                            </p:tgtEl>
                                            <p:attrNameLst>
                                              <p:attrName>ppt_w</p:attrName>
                                            </p:attrNameLst>
                                          </p:cBhvr>
                                          <p:tavLst>
                                            <p:tav tm="0">
                                              <p:val>
                                                <p:fltVal val="0"/>
                                              </p:val>
                                            </p:tav>
                                            <p:tav tm="100000">
                                              <p:val>
                                                <p:strVal val="#ppt_w"/>
                                              </p:val>
                                            </p:tav>
                                          </p:tavLst>
                                        </p:anim>
                                        <p:anim calcmode="lin" valueType="num">
                                          <p:cBhvr>
                                            <p:cTn id="97" dur="500" fill="hold"/>
                                            <p:tgtEl>
                                              <p:spTgt spid="76"/>
                                            </p:tgtEl>
                                            <p:attrNameLst>
                                              <p:attrName>ppt_h</p:attrName>
                                            </p:attrNameLst>
                                          </p:cBhvr>
                                          <p:tavLst>
                                            <p:tav tm="0">
                                              <p:val>
                                                <p:fltVal val="0"/>
                                              </p:val>
                                            </p:tav>
                                            <p:tav tm="100000">
                                              <p:val>
                                                <p:strVal val="#ppt_h"/>
                                              </p:val>
                                            </p:tav>
                                          </p:tavLst>
                                        </p:anim>
                                        <p:animEffect transition="in" filter="fade">
                                          <p:cBhvr>
                                            <p:cTn id="98" dur="500"/>
                                            <p:tgtEl>
                                              <p:spTgt spid="76"/>
                                            </p:tgtEl>
                                          </p:cBhvr>
                                        </p:animEffect>
                                      </p:childTnLst>
                                    </p:cTn>
                                  </p:par>
                                </p:childTnLst>
                              </p:cTn>
                            </p:par>
                            <p:par>
                              <p:cTn id="99" fill="hold">
                                <p:stCondLst>
                                  <p:cond delay="10110"/>
                                </p:stCondLst>
                                <p:childTnLst>
                                  <p:par>
                                    <p:cTn id="100" presetID="22" presetClass="entr" presetSubtype="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wipe(left)">
                                          <p:cBhvr>
                                            <p:cTn id="102" dur="500"/>
                                            <p:tgtEl>
                                              <p:spTgt spid="60"/>
                                            </p:tgtEl>
                                          </p:cBhvr>
                                        </p:animEffect>
                                      </p:childTnLst>
                                    </p:cTn>
                                  </p:par>
                                </p:childTnLst>
                              </p:cTn>
                            </p:par>
                            <p:par>
                              <p:cTn id="103" fill="hold">
                                <p:stCondLst>
                                  <p:cond delay="10610"/>
                                </p:stCondLst>
                                <p:childTnLst>
                                  <p:par>
                                    <p:cTn id="104" presetID="2" presetClass="entr" presetSubtype="2" fill="hold" nodeType="afterEffect" p14:presetBounceEnd="40000">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14:bounceEnd="40000">
                                          <p:cBhvr additive="base">
                                            <p:cTn id="106"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07" dur="500" fill="hold"/>
                                            <p:tgtEl>
                                              <p:spTgt spid="4"/>
                                            </p:tgtEl>
                                            <p:attrNameLst>
                                              <p:attrName>ppt_y</p:attrName>
                                            </p:attrNameLst>
                                          </p:cBhvr>
                                          <p:tavLst>
                                            <p:tav tm="0">
                                              <p:val>
                                                <p:strVal val="#ppt_y"/>
                                              </p:val>
                                            </p:tav>
                                            <p:tav tm="100000">
                                              <p:val>
                                                <p:strVal val="#ppt_y"/>
                                              </p:val>
                                            </p:tav>
                                          </p:tavLst>
                                        </p:anim>
                                      </p:childTnLst>
                                    </p:cTn>
                                  </p:par>
                                </p:childTnLst>
                              </p:cTn>
                            </p:par>
                            <p:par>
                              <p:cTn id="108" fill="hold">
                                <p:stCondLst>
                                  <p:cond delay="11110"/>
                                </p:stCondLst>
                                <p:childTnLst>
                                  <p:par>
                                    <p:cTn id="109" presetID="22" presetClass="entr" presetSubtype="8"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wipe(left)">
                                          <p:cBhvr>
                                            <p:cTn id="111" dur="500"/>
                                            <p:tgtEl>
                                              <p:spTgt spid="10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06"/>
                                            </p:tgtEl>
                                            <p:attrNameLst>
                                              <p:attrName>style.visibility</p:attrName>
                                            </p:attrNameLst>
                                          </p:cBhvr>
                                          <p:to>
                                            <p:strVal val="visible"/>
                                          </p:to>
                                        </p:set>
                                        <p:animEffect transition="in" filter="wipe(left)">
                                          <p:cBhvr>
                                            <p:cTn id="114" dur="500"/>
                                            <p:tgtEl>
                                              <p:spTgt spid="106"/>
                                            </p:tgtEl>
                                          </p:cBhvr>
                                        </p:animEffect>
                                      </p:childTnLst>
                                    </p:cTn>
                                  </p:par>
                                  <p:par>
                                    <p:cTn id="115" presetID="53" presetClass="entr" presetSubtype="16" fill="hold" grpId="0" nodeType="withEffect">
                                      <p:stCondLst>
                                        <p:cond delay="750"/>
                                      </p:stCondLst>
                                      <p:childTnLst>
                                        <p:set>
                                          <p:cBhvr>
                                            <p:cTn id="116" dur="1" fill="hold">
                                              <p:stCondLst>
                                                <p:cond delay="0"/>
                                              </p:stCondLst>
                                            </p:cTn>
                                            <p:tgtEl>
                                              <p:spTgt spid="77"/>
                                            </p:tgtEl>
                                            <p:attrNameLst>
                                              <p:attrName>style.visibility</p:attrName>
                                            </p:attrNameLst>
                                          </p:cBhvr>
                                          <p:to>
                                            <p:strVal val="visible"/>
                                          </p:to>
                                        </p:set>
                                        <p:anim calcmode="lin" valueType="num">
                                          <p:cBhvr>
                                            <p:cTn id="117" dur="500" fill="hold"/>
                                            <p:tgtEl>
                                              <p:spTgt spid="77"/>
                                            </p:tgtEl>
                                            <p:attrNameLst>
                                              <p:attrName>ppt_w</p:attrName>
                                            </p:attrNameLst>
                                          </p:cBhvr>
                                          <p:tavLst>
                                            <p:tav tm="0">
                                              <p:val>
                                                <p:fltVal val="0"/>
                                              </p:val>
                                            </p:tav>
                                            <p:tav tm="100000">
                                              <p:val>
                                                <p:strVal val="#ppt_w"/>
                                              </p:val>
                                            </p:tav>
                                          </p:tavLst>
                                        </p:anim>
                                        <p:anim calcmode="lin" valueType="num">
                                          <p:cBhvr>
                                            <p:cTn id="118" dur="500" fill="hold"/>
                                            <p:tgtEl>
                                              <p:spTgt spid="77"/>
                                            </p:tgtEl>
                                            <p:attrNameLst>
                                              <p:attrName>ppt_h</p:attrName>
                                            </p:attrNameLst>
                                          </p:cBhvr>
                                          <p:tavLst>
                                            <p:tav tm="0">
                                              <p:val>
                                                <p:fltVal val="0"/>
                                              </p:val>
                                            </p:tav>
                                            <p:tav tm="100000">
                                              <p:val>
                                                <p:strVal val="#ppt_h"/>
                                              </p:val>
                                            </p:tav>
                                          </p:tavLst>
                                        </p:anim>
                                        <p:animEffect transition="in" filter="fade">
                                          <p:cBhvr>
                                            <p:cTn id="119" dur="500"/>
                                            <p:tgtEl>
                                              <p:spTgt spid="77"/>
                                            </p:tgtEl>
                                          </p:cBhvr>
                                        </p:animEffect>
                                      </p:childTnLst>
                                    </p:cTn>
                                  </p:par>
                                </p:childTnLst>
                              </p:cTn>
                            </p:par>
                            <p:par>
                              <p:cTn id="120" fill="hold">
                                <p:stCondLst>
                                  <p:cond delay="12360"/>
                                </p:stCondLst>
                                <p:childTnLst>
                                  <p:par>
                                    <p:cTn id="121" presetID="22" presetClass="entr" presetSubtype="8" fill="hold" nodeType="after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wipe(left)">
                                          <p:cBhvr>
                                            <p:cTn id="123" dur="500"/>
                                            <p:tgtEl>
                                              <p:spTgt spid="52"/>
                                            </p:tgtEl>
                                          </p:cBhvr>
                                        </p:animEffect>
                                      </p:childTnLst>
                                    </p:cTn>
                                  </p:par>
                                </p:childTnLst>
                              </p:cTn>
                            </p:par>
                            <p:par>
                              <p:cTn id="124" fill="hold">
                                <p:stCondLst>
                                  <p:cond delay="12860"/>
                                </p:stCondLst>
                                <p:childTnLst>
                                  <p:par>
                                    <p:cTn id="125" presetID="2" presetClass="entr" presetSubtype="2" fill="hold" nodeType="afterEffect" p14:presetBounceEnd="40000">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14:bounceEnd="40000">
                                          <p:cBhvr additive="base">
                                            <p:cTn id="127"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28" dur="500" fill="hold"/>
                                            <p:tgtEl>
                                              <p:spTgt spid="6"/>
                                            </p:tgtEl>
                                            <p:attrNameLst>
                                              <p:attrName>ppt_y</p:attrName>
                                            </p:attrNameLst>
                                          </p:cBhvr>
                                          <p:tavLst>
                                            <p:tav tm="0">
                                              <p:val>
                                                <p:strVal val="#ppt_y"/>
                                              </p:val>
                                            </p:tav>
                                            <p:tav tm="100000">
                                              <p:val>
                                                <p:strVal val="#ppt_y"/>
                                              </p:val>
                                            </p:tav>
                                          </p:tavLst>
                                        </p:anim>
                                      </p:childTnLst>
                                    </p:cTn>
                                  </p:par>
                                </p:childTnLst>
                              </p:cTn>
                            </p:par>
                            <p:par>
                              <p:cTn id="129" fill="hold">
                                <p:stCondLst>
                                  <p:cond delay="13360"/>
                                </p:stCondLst>
                                <p:childTnLst>
                                  <p:par>
                                    <p:cTn id="130" presetID="22" presetClass="entr" presetSubtype="8" fill="hold" grpId="0" nodeType="after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wipe(left)">
                                          <p:cBhvr>
                                            <p:cTn id="132" dur="500"/>
                                            <p:tgtEl>
                                              <p:spTgt spid="107"/>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left)">
                                          <p:cBhvr>
                                            <p:cTn id="135" dur="500"/>
                                            <p:tgtEl>
                                              <p:spTgt spid="108"/>
                                            </p:tgtEl>
                                          </p:cBhvr>
                                        </p:animEffect>
                                      </p:childTnLst>
                                    </p:cTn>
                                  </p:par>
                                </p:childTnLst>
                              </p:cTn>
                            </p:par>
                            <p:par>
                              <p:cTn id="136" fill="hold">
                                <p:stCondLst>
                                  <p:cond delay="13860"/>
                                </p:stCondLst>
                                <p:childTnLst>
                                  <p:par>
                                    <p:cTn id="137" presetID="10" presetClass="entr" presetSubtype="0" fill="hold" grpId="0" nodeType="after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P spid="45" grpId="0"/>
          <p:bldP spid="47" grpId="0"/>
          <p:bldP spid="54" grpId="0" animBg="1"/>
          <p:bldP spid="55" grpId="0"/>
          <p:bldP spid="57" grpId="0" animBg="1"/>
          <p:bldP spid="58" grpId="0"/>
          <p:bldP spid="59" grpId="0" animBg="1"/>
          <p:bldP spid="61" grpId="0"/>
          <p:bldP spid="6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200" fill="hold"/>
                                            <p:tgtEl>
                                              <p:spTgt spid="51"/>
                                            </p:tgtEl>
                                            <p:attrNameLst>
                                              <p:attrName>ppt_x</p:attrName>
                                            </p:attrNameLst>
                                          </p:cBhvr>
                                          <p:tavLst>
                                            <p:tav tm="0">
                                              <p:val>
                                                <p:strVal val="0-#ppt_w/2"/>
                                              </p:val>
                                            </p:tav>
                                            <p:tav tm="100000">
                                              <p:val>
                                                <p:strVal val="#ppt_x"/>
                                              </p:val>
                                            </p:tav>
                                          </p:tavLst>
                                        </p:anim>
                                        <p:anim calcmode="lin" valueType="num">
                                          <p:cBhvr additive="base">
                                            <p:cTn id="8" dur="12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200" fill="hold"/>
                                            <p:tgtEl>
                                              <p:spTgt spid="53"/>
                                            </p:tgtEl>
                                            <p:attrNameLst>
                                              <p:attrName>ppt_x</p:attrName>
                                            </p:attrNameLst>
                                          </p:cBhvr>
                                          <p:tavLst>
                                            <p:tav tm="0">
                                              <p:val>
                                                <p:strVal val="#ppt_x"/>
                                              </p:val>
                                            </p:tav>
                                            <p:tav tm="100000">
                                              <p:val>
                                                <p:strVal val="#ppt_x"/>
                                              </p:val>
                                            </p:tav>
                                          </p:tavLst>
                                        </p:anim>
                                        <p:anim calcmode="lin" valueType="num">
                                          <p:cBhvr additive="base">
                                            <p:cTn id="12" dur="1200" fill="hold"/>
                                            <p:tgtEl>
                                              <p:spTgt spid="53"/>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500" fill="hold"/>
                                            <p:tgtEl>
                                              <p:spTgt spid="61"/>
                                            </p:tgtEl>
                                            <p:attrNameLst>
                                              <p:attrName>style.color</p:attrName>
                                            </p:attrNameLst>
                                          </p:cBhvr>
                                          <p:to>
                                            <p:clrVal>
                                              <a:srgbClr val="EA6103"/>
                                            </p:clrVal>
                                          </p:to>
                                        </p:set>
                                        <p:set>
                                          <p:cBhvr>
                                            <p:cTn id="41" dur="500" fill="hold"/>
                                            <p:tgtEl>
                                              <p:spTgt spid="61"/>
                                            </p:tgtEl>
                                            <p:attrNameLst>
                                              <p:attrName>fillcolor</p:attrName>
                                            </p:attrNameLst>
                                          </p:cBhvr>
                                          <p:to>
                                            <p:clrVal>
                                              <a:srgbClr val="EA6103"/>
                                            </p:clrVal>
                                          </p:to>
                                        </p:set>
                                        <p:set>
                                          <p:cBhvr>
                                            <p:cTn id="42" dur="500" fill="hold"/>
                                            <p:tgtEl>
                                              <p:spTgt spid="61"/>
                                            </p:tgtEl>
                                            <p:attrNameLst>
                                              <p:attrName>fill.type</p:attrName>
                                            </p:attrNameLst>
                                          </p:cBhvr>
                                          <p:to>
                                            <p:strVal val="solid"/>
                                          </p:to>
                                        </p:set>
                                      </p:childTnLst>
                                    </p:cTn>
                                  </p:par>
                                </p:childTnLst>
                              </p:cTn>
                            </p:par>
                            <p:par>
                              <p:cTn id="43" fill="hold">
                                <p:stCondLst>
                                  <p:cond delay="3760"/>
                                </p:stCondLst>
                                <p:childTnLst>
                                  <p:par>
                                    <p:cTn id="44" presetID="21" presetClass="entr" presetSubtype="1"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1000"/>
                                            <p:tgtEl>
                                              <p:spTgt spid="11"/>
                                            </p:tgtEl>
                                          </p:cBhvr>
                                        </p:animEffect>
                                      </p:childTnLst>
                                    </p:cTn>
                                  </p:par>
                                </p:childTnLst>
                              </p:cTn>
                            </p:par>
                            <p:par>
                              <p:cTn id="47" fill="hold">
                                <p:stCondLst>
                                  <p:cond delay="4760"/>
                                </p:stCondLst>
                                <p:childTnLst>
                                  <p:par>
                                    <p:cTn id="48" presetID="22" presetClass="entr" presetSubtype="1"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up)">
                                          <p:cBhvr>
                                            <p:cTn id="50" dur="350"/>
                                            <p:tgtEl>
                                              <p:spTgt spid="40"/>
                                            </p:tgtEl>
                                          </p:cBhvr>
                                        </p:animEffect>
                                      </p:childTnLst>
                                    </p:cTn>
                                  </p:par>
                                </p:childTnLst>
                              </p:cTn>
                            </p:par>
                            <p:par>
                              <p:cTn id="51" fill="hold">
                                <p:stCondLst>
                                  <p:cond delay="5110"/>
                                </p:stCondLst>
                                <p:childTnLst>
                                  <p:par>
                                    <p:cTn id="52" presetID="53" presetClass="entr" presetSubtype="16"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childTnLst>
                              </p:cTn>
                            </p:par>
                            <p:par>
                              <p:cTn id="57" fill="hold">
                                <p:stCondLst>
                                  <p:cond delay="561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6110"/>
                                </p:stCondLst>
                                <p:childTnLst>
                                  <p:par>
                                    <p:cTn id="62" presetID="2" presetClass="entr" presetSubtype="2"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1+#ppt_w/2"/>
                                              </p:val>
                                            </p:tav>
                                            <p:tav tm="100000">
                                              <p:val>
                                                <p:strVal val="#ppt_x"/>
                                              </p:val>
                                            </p:tav>
                                          </p:tavLst>
                                        </p:anim>
                                        <p:anim calcmode="lin" valueType="num">
                                          <p:cBhvr additive="base">
                                            <p:cTn id="65" dur="500" fill="hold"/>
                                            <p:tgtEl>
                                              <p:spTgt spid="2"/>
                                            </p:tgtEl>
                                            <p:attrNameLst>
                                              <p:attrName>ppt_y</p:attrName>
                                            </p:attrNameLst>
                                          </p:cBhvr>
                                          <p:tavLst>
                                            <p:tav tm="0">
                                              <p:val>
                                                <p:strVal val="#ppt_y"/>
                                              </p:val>
                                            </p:tav>
                                            <p:tav tm="100000">
                                              <p:val>
                                                <p:strVal val="#ppt_y"/>
                                              </p:val>
                                            </p:tav>
                                          </p:tavLst>
                                        </p:anim>
                                      </p:childTnLst>
                                    </p:cTn>
                                  </p:par>
                                </p:childTnLst>
                              </p:cTn>
                            </p:par>
                            <p:par>
                              <p:cTn id="66" fill="hold">
                                <p:stCondLst>
                                  <p:cond delay="6610"/>
                                </p:stCondLst>
                                <p:childTnLst>
                                  <p:par>
                                    <p:cTn id="67" presetID="22" presetClass="entr" presetSubtype="8"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500"/>
                                            <p:tgtEl>
                                              <p:spTgt spid="64"/>
                                            </p:tgtEl>
                                          </p:cBhvr>
                                        </p:animEffect>
                                      </p:childTnLst>
                                    </p:cTn>
                                  </p:par>
                                  <p:par>
                                    <p:cTn id="73" presetID="53" presetClass="entr" presetSubtype="16" fill="hold" grpId="0" nodeType="withEffect">
                                      <p:stCondLst>
                                        <p:cond delay="75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childTnLst>
                              </p:cTn>
                            </p:par>
                            <p:par>
                              <p:cTn id="78" fill="hold">
                                <p:stCondLst>
                                  <p:cond delay="7860"/>
                                </p:stCondLst>
                                <p:childTnLst>
                                  <p:par>
                                    <p:cTn id="79" presetID="22" presetClass="entr" presetSubtype="8"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par>
                              <p:cTn id="82" fill="hold">
                                <p:stCondLst>
                                  <p:cond delay="8360"/>
                                </p:stCondLst>
                                <p:childTnLst>
                                  <p:par>
                                    <p:cTn id="83" presetID="2" presetClass="entr" presetSubtype="2"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1+#ppt_w/2"/>
                                              </p:val>
                                            </p:tav>
                                            <p:tav tm="100000">
                                              <p:val>
                                                <p:strVal val="#ppt_x"/>
                                              </p:val>
                                            </p:tav>
                                          </p:tavLst>
                                        </p:anim>
                                        <p:anim calcmode="lin" valueType="num">
                                          <p:cBhvr additive="base">
                                            <p:cTn id="86" dur="500" fill="hold"/>
                                            <p:tgtEl>
                                              <p:spTgt spid="3"/>
                                            </p:tgtEl>
                                            <p:attrNameLst>
                                              <p:attrName>ppt_y</p:attrName>
                                            </p:attrNameLst>
                                          </p:cBhvr>
                                          <p:tavLst>
                                            <p:tav tm="0">
                                              <p:val>
                                                <p:strVal val="#ppt_y"/>
                                              </p:val>
                                            </p:tav>
                                            <p:tav tm="100000">
                                              <p:val>
                                                <p:strVal val="#ppt_y"/>
                                              </p:val>
                                            </p:tav>
                                          </p:tavLst>
                                        </p:anim>
                                      </p:childTnLst>
                                    </p:cTn>
                                  </p:par>
                                </p:childTnLst>
                              </p:cTn>
                            </p:par>
                            <p:par>
                              <p:cTn id="87" fill="hold">
                                <p:stCondLst>
                                  <p:cond delay="8860"/>
                                </p:stCondLst>
                                <p:childTnLst>
                                  <p:par>
                                    <p:cTn id="88" presetID="22" presetClass="entr" presetSubtype="8" fill="hold" grpId="0" nodeType="after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wipe(left)">
                                          <p:cBhvr>
                                            <p:cTn id="90" dur="500"/>
                                            <p:tgtEl>
                                              <p:spTgt spid="10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wipe(left)">
                                          <p:cBhvr>
                                            <p:cTn id="93" dur="500"/>
                                            <p:tgtEl>
                                              <p:spTgt spid="104"/>
                                            </p:tgtEl>
                                          </p:cBhvr>
                                        </p:animEffect>
                                      </p:childTnLst>
                                    </p:cTn>
                                  </p:par>
                                  <p:par>
                                    <p:cTn id="94" presetID="53" presetClass="entr" presetSubtype="16" fill="hold" grpId="0" nodeType="withEffect">
                                      <p:stCondLst>
                                        <p:cond delay="750"/>
                                      </p:stCondLst>
                                      <p:childTnLst>
                                        <p:set>
                                          <p:cBhvr>
                                            <p:cTn id="95" dur="1" fill="hold">
                                              <p:stCondLst>
                                                <p:cond delay="0"/>
                                              </p:stCondLst>
                                            </p:cTn>
                                            <p:tgtEl>
                                              <p:spTgt spid="76"/>
                                            </p:tgtEl>
                                            <p:attrNameLst>
                                              <p:attrName>style.visibility</p:attrName>
                                            </p:attrNameLst>
                                          </p:cBhvr>
                                          <p:to>
                                            <p:strVal val="visible"/>
                                          </p:to>
                                        </p:set>
                                        <p:anim calcmode="lin" valueType="num">
                                          <p:cBhvr>
                                            <p:cTn id="96" dur="500" fill="hold"/>
                                            <p:tgtEl>
                                              <p:spTgt spid="76"/>
                                            </p:tgtEl>
                                            <p:attrNameLst>
                                              <p:attrName>ppt_w</p:attrName>
                                            </p:attrNameLst>
                                          </p:cBhvr>
                                          <p:tavLst>
                                            <p:tav tm="0">
                                              <p:val>
                                                <p:fltVal val="0"/>
                                              </p:val>
                                            </p:tav>
                                            <p:tav tm="100000">
                                              <p:val>
                                                <p:strVal val="#ppt_w"/>
                                              </p:val>
                                            </p:tav>
                                          </p:tavLst>
                                        </p:anim>
                                        <p:anim calcmode="lin" valueType="num">
                                          <p:cBhvr>
                                            <p:cTn id="97" dur="500" fill="hold"/>
                                            <p:tgtEl>
                                              <p:spTgt spid="76"/>
                                            </p:tgtEl>
                                            <p:attrNameLst>
                                              <p:attrName>ppt_h</p:attrName>
                                            </p:attrNameLst>
                                          </p:cBhvr>
                                          <p:tavLst>
                                            <p:tav tm="0">
                                              <p:val>
                                                <p:fltVal val="0"/>
                                              </p:val>
                                            </p:tav>
                                            <p:tav tm="100000">
                                              <p:val>
                                                <p:strVal val="#ppt_h"/>
                                              </p:val>
                                            </p:tav>
                                          </p:tavLst>
                                        </p:anim>
                                        <p:animEffect transition="in" filter="fade">
                                          <p:cBhvr>
                                            <p:cTn id="98" dur="500"/>
                                            <p:tgtEl>
                                              <p:spTgt spid="76"/>
                                            </p:tgtEl>
                                          </p:cBhvr>
                                        </p:animEffect>
                                      </p:childTnLst>
                                    </p:cTn>
                                  </p:par>
                                </p:childTnLst>
                              </p:cTn>
                            </p:par>
                            <p:par>
                              <p:cTn id="99" fill="hold">
                                <p:stCondLst>
                                  <p:cond delay="10110"/>
                                </p:stCondLst>
                                <p:childTnLst>
                                  <p:par>
                                    <p:cTn id="100" presetID="22" presetClass="entr" presetSubtype="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wipe(left)">
                                          <p:cBhvr>
                                            <p:cTn id="102" dur="500"/>
                                            <p:tgtEl>
                                              <p:spTgt spid="60"/>
                                            </p:tgtEl>
                                          </p:cBhvr>
                                        </p:animEffect>
                                      </p:childTnLst>
                                    </p:cTn>
                                  </p:par>
                                </p:childTnLst>
                              </p:cTn>
                            </p:par>
                            <p:par>
                              <p:cTn id="103" fill="hold">
                                <p:stCondLst>
                                  <p:cond delay="10610"/>
                                </p:stCondLst>
                                <p:childTnLst>
                                  <p:par>
                                    <p:cTn id="104" presetID="2" presetClass="entr" presetSubtype="2" fill="hold" nodeType="after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fill="hold"/>
                                            <p:tgtEl>
                                              <p:spTgt spid="4"/>
                                            </p:tgtEl>
                                            <p:attrNameLst>
                                              <p:attrName>ppt_x</p:attrName>
                                            </p:attrNameLst>
                                          </p:cBhvr>
                                          <p:tavLst>
                                            <p:tav tm="0">
                                              <p:val>
                                                <p:strVal val="1+#ppt_w/2"/>
                                              </p:val>
                                            </p:tav>
                                            <p:tav tm="100000">
                                              <p:val>
                                                <p:strVal val="#ppt_x"/>
                                              </p:val>
                                            </p:tav>
                                          </p:tavLst>
                                        </p:anim>
                                        <p:anim calcmode="lin" valueType="num">
                                          <p:cBhvr additive="base">
                                            <p:cTn id="107" dur="500" fill="hold"/>
                                            <p:tgtEl>
                                              <p:spTgt spid="4"/>
                                            </p:tgtEl>
                                            <p:attrNameLst>
                                              <p:attrName>ppt_y</p:attrName>
                                            </p:attrNameLst>
                                          </p:cBhvr>
                                          <p:tavLst>
                                            <p:tav tm="0">
                                              <p:val>
                                                <p:strVal val="#ppt_y"/>
                                              </p:val>
                                            </p:tav>
                                            <p:tav tm="100000">
                                              <p:val>
                                                <p:strVal val="#ppt_y"/>
                                              </p:val>
                                            </p:tav>
                                          </p:tavLst>
                                        </p:anim>
                                      </p:childTnLst>
                                    </p:cTn>
                                  </p:par>
                                </p:childTnLst>
                              </p:cTn>
                            </p:par>
                            <p:par>
                              <p:cTn id="108" fill="hold">
                                <p:stCondLst>
                                  <p:cond delay="11110"/>
                                </p:stCondLst>
                                <p:childTnLst>
                                  <p:par>
                                    <p:cTn id="109" presetID="22" presetClass="entr" presetSubtype="8"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wipe(left)">
                                          <p:cBhvr>
                                            <p:cTn id="111" dur="500"/>
                                            <p:tgtEl>
                                              <p:spTgt spid="10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06"/>
                                            </p:tgtEl>
                                            <p:attrNameLst>
                                              <p:attrName>style.visibility</p:attrName>
                                            </p:attrNameLst>
                                          </p:cBhvr>
                                          <p:to>
                                            <p:strVal val="visible"/>
                                          </p:to>
                                        </p:set>
                                        <p:animEffect transition="in" filter="wipe(left)">
                                          <p:cBhvr>
                                            <p:cTn id="114" dur="500"/>
                                            <p:tgtEl>
                                              <p:spTgt spid="106"/>
                                            </p:tgtEl>
                                          </p:cBhvr>
                                        </p:animEffect>
                                      </p:childTnLst>
                                    </p:cTn>
                                  </p:par>
                                  <p:par>
                                    <p:cTn id="115" presetID="53" presetClass="entr" presetSubtype="16" fill="hold" grpId="0" nodeType="withEffect">
                                      <p:stCondLst>
                                        <p:cond delay="750"/>
                                      </p:stCondLst>
                                      <p:childTnLst>
                                        <p:set>
                                          <p:cBhvr>
                                            <p:cTn id="116" dur="1" fill="hold">
                                              <p:stCondLst>
                                                <p:cond delay="0"/>
                                              </p:stCondLst>
                                            </p:cTn>
                                            <p:tgtEl>
                                              <p:spTgt spid="77"/>
                                            </p:tgtEl>
                                            <p:attrNameLst>
                                              <p:attrName>style.visibility</p:attrName>
                                            </p:attrNameLst>
                                          </p:cBhvr>
                                          <p:to>
                                            <p:strVal val="visible"/>
                                          </p:to>
                                        </p:set>
                                        <p:anim calcmode="lin" valueType="num">
                                          <p:cBhvr>
                                            <p:cTn id="117" dur="500" fill="hold"/>
                                            <p:tgtEl>
                                              <p:spTgt spid="77"/>
                                            </p:tgtEl>
                                            <p:attrNameLst>
                                              <p:attrName>ppt_w</p:attrName>
                                            </p:attrNameLst>
                                          </p:cBhvr>
                                          <p:tavLst>
                                            <p:tav tm="0">
                                              <p:val>
                                                <p:fltVal val="0"/>
                                              </p:val>
                                            </p:tav>
                                            <p:tav tm="100000">
                                              <p:val>
                                                <p:strVal val="#ppt_w"/>
                                              </p:val>
                                            </p:tav>
                                          </p:tavLst>
                                        </p:anim>
                                        <p:anim calcmode="lin" valueType="num">
                                          <p:cBhvr>
                                            <p:cTn id="118" dur="500" fill="hold"/>
                                            <p:tgtEl>
                                              <p:spTgt spid="77"/>
                                            </p:tgtEl>
                                            <p:attrNameLst>
                                              <p:attrName>ppt_h</p:attrName>
                                            </p:attrNameLst>
                                          </p:cBhvr>
                                          <p:tavLst>
                                            <p:tav tm="0">
                                              <p:val>
                                                <p:fltVal val="0"/>
                                              </p:val>
                                            </p:tav>
                                            <p:tav tm="100000">
                                              <p:val>
                                                <p:strVal val="#ppt_h"/>
                                              </p:val>
                                            </p:tav>
                                          </p:tavLst>
                                        </p:anim>
                                        <p:animEffect transition="in" filter="fade">
                                          <p:cBhvr>
                                            <p:cTn id="119" dur="500"/>
                                            <p:tgtEl>
                                              <p:spTgt spid="77"/>
                                            </p:tgtEl>
                                          </p:cBhvr>
                                        </p:animEffect>
                                      </p:childTnLst>
                                    </p:cTn>
                                  </p:par>
                                </p:childTnLst>
                              </p:cTn>
                            </p:par>
                            <p:par>
                              <p:cTn id="120" fill="hold">
                                <p:stCondLst>
                                  <p:cond delay="12360"/>
                                </p:stCondLst>
                                <p:childTnLst>
                                  <p:par>
                                    <p:cTn id="121" presetID="22" presetClass="entr" presetSubtype="8" fill="hold" nodeType="after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wipe(left)">
                                          <p:cBhvr>
                                            <p:cTn id="123" dur="500"/>
                                            <p:tgtEl>
                                              <p:spTgt spid="52"/>
                                            </p:tgtEl>
                                          </p:cBhvr>
                                        </p:animEffect>
                                      </p:childTnLst>
                                    </p:cTn>
                                  </p:par>
                                </p:childTnLst>
                              </p:cTn>
                            </p:par>
                            <p:par>
                              <p:cTn id="124" fill="hold">
                                <p:stCondLst>
                                  <p:cond delay="12860"/>
                                </p:stCondLst>
                                <p:childTnLst>
                                  <p:par>
                                    <p:cTn id="125" presetID="2" presetClass="entr" presetSubtype="2" fill="hold" nodeType="after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1+#ppt_w/2"/>
                                              </p:val>
                                            </p:tav>
                                            <p:tav tm="100000">
                                              <p:val>
                                                <p:strVal val="#ppt_x"/>
                                              </p:val>
                                            </p:tav>
                                          </p:tavLst>
                                        </p:anim>
                                        <p:anim calcmode="lin" valueType="num">
                                          <p:cBhvr additive="base">
                                            <p:cTn id="128" dur="500" fill="hold"/>
                                            <p:tgtEl>
                                              <p:spTgt spid="6"/>
                                            </p:tgtEl>
                                            <p:attrNameLst>
                                              <p:attrName>ppt_y</p:attrName>
                                            </p:attrNameLst>
                                          </p:cBhvr>
                                          <p:tavLst>
                                            <p:tav tm="0">
                                              <p:val>
                                                <p:strVal val="#ppt_y"/>
                                              </p:val>
                                            </p:tav>
                                            <p:tav tm="100000">
                                              <p:val>
                                                <p:strVal val="#ppt_y"/>
                                              </p:val>
                                            </p:tav>
                                          </p:tavLst>
                                        </p:anim>
                                      </p:childTnLst>
                                    </p:cTn>
                                  </p:par>
                                </p:childTnLst>
                              </p:cTn>
                            </p:par>
                            <p:par>
                              <p:cTn id="129" fill="hold">
                                <p:stCondLst>
                                  <p:cond delay="13360"/>
                                </p:stCondLst>
                                <p:childTnLst>
                                  <p:par>
                                    <p:cTn id="130" presetID="22" presetClass="entr" presetSubtype="8" fill="hold" grpId="0" nodeType="after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wipe(left)">
                                          <p:cBhvr>
                                            <p:cTn id="132" dur="500"/>
                                            <p:tgtEl>
                                              <p:spTgt spid="107"/>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left)">
                                          <p:cBhvr>
                                            <p:cTn id="135" dur="500"/>
                                            <p:tgtEl>
                                              <p:spTgt spid="108"/>
                                            </p:tgtEl>
                                          </p:cBhvr>
                                        </p:animEffect>
                                      </p:childTnLst>
                                    </p:cTn>
                                  </p:par>
                                </p:childTnLst>
                              </p:cTn>
                            </p:par>
                            <p:par>
                              <p:cTn id="136" fill="hold">
                                <p:stCondLst>
                                  <p:cond delay="13860"/>
                                </p:stCondLst>
                                <p:childTnLst>
                                  <p:par>
                                    <p:cTn id="137" presetID="10" presetClass="entr" presetSubtype="0" fill="hold" grpId="0" nodeType="after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P spid="45" grpId="0"/>
          <p:bldP spid="47" grpId="0"/>
          <p:bldP spid="54" grpId="0" animBg="1"/>
          <p:bldP spid="55" grpId="0"/>
          <p:bldP spid="57" grpId="0" animBg="1"/>
          <p:bldP spid="58" grpId="0"/>
          <p:bldP spid="59" grpId="0" animBg="1"/>
          <p:bldP spid="61" grpId="0"/>
          <p:bldP spid="61" grpId="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13"/>
          <p:cNvGrpSpPr>
            <a:grpSpLocks/>
          </p:cNvGrpSpPr>
          <p:nvPr/>
        </p:nvGrpSpPr>
        <p:grpSpPr bwMode="auto">
          <a:xfrm>
            <a:off x="1377950" y="1709738"/>
            <a:ext cx="3678238" cy="438150"/>
            <a:chOff x="0" y="0"/>
            <a:chExt cx="3240360" cy="328796"/>
          </a:xfrm>
          <a:gradFill flip="none" rotWithShape="1">
            <a:gsLst>
              <a:gs pos="0">
                <a:schemeClr val="bg1">
                  <a:lumMod val="85000"/>
                </a:schemeClr>
              </a:gs>
              <a:gs pos="100000">
                <a:schemeClr val="bg1"/>
              </a:gs>
            </a:gsLst>
            <a:lin ang="2700000" scaled="1"/>
            <a:tileRect/>
          </a:gradFill>
          <a:effectLst>
            <a:outerShdw blurRad="190500" dist="127000" dir="8040000" algn="ctr" rotWithShape="0">
              <a:srgbClr val="000000">
                <a:alpha val="43137"/>
              </a:srgbClr>
            </a:outerShdw>
          </a:effectLst>
        </p:grpSpPr>
        <p:sp>
          <p:nvSpPr>
            <p:cNvPr id="28" name="矩形 14"/>
            <p:cNvSpPr>
              <a:spLocks noChangeArrowheads="1"/>
            </p:cNvSpPr>
            <p:nvPr/>
          </p:nvSpPr>
          <p:spPr bwMode="auto">
            <a:xfrm>
              <a:off x="0" y="1900"/>
              <a:ext cx="3240360" cy="326896"/>
            </a:xfrm>
            <a:prstGeom prst="rect">
              <a:avLst/>
            </a:prstGeom>
            <a:grpFill/>
            <a:ln w="12700">
              <a:gradFill flip="none" rotWithShape="1">
                <a:gsLst>
                  <a:gs pos="0">
                    <a:schemeClr val="bg1"/>
                  </a:gs>
                  <a:gs pos="100000">
                    <a:schemeClr val="bg1">
                      <a:lumMod val="85000"/>
                    </a:schemeClr>
                  </a:gs>
                </a:gsLst>
                <a:lin ang="2700000" scaled="1"/>
                <a:tileRect/>
              </a:gradFill>
              <a:bevel/>
              <a:headEnd/>
              <a:tailEnd/>
            </a:ln>
          </p:spPr>
          <p:txBody>
            <a:bodyPr anchor="ctr"/>
            <a:lstStyle/>
            <a:p>
              <a:pPr algn="ctr"/>
              <a:endParaRPr lang="zh-CN" altLang="zh-CN" sz="2400" b="1">
                <a:latin typeface="微软雅黑" pitchFamily="34" charset="-122"/>
                <a:ea typeface="微软雅黑" pitchFamily="34" charset="-122"/>
                <a:sym typeface="宋体" pitchFamily="2" charset="-122"/>
              </a:endParaRPr>
            </a:p>
          </p:txBody>
        </p:sp>
        <p:sp>
          <p:nvSpPr>
            <p:cNvPr id="29" name="文本框 11"/>
            <p:cNvSpPr>
              <a:spLocks noChangeArrowheads="1"/>
            </p:cNvSpPr>
            <p:nvPr/>
          </p:nvSpPr>
          <p:spPr bwMode="auto">
            <a:xfrm>
              <a:off x="72008" y="0"/>
              <a:ext cx="2101595" cy="323346"/>
            </a:xfrm>
            <a:prstGeom prst="rect">
              <a:avLst/>
            </a:prstGeom>
            <a:noFill/>
            <a:ln w="9525">
              <a:noFill/>
              <a:miter lim="800000"/>
              <a:headEnd/>
              <a:tailEnd/>
            </a:ln>
          </p:spPr>
          <p:txBody>
            <a:bodyPr wrap="none">
              <a:spAutoFit/>
            </a:bodyPr>
            <a:lstStyle/>
            <a:p>
              <a:r>
                <a:rPr lang="en-US" altLang="zh-CN" sz="2200" b="1" dirty="0">
                  <a:solidFill>
                    <a:srgbClr val="EA5E66"/>
                  </a:solidFill>
                  <a:latin typeface="微软雅黑" pitchFamily="34" charset="-122"/>
                  <a:ea typeface="微软雅黑" pitchFamily="34" charset="-122"/>
                  <a:sym typeface="方正兰亭黑_GBK" pitchFamily="2" charset="-122"/>
                </a:rPr>
                <a:t>1    </a:t>
              </a:r>
              <a:r>
                <a:rPr lang="zh-CN" altLang="en-US" sz="2200" b="1" dirty="0">
                  <a:solidFill>
                    <a:srgbClr val="EA5E66"/>
                  </a:solidFill>
                  <a:latin typeface="微软雅黑" pitchFamily="34" charset="-122"/>
                  <a:ea typeface="微软雅黑" pitchFamily="34" charset="-122"/>
                  <a:sym typeface="方正兰亭黑_GBK" pitchFamily="2" charset="-122"/>
                </a:rPr>
                <a:t>添加标题内容</a:t>
              </a:r>
            </a:p>
          </p:txBody>
        </p:sp>
      </p:grpSp>
      <p:sp>
        <p:nvSpPr>
          <p:cNvPr id="30" name="矩形 17"/>
          <p:cNvSpPr>
            <a:spLocks noChangeArrowheads="1"/>
          </p:cNvSpPr>
          <p:nvPr/>
        </p:nvSpPr>
        <p:spPr bwMode="auto">
          <a:xfrm>
            <a:off x="1333500" y="2217738"/>
            <a:ext cx="3878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zh-CN" altLang="en-US" sz="1400" dirty="0">
                <a:latin typeface="微软雅黑" pitchFamily="34" charset="-122"/>
                <a:ea typeface="微软雅黑" pitchFamily="34" charset="-122"/>
                <a:sym typeface="方正兰亭黑_GBK" pitchFamily="2" charset="-122"/>
              </a:rPr>
              <a:t>在此录入上述图表的综合分析说明，在此录入上述图表的综合分析说明，在此录入上述图表的综合分析说明。</a:t>
            </a:r>
            <a:endParaRPr lang="zh-CN" altLang="en-US" sz="1400" dirty="0">
              <a:latin typeface="微软雅黑" pitchFamily="34" charset="-122"/>
              <a:ea typeface="微软雅黑" pitchFamily="34" charset="-122"/>
              <a:sym typeface="宋体" pitchFamily="2" charset="-122"/>
            </a:endParaRPr>
          </a:p>
        </p:txBody>
      </p:sp>
      <p:grpSp>
        <p:nvGrpSpPr>
          <p:cNvPr id="31" name="组合 18"/>
          <p:cNvGrpSpPr>
            <a:grpSpLocks/>
          </p:cNvGrpSpPr>
          <p:nvPr/>
        </p:nvGrpSpPr>
        <p:grpSpPr bwMode="auto">
          <a:xfrm>
            <a:off x="1377950" y="3373438"/>
            <a:ext cx="3678238" cy="438150"/>
            <a:chOff x="0" y="0"/>
            <a:chExt cx="3240360" cy="328796"/>
          </a:xfrm>
          <a:gradFill flip="none" rotWithShape="1">
            <a:gsLst>
              <a:gs pos="0">
                <a:schemeClr val="bg1">
                  <a:lumMod val="85000"/>
                </a:schemeClr>
              </a:gs>
              <a:gs pos="100000">
                <a:schemeClr val="bg1"/>
              </a:gs>
            </a:gsLst>
            <a:lin ang="2700000" scaled="1"/>
            <a:tileRect/>
          </a:gradFill>
          <a:effectLst>
            <a:outerShdw blurRad="190500" dist="127000" dir="8040000" algn="ctr" rotWithShape="0">
              <a:srgbClr val="000000">
                <a:alpha val="43137"/>
              </a:srgbClr>
            </a:outerShdw>
          </a:effectLst>
        </p:grpSpPr>
        <p:sp>
          <p:nvSpPr>
            <p:cNvPr id="32" name="矩形 19"/>
            <p:cNvSpPr>
              <a:spLocks noChangeArrowheads="1"/>
            </p:cNvSpPr>
            <p:nvPr/>
          </p:nvSpPr>
          <p:spPr bwMode="auto">
            <a:xfrm>
              <a:off x="0" y="1900"/>
              <a:ext cx="3240360" cy="326896"/>
            </a:xfrm>
            <a:prstGeom prst="rect">
              <a:avLst/>
            </a:prstGeom>
            <a:grpFill/>
            <a:ln w="12700">
              <a:gradFill flip="none" rotWithShape="1">
                <a:gsLst>
                  <a:gs pos="0">
                    <a:schemeClr val="bg1"/>
                  </a:gs>
                  <a:gs pos="100000">
                    <a:schemeClr val="bg1">
                      <a:lumMod val="85000"/>
                    </a:schemeClr>
                  </a:gs>
                </a:gsLst>
                <a:lin ang="2700000" scaled="1"/>
                <a:tileRect/>
              </a:gradFill>
              <a:bevel/>
              <a:headEnd/>
              <a:tailEnd/>
            </a:ln>
          </p:spPr>
          <p:txBody>
            <a:bodyPr anchor="ctr"/>
            <a:lstStyle/>
            <a:p>
              <a:pPr algn="ctr"/>
              <a:endParaRPr lang="zh-CN" altLang="zh-CN" sz="2400" b="1">
                <a:latin typeface="微软雅黑" pitchFamily="34" charset="-122"/>
                <a:ea typeface="微软雅黑" pitchFamily="34" charset="-122"/>
                <a:sym typeface="宋体" pitchFamily="2" charset="-122"/>
              </a:endParaRPr>
            </a:p>
          </p:txBody>
        </p:sp>
        <p:sp>
          <p:nvSpPr>
            <p:cNvPr id="33" name="文本框 11"/>
            <p:cNvSpPr>
              <a:spLocks noChangeArrowheads="1"/>
            </p:cNvSpPr>
            <p:nvPr/>
          </p:nvSpPr>
          <p:spPr bwMode="auto">
            <a:xfrm>
              <a:off x="72008" y="0"/>
              <a:ext cx="2101595" cy="323346"/>
            </a:xfrm>
            <a:prstGeom prst="rect">
              <a:avLst/>
            </a:prstGeom>
            <a:noFill/>
            <a:ln w="9525">
              <a:noFill/>
              <a:miter lim="800000"/>
              <a:headEnd/>
              <a:tailEnd/>
            </a:ln>
          </p:spPr>
          <p:txBody>
            <a:bodyPr wrap="none">
              <a:spAutoFit/>
            </a:bodyPr>
            <a:lstStyle/>
            <a:p>
              <a:r>
                <a:rPr lang="en-US" altLang="zh-CN" sz="2200" b="1" dirty="0">
                  <a:solidFill>
                    <a:srgbClr val="EA6103"/>
                  </a:solidFill>
                  <a:latin typeface="微软雅黑" pitchFamily="34" charset="-122"/>
                  <a:ea typeface="微软雅黑" pitchFamily="34" charset="-122"/>
                  <a:sym typeface="方正兰亭黑_GBK" pitchFamily="2" charset="-122"/>
                </a:rPr>
                <a:t>2    </a:t>
              </a:r>
              <a:r>
                <a:rPr lang="zh-CN" altLang="en-US" sz="2200" b="1" dirty="0">
                  <a:solidFill>
                    <a:srgbClr val="EA6103"/>
                  </a:solidFill>
                  <a:latin typeface="微软雅黑" pitchFamily="34" charset="-122"/>
                  <a:ea typeface="微软雅黑" pitchFamily="34" charset="-122"/>
                  <a:sym typeface="方正兰亭黑_GBK" pitchFamily="2" charset="-122"/>
                </a:rPr>
                <a:t>添加标题内容</a:t>
              </a:r>
            </a:p>
          </p:txBody>
        </p:sp>
      </p:grpSp>
      <p:sp>
        <p:nvSpPr>
          <p:cNvPr id="34" name="矩形 21"/>
          <p:cNvSpPr>
            <a:spLocks noChangeArrowheads="1"/>
          </p:cNvSpPr>
          <p:nvPr/>
        </p:nvSpPr>
        <p:spPr bwMode="auto">
          <a:xfrm>
            <a:off x="1333500" y="3881438"/>
            <a:ext cx="38782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zh-CN" altLang="en-US" sz="1400">
                <a:latin typeface="微软雅黑" pitchFamily="34" charset="-122"/>
                <a:ea typeface="微软雅黑" pitchFamily="34" charset="-122"/>
                <a:sym typeface="方正兰亭黑_GBK" pitchFamily="2" charset="-122"/>
              </a:rPr>
              <a:t>在此录入上述图表的综合分析说明，在此录入上述图表的综合分析说明。</a:t>
            </a:r>
            <a:endParaRPr lang="zh-CN" altLang="en-US" sz="1400">
              <a:latin typeface="微软雅黑" pitchFamily="34" charset="-122"/>
              <a:ea typeface="微软雅黑" pitchFamily="34" charset="-122"/>
              <a:sym typeface="宋体" pitchFamily="2" charset="-122"/>
            </a:endParaRPr>
          </a:p>
        </p:txBody>
      </p:sp>
      <p:grpSp>
        <p:nvGrpSpPr>
          <p:cNvPr id="35" name="组合 22"/>
          <p:cNvGrpSpPr>
            <a:grpSpLocks/>
          </p:cNvGrpSpPr>
          <p:nvPr/>
        </p:nvGrpSpPr>
        <p:grpSpPr bwMode="auto">
          <a:xfrm>
            <a:off x="1377950" y="4775200"/>
            <a:ext cx="3678238" cy="438150"/>
            <a:chOff x="0" y="0"/>
            <a:chExt cx="3240360" cy="328796"/>
          </a:xfrm>
          <a:gradFill flip="none" rotWithShape="1">
            <a:gsLst>
              <a:gs pos="0">
                <a:schemeClr val="bg1">
                  <a:lumMod val="85000"/>
                </a:schemeClr>
              </a:gs>
              <a:gs pos="100000">
                <a:schemeClr val="bg1"/>
              </a:gs>
            </a:gsLst>
            <a:lin ang="2700000" scaled="1"/>
            <a:tileRect/>
          </a:gradFill>
          <a:effectLst>
            <a:outerShdw blurRad="190500" dist="127000" dir="8040000" algn="ctr" rotWithShape="0">
              <a:srgbClr val="000000">
                <a:alpha val="43137"/>
              </a:srgbClr>
            </a:outerShdw>
          </a:effectLst>
        </p:grpSpPr>
        <p:sp>
          <p:nvSpPr>
            <p:cNvPr id="36" name="矩形 23"/>
            <p:cNvSpPr>
              <a:spLocks noChangeArrowheads="1"/>
            </p:cNvSpPr>
            <p:nvPr/>
          </p:nvSpPr>
          <p:spPr bwMode="auto">
            <a:xfrm>
              <a:off x="0" y="1900"/>
              <a:ext cx="3240360" cy="326896"/>
            </a:xfrm>
            <a:prstGeom prst="rect">
              <a:avLst/>
            </a:prstGeom>
            <a:grpFill/>
            <a:ln w="12700">
              <a:gradFill flip="none" rotWithShape="1">
                <a:gsLst>
                  <a:gs pos="0">
                    <a:schemeClr val="bg1"/>
                  </a:gs>
                  <a:gs pos="100000">
                    <a:schemeClr val="bg1">
                      <a:lumMod val="85000"/>
                    </a:schemeClr>
                  </a:gs>
                </a:gsLst>
                <a:lin ang="2700000" scaled="1"/>
                <a:tileRect/>
              </a:gradFill>
              <a:bevel/>
              <a:headEnd/>
              <a:tailEnd/>
            </a:ln>
          </p:spPr>
          <p:txBody>
            <a:bodyPr anchor="ctr"/>
            <a:lstStyle/>
            <a:p>
              <a:pPr algn="ctr"/>
              <a:endParaRPr lang="zh-CN" altLang="zh-CN" sz="2400" b="1">
                <a:latin typeface="微软雅黑" pitchFamily="34" charset="-122"/>
                <a:ea typeface="微软雅黑" pitchFamily="34" charset="-122"/>
                <a:sym typeface="宋体" pitchFamily="2" charset="-122"/>
              </a:endParaRPr>
            </a:p>
          </p:txBody>
        </p:sp>
        <p:sp>
          <p:nvSpPr>
            <p:cNvPr id="37" name="文本框 11"/>
            <p:cNvSpPr>
              <a:spLocks noChangeArrowheads="1"/>
            </p:cNvSpPr>
            <p:nvPr/>
          </p:nvSpPr>
          <p:spPr bwMode="auto">
            <a:xfrm>
              <a:off x="72008" y="0"/>
              <a:ext cx="2101595" cy="323346"/>
            </a:xfrm>
            <a:prstGeom prst="rect">
              <a:avLst/>
            </a:prstGeom>
            <a:noFill/>
            <a:ln w="9525">
              <a:noFill/>
              <a:miter lim="800000"/>
              <a:headEnd/>
              <a:tailEnd/>
            </a:ln>
          </p:spPr>
          <p:txBody>
            <a:bodyPr wrap="none">
              <a:spAutoFit/>
            </a:bodyPr>
            <a:lstStyle/>
            <a:p>
              <a:r>
                <a:rPr lang="en-US" altLang="zh-CN" sz="2200" b="1" dirty="0">
                  <a:solidFill>
                    <a:srgbClr val="0099A9"/>
                  </a:solidFill>
                  <a:latin typeface="微软雅黑" pitchFamily="34" charset="-122"/>
                  <a:ea typeface="微软雅黑" pitchFamily="34" charset="-122"/>
                  <a:sym typeface="方正兰亭黑_GBK" pitchFamily="2" charset="-122"/>
                </a:rPr>
                <a:t>3    </a:t>
              </a:r>
              <a:r>
                <a:rPr lang="zh-CN" altLang="en-US" sz="2200" b="1" dirty="0">
                  <a:solidFill>
                    <a:srgbClr val="0099A9"/>
                  </a:solidFill>
                  <a:latin typeface="微软雅黑" pitchFamily="34" charset="-122"/>
                  <a:ea typeface="微软雅黑" pitchFamily="34" charset="-122"/>
                  <a:sym typeface="方正兰亭黑_GBK" pitchFamily="2" charset="-122"/>
                </a:rPr>
                <a:t>添加标题内容</a:t>
              </a:r>
            </a:p>
          </p:txBody>
        </p:sp>
      </p:grpSp>
      <p:sp>
        <p:nvSpPr>
          <p:cNvPr id="38" name="矩形 25"/>
          <p:cNvSpPr>
            <a:spLocks noChangeArrowheads="1"/>
          </p:cNvSpPr>
          <p:nvPr/>
        </p:nvSpPr>
        <p:spPr bwMode="auto">
          <a:xfrm>
            <a:off x="1333500" y="5283200"/>
            <a:ext cx="3878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zh-CN" altLang="en-US" sz="1400" dirty="0">
                <a:latin typeface="微软雅黑" pitchFamily="34" charset="-122"/>
                <a:ea typeface="微软雅黑" pitchFamily="34" charset="-122"/>
                <a:sym typeface="方正兰亭黑_GBK" pitchFamily="2" charset="-122"/>
              </a:rPr>
              <a:t>在此录入上述图表的综合分析说明，在此录入上述图表的综合分析说明，在此录入上述图表的综合分析说明。</a:t>
            </a:r>
            <a:endParaRPr lang="zh-CN" altLang="en-US" sz="1400" dirty="0">
              <a:latin typeface="微软雅黑" pitchFamily="34" charset="-122"/>
              <a:ea typeface="微软雅黑" pitchFamily="34" charset="-122"/>
              <a:sym typeface="宋体" pitchFamily="2" charset="-122"/>
            </a:endParaRPr>
          </a:p>
        </p:txBody>
      </p:sp>
      <p:sp>
        <p:nvSpPr>
          <p:cNvPr id="16" name="TextBox 15"/>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17" name="TextBox 16"/>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18"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0" name="椭圆 19"/>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22" name="椭圆 21"/>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24" name="椭圆 23"/>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grpSp>
        <p:nvGrpSpPr>
          <p:cNvPr id="7" name="组合 6">
            <a:extLst>
              <a:ext uri="{FF2B5EF4-FFF2-40B4-BE49-F238E27FC236}">
                <a16:creationId xmlns:a16="http://schemas.microsoft.com/office/drawing/2014/main" id="{4ED1271E-34A0-859A-357D-C0DCA54BE555}"/>
              </a:ext>
            </a:extLst>
          </p:cNvPr>
          <p:cNvGrpSpPr/>
          <p:nvPr/>
        </p:nvGrpSpPr>
        <p:grpSpPr>
          <a:xfrm>
            <a:off x="5421313" y="1709738"/>
            <a:ext cx="5427662" cy="3999846"/>
            <a:chOff x="5421313" y="1709738"/>
            <a:chExt cx="5427662" cy="3999846"/>
          </a:xfrm>
        </p:grpSpPr>
        <p:pic>
          <p:nvPicPr>
            <p:cNvPr id="39" name="图片 2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21313" y="1709738"/>
              <a:ext cx="5427662" cy="3999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a:extLst>
                <a:ext uri="{FF2B5EF4-FFF2-40B4-BE49-F238E27FC236}">
                  <a16:creationId xmlns:a16="http://schemas.microsoft.com/office/drawing/2014/main" id="{0F898174-D83E-EE24-D7EA-5F72BFE29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0139" y="1762862"/>
              <a:ext cx="5352324" cy="3916905"/>
            </a:xfrm>
            <a:prstGeom prst="rect">
              <a:avLst/>
            </a:prstGeom>
          </p:spPr>
        </p:pic>
      </p:grpSp>
    </p:spTree>
    <p:extLst>
      <p:ext uri="{BB962C8B-B14F-4D97-AF65-F5344CB8AC3E}">
        <p14:creationId xmlns:p14="http://schemas.microsoft.com/office/powerpoint/2010/main" val="745691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2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12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500" fill="hold"/>
                                            <p:tgtEl>
                                              <p:spTgt spid="25"/>
                                            </p:tgtEl>
                                            <p:attrNameLst>
                                              <p:attrName>style.color</p:attrName>
                                            </p:attrNameLst>
                                          </p:cBhvr>
                                          <p:to>
                                            <p:clrVal>
                                              <a:srgbClr val="EA6103"/>
                                            </p:clrVal>
                                          </p:to>
                                        </p:set>
                                        <p:set>
                                          <p:cBhvr>
                                            <p:cTn id="41" dur="500" fill="hold"/>
                                            <p:tgtEl>
                                              <p:spTgt spid="25"/>
                                            </p:tgtEl>
                                            <p:attrNameLst>
                                              <p:attrName>fillcolor</p:attrName>
                                            </p:attrNameLst>
                                          </p:cBhvr>
                                          <p:to>
                                            <p:clrVal>
                                              <a:srgbClr val="EA6103"/>
                                            </p:clrVal>
                                          </p:to>
                                        </p:set>
                                        <p:set>
                                          <p:cBhvr>
                                            <p:cTn id="42" dur="500" fill="hold"/>
                                            <p:tgtEl>
                                              <p:spTgt spid="25"/>
                                            </p:tgtEl>
                                            <p:attrNameLst>
                                              <p:attrName>fill.type</p:attrName>
                                            </p:attrNameLst>
                                          </p:cBhvr>
                                          <p:to>
                                            <p:strVal val="solid"/>
                                          </p:to>
                                        </p:set>
                                      </p:childTnLst>
                                    </p:cTn>
                                  </p:par>
                                </p:childTnLst>
                              </p:cTn>
                            </p:par>
                            <p:par>
                              <p:cTn id="43" fill="hold">
                                <p:stCondLst>
                                  <p:cond delay="3760"/>
                                </p:stCondLst>
                                <p:childTnLst>
                                  <p:par>
                                    <p:cTn id="44" presetID="31"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par>
                                    <p:cTn id="50" presetID="2" presetClass="entr" presetSubtype="2"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750" fill="hold"/>
                                            <p:tgtEl>
                                              <p:spTgt spid="27"/>
                                            </p:tgtEl>
                                            <p:attrNameLst>
                                              <p:attrName>ppt_x</p:attrName>
                                            </p:attrNameLst>
                                          </p:cBhvr>
                                          <p:tavLst>
                                            <p:tav tm="0">
                                              <p:val>
                                                <p:strVal val="1+#ppt_w/2"/>
                                              </p:val>
                                            </p:tav>
                                            <p:tav tm="100000">
                                              <p:val>
                                                <p:strVal val="#ppt_x"/>
                                              </p:val>
                                            </p:tav>
                                          </p:tavLst>
                                        </p:anim>
                                        <p:anim calcmode="lin" valueType="num">
                                          <p:cBhvr>
                                            <p:cTn id="53" dur="75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750" fill="hold"/>
                                            <p:tgtEl>
                                              <p:spTgt spid="31"/>
                                            </p:tgtEl>
                                            <p:attrNameLst>
                                              <p:attrName>ppt_x</p:attrName>
                                            </p:attrNameLst>
                                          </p:cBhvr>
                                          <p:tavLst>
                                            <p:tav tm="0">
                                              <p:val>
                                                <p:strVal val="1+#ppt_w/2"/>
                                              </p:val>
                                            </p:tav>
                                            <p:tav tm="100000">
                                              <p:val>
                                                <p:strVal val="#ppt_x"/>
                                              </p:val>
                                            </p:tav>
                                          </p:tavLst>
                                        </p:anim>
                                        <p:anim calcmode="lin" valueType="num">
                                          <p:cBhvr>
                                            <p:cTn id="57" dur="75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750" fill="hold"/>
                                            <p:tgtEl>
                                              <p:spTgt spid="35"/>
                                            </p:tgtEl>
                                            <p:attrNameLst>
                                              <p:attrName>ppt_x</p:attrName>
                                            </p:attrNameLst>
                                          </p:cBhvr>
                                          <p:tavLst>
                                            <p:tav tm="0">
                                              <p:val>
                                                <p:strVal val="1+#ppt_w/2"/>
                                              </p:val>
                                            </p:tav>
                                            <p:tav tm="100000">
                                              <p:val>
                                                <p:strVal val="#ppt_x"/>
                                              </p:val>
                                            </p:tav>
                                          </p:tavLst>
                                        </p:anim>
                                        <p:anim calcmode="lin" valueType="num">
                                          <p:cBhvr>
                                            <p:cTn id="61" dur="750" fill="hold"/>
                                            <p:tgtEl>
                                              <p:spTgt spid="35"/>
                                            </p:tgtEl>
                                            <p:attrNameLst>
                                              <p:attrName>ppt_y</p:attrName>
                                            </p:attrNameLst>
                                          </p:cBhvr>
                                          <p:tavLst>
                                            <p:tav tm="0">
                                              <p:val>
                                                <p:strVal val="#ppt_y"/>
                                              </p:val>
                                            </p:tav>
                                            <p:tav tm="100000">
                                              <p:val>
                                                <p:strVal val="#ppt_y"/>
                                              </p:val>
                                            </p:tav>
                                          </p:tavLst>
                                        </p:anim>
                                      </p:childTnLst>
                                    </p:cTn>
                                  </p:par>
                                </p:childTnLst>
                              </p:cTn>
                            </p:par>
                            <p:par>
                              <p:cTn id="62" fill="hold">
                                <p:stCondLst>
                                  <p:cond delay="4760"/>
                                </p:stCondLst>
                                <p:childTnLst>
                                  <p:par>
                                    <p:cTn id="63" presetID="22" presetClass="entr" presetSubtype="8"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526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par>
                              <p:cTn id="70" fill="hold">
                                <p:stCondLst>
                                  <p:cond delay="576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626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P spid="16" grpId="0"/>
          <p:bldP spid="17" grpId="0"/>
          <p:bldP spid="20" grpId="0" animBg="1"/>
          <p:bldP spid="21" grpId="0"/>
          <p:bldP spid="22" grpId="0" animBg="1"/>
          <p:bldP spid="23" grpId="0"/>
          <p:bldP spid="24" grpId="0" animBg="1"/>
          <p:bldP spid="25" grpId="0"/>
          <p:bldP spid="2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00" fill="hold"/>
                                            <p:tgtEl>
                                              <p:spTgt spid="18"/>
                                            </p:tgtEl>
                                            <p:attrNameLst>
                                              <p:attrName>ppt_x</p:attrName>
                                            </p:attrNameLst>
                                          </p:cBhvr>
                                          <p:tavLst>
                                            <p:tav tm="0">
                                              <p:val>
                                                <p:strVal val="0-#ppt_w/2"/>
                                              </p:val>
                                            </p:tav>
                                            <p:tav tm="100000">
                                              <p:val>
                                                <p:strVal val="#ppt_x"/>
                                              </p:val>
                                            </p:tav>
                                          </p:tavLst>
                                        </p:anim>
                                        <p:anim calcmode="lin" valueType="num">
                                          <p:cBhvr additive="base">
                                            <p:cTn id="8" dur="12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200" fill="hold"/>
                                            <p:tgtEl>
                                              <p:spTgt spid="19"/>
                                            </p:tgtEl>
                                            <p:attrNameLst>
                                              <p:attrName>ppt_x</p:attrName>
                                            </p:attrNameLst>
                                          </p:cBhvr>
                                          <p:tavLst>
                                            <p:tav tm="0">
                                              <p:val>
                                                <p:strVal val="#ppt_x"/>
                                              </p:val>
                                            </p:tav>
                                            <p:tav tm="100000">
                                              <p:val>
                                                <p:strVal val="#ppt_x"/>
                                              </p:val>
                                            </p:tav>
                                          </p:tavLst>
                                        </p:anim>
                                        <p:anim calcmode="lin" valueType="num">
                                          <p:cBhvr additive="base">
                                            <p:cTn id="12" dur="12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500" fill="hold"/>
                                            <p:tgtEl>
                                              <p:spTgt spid="25"/>
                                            </p:tgtEl>
                                            <p:attrNameLst>
                                              <p:attrName>style.color</p:attrName>
                                            </p:attrNameLst>
                                          </p:cBhvr>
                                          <p:to>
                                            <p:clrVal>
                                              <a:srgbClr val="EA6103"/>
                                            </p:clrVal>
                                          </p:to>
                                        </p:set>
                                        <p:set>
                                          <p:cBhvr>
                                            <p:cTn id="41" dur="500" fill="hold"/>
                                            <p:tgtEl>
                                              <p:spTgt spid="25"/>
                                            </p:tgtEl>
                                            <p:attrNameLst>
                                              <p:attrName>fillcolor</p:attrName>
                                            </p:attrNameLst>
                                          </p:cBhvr>
                                          <p:to>
                                            <p:clrVal>
                                              <a:srgbClr val="EA6103"/>
                                            </p:clrVal>
                                          </p:to>
                                        </p:set>
                                        <p:set>
                                          <p:cBhvr>
                                            <p:cTn id="42" dur="500" fill="hold"/>
                                            <p:tgtEl>
                                              <p:spTgt spid="25"/>
                                            </p:tgtEl>
                                            <p:attrNameLst>
                                              <p:attrName>fill.type</p:attrName>
                                            </p:attrNameLst>
                                          </p:cBhvr>
                                          <p:to>
                                            <p:strVal val="solid"/>
                                          </p:to>
                                        </p:set>
                                      </p:childTnLst>
                                    </p:cTn>
                                  </p:par>
                                </p:childTnLst>
                              </p:cTn>
                            </p:par>
                            <p:par>
                              <p:cTn id="43" fill="hold">
                                <p:stCondLst>
                                  <p:cond delay="3760"/>
                                </p:stCondLst>
                                <p:childTnLst>
                                  <p:par>
                                    <p:cTn id="44" presetID="31"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par>
                                    <p:cTn id="50" presetID="2" presetClass="entr" presetSubtype="2"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750" fill="hold"/>
                                            <p:tgtEl>
                                              <p:spTgt spid="27"/>
                                            </p:tgtEl>
                                            <p:attrNameLst>
                                              <p:attrName>ppt_x</p:attrName>
                                            </p:attrNameLst>
                                          </p:cBhvr>
                                          <p:tavLst>
                                            <p:tav tm="0">
                                              <p:val>
                                                <p:strVal val="1+#ppt_w/2"/>
                                              </p:val>
                                            </p:tav>
                                            <p:tav tm="100000">
                                              <p:val>
                                                <p:strVal val="#ppt_x"/>
                                              </p:val>
                                            </p:tav>
                                          </p:tavLst>
                                        </p:anim>
                                        <p:anim calcmode="lin" valueType="num">
                                          <p:cBhvr>
                                            <p:cTn id="53" dur="75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750" fill="hold"/>
                                            <p:tgtEl>
                                              <p:spTgt spid="31"/>
                                            </p:tgtEl>
                                            <p:attrNameLst>
                                              <p:attrName>ppt_x</p:attrName>
                                            </p:attrNameLst>
                                          </p:cBhvr>
                                          <p:tavLst>
                                            <p:tav tm="0">
                                              <p:val>
                                                <p:strVal val="1+#ppt_w/2"/>
                                              </p:val>
                                            </p:tav>
                                            <p:tav tm="100000">
                                              <p:val>
                                                <p:strVal val="#ppt_x"/>
                                              </p:val>
                                            </p:tav>
                                          </p:tavLst>
                                        </p:anim>
                                        <p:anim calcmode="lin" valueType="num">
                                          <p:cBhvr>
                                            <p:cTn id="57" dur="75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750" fill="hold"/>
                                            <p:tgtEl>
                                              <p:spTgt spid="35"/>
                                            </p:tgtEl>
                                            <p:attrNameLst>
                                              <p:attrName>ppt_x</p:attrName>
                                            </p:attrNameLst>
                                          </p:cBhvr>
                                          <p:tavLst>
                                            <p:tav tm="0">
                                              <p:val>
                                                <p:strVal val="1+#ppt_w/2"/>
                                              </p:val>
                                            </p:tav>
                                            <p:tav tm="100000">
                                              <p:val>
                                                <p:strVal val="#ppt_x"/>
                                              </p:val>
                                            </p:tav>
                                          </p:tavLst>
                                        </p:anim>
                                        <p:anim calcmode="lin" valueType="num">
                                          <p:cBhvr>
                                            <p:cTn id="61" dur="750" fill="hold"/>
                                            <p:tgtEl>
                                              <p:spTgt spid="35"/>
                                            </p:tgtEl>
                                            <p:attrNameLst>
                                              <p:attrName>ppt_y</p:attrName>
                                            </p:attrNameLst>
                                          </p:cBhvr>
                                          <p:tavLst>
                                            <p:tav tm="0">
                                              <p:val>
                                                <p:strVal val="#ppt_y"/>
                                              </p:val>
                                            </p:tav>
                                            <p:tav tm="100000">
                                              <p:val>
                                                <p:strVal val="#ppt_y"/>
                                              </p:val>
                                            </p:tav>
                                          </p:tavLst>
                                        </p:anim>
                                      </p:childTnLst>
                                    </p:cTn>
                                  </p:par>
                                </p:childTnLst>
                              </p:cTn>
                            </p:par>
                            <p:par>
                              <p:cTn id="62" fill="hold">
                                <p:stCondLst>
                                  <p:cond delay="4760"/>
                                </p:stCondLst>
                                <p:childTnLst>
                                  <p:par>
                                    <p:cTn id="63" presetID="22" presetClass="entr" presetSubtype="8"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526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par>
                              <p:cTn id="70" fill="hold">
                                <p:stCondLst>
                                  <p:cond delay="576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626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8" grpId="0"/>
          <p:bldP spid="16" grpId="0"/>
          <p:bldP spid="17" grpId="0"/>
          <p:bldP spid="20" grpId="0" animBg="1"/>
          <p:bldP spid="21" grpId="0"/>
          <p:bldP spid="22" grpId="0" animBg="1"/>
          <p:bldP spid="23" grpId="0"/>
          <p:bldP spid="24" grpId="0" animBg="1"/>
          <p:bldP spid="25" grpId="0"/>
          <p:bldP spid="25" grpId="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pic>
        <p:nvPicPr>
          <p:cNvPr id="30" name="Picture 4" descr="Monitor-Light.png"/>
          <p:cNvPicPr>
            <a:picLocks noChangeAspect="1"/>
          </p:cNvPicPr>
          <p:nvPr/>
        </p:nvPicPr>
        <p:blipFill>
          <a:blip r:embed="rId3" cstate="print"/>
          <a:stretch>
            <a:fillRect/>
          </a:stretch>
        </p:blipFill>
        <p:spPr>
          <a:xfrm>
            <a:off x="7881904" y="2135272"/>
            <a:ext cx="1601949" cy="1960678"/>
          </a:xfrm>
          <a:prstGeom prst="rect">
            <a:avLst/>
          </a:prstGeom>
        </p:spPr>
      </p:pic>
      <p:sp>
        <p:nvSpPr>
          <p:cNvPr id="35" name="TextBox 46"/>
          <p:cNvSpPr txBox="1"/>
          <p:nvPr/>
        </p:nvSpPr>
        <p:spPr>
          <a:xfrm>
            <a:off x="2010037" y="1701602"/>
            <a:ext cx="1415744" cy="461649"/>
          </a:xfrm>
          <a:prstGeom prst="rect">
            <a:avLst/>
          </a:prstGeom>
          <a:noFill/>
        </p:spPr>
        <p:txBody>
          <a:bodyPr wrap="none" lIns="91426" tIns="45712" rIns="91426" bIns="45712" rtlCol="0">
            <a:spAutoFit/>
          </a:bodyPr>
          <a:lstStyle/>
          <a:p>
            <a:pPr defTabSz="1219170" fontAlgn="auto">
              <a:spcBef>
                <a:spcPts val="0"/>
              </a:spcBef>
              <a:spcAft>
                <a:spcPts val="0"/>
              </a:spcAft>
              <a:defRPr/>
            </a:pPr>
            <a:r>
              <a:rPr lang="zh-CN" altLang="en-US" sz="2400" b="1" dirty="0">
                <a:solidFill>
                  <a:srgbClr val="EA5E66"/>
                </a:solidFill>
                <a:latin typeface="微软雅黑" pitchFamily="34" charset="-122"/>
                <a:ea typeface="微软雅黑" pitchFamily="34" charset="-122"/>
              </a:rPr>
              <a:t>添加标题</a:t>
            </a:r>
            <a:endParaRPr lang="zh-CN" altLang="en-US" sz="2400" b="1" kern="0" dirty="0">
              <a:solidFill>
                <a:srgbClr val="EA5E66"/>
              </a:solidFill>
              <a:latin typeface="微软雅黑" pitchFamily="34" charset="-122"/>
              <a:ea typeface="微软雅黑" pitchFamily="34" charset="-122"/>
            </a:endParaRPr>
          </a:p>
        </p:txBody>
      </p:sp>
      <p:sp>
        <p:nvSpPr>
          <p:cNvPr id="36" name="TextBox 47"/>
          <p:cNvSpPr txBox="1"/>
          <p:nvPr/>
        </p:nvSpPr>
        <p:spPr>
          <a:xfrm>
            <a:off x="1990010" y="3933850"/>
            <a:ext cx="1415744" cy="461649"/>
          </a:xfrm>
          <a:prstGeom prst="rect">
            <a:avLst/>
          </a:prstGeom>
          <a:noFill/>
        </p:spPr>
        <p:txBody>
          <a:bodyPr wrap="none" lIns="91426" tIns="45712" rIns="91426" bIns="45712"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1B323D"/>
                </a:solidFill>
                <a:effectLst/>
                <a:uLnTx/>
                <a:uFillTx/>
                <a:latin typeface="微软雅黑"/>
                <a:ea typeface="微软雅黑"/>
              </a:defRPr>
            </a:lvl1pPr>
          </a:lstStyle>
          <a:p>
            <a:pPr lvl="0">
              <a:defRPr/>
            </a:pPr>
            <a:r>
              <a:rPr lang="zh-CN" altLang="en-US" sz="2400" b="1" dirty="0">
                <a:solidFill>
                  <a:srgbClr val="EA6103"/>
                </a:solidFill>
                <a:latin typeface="微软雅黑" pitchFamily="34" charset="-122"/>
                <a:ea typeface="微软雅黑" pitchFamily="34" charset="-122"/>
              </a:rPr>
              <a:t>添加标题</a:t>
            </a:r>
          </a:p>
        </p:txBody>
      </p:sp>
      <p:sp>
        <p:nvSpPr>
          <p:cNvPr id="37" name="TextBox 49"/>
          <p:cNvSpPr txBox="1"/>
          <p:nvPr/>
        </p:nvSpPr>
        <p:spPr>
          <a:xfrm>
            <a:off x="1342678" y="2130508"/>
            <a:ext cx="2929000" cy="1346891"/>
          </a:xfrm>
          <a:prstGeom prst="rect">
            <a:avLst/>
          </a:prstGeom>
          <a:noFill/>
        </p:spPr>
        <p:txBody>
          <a:bodyPr wrap="square" lIns="91426" tIns="45712" rIns="91426" bIns="45712" rtlCol="0">
            <a:spAutoFit/>
          </a:bodyPr>
          <a:lstStyle/>
          <a:p>
            <a:pPr defTabSz="1219170" fontAlgn="auto">
              <a:lnSpc>
                <a:spcPct val="150000"/>
              </a:lnSpc>
              <a:spcBef>
                <a:spcPts val="0"/>
              </a:spcBef>
              <a:spcAft>
                <a:spcPts val="0"/>
              </a:spcAft>
              <a:defRPr/>
            </a:pPr>
            <a:r>
              <a:rPr lang="zh-CN" altLang="en-US" sz="1400" kern="0" dirty="0">
                <a:solidFill>
                  <a:schemeClr val="tx1">
                    <a:lumMod val="75000"/>
                    <a:lumOff val="25000"/>
                  </a:schemeClr>
                </a:solidFill>
                <a:latin typeface="微软雅黑" pitchFamily="34" charset="-122"/>
                <a:ea typeface="微软雅黑" pitchFamily="34" charset="-122"/>
              </a:rPr>
              <a:t>这里可以添加主要内容这里可以添加主要内容这里可以添加主要内容这里可以添加主要内容可以添加主要内容这里可以添加主要内容</a:t>
            </a:r>
          </a:p>
        </p:txBody>
      </p:sp>
      <p:sp>
        <p:nvSpPr>
          <p:cNvPr id="41" name="TextBox 50"/>
          <p:cNvSpPr txBox="1"/>
          <p:nvPr/>
        </p:nvSpPr>
        <p:spPr>
          <a:xfrm>
            <a:off x="1342678" y="4428379"/>
            <a:ext cx="2929000" cy="1346891"/>
          </a:xfrm>
          <a:prstGeom prst="rect">
            <a:avLst/>
          </a:prstGeom>
          <a:noFill/>
        </p:spPr>
        <p:txBody>
          <a:bodyPr wrap="square" lIns="91426" tIns="45712" rIns="91426" bIns="45712" rtlCol="0">
            <a:spAutoFit/>
          </a:bodyPr>
          <a:lstStyle/>
          <a:p>
            <a:pPr defTabSz="1219170" fontAlgn="auto">
              <a:lnSpc>
                <a:spcPct val="150000"/>
              </a:lnSpc>
              <a:spcBef>
                <a:spcPts val="0"/>
              </a:spcBef>
              <a:spcAft>
                <a:spcPts val="0"/>
              </a:spcAft>
              <a:defRPr/>
            </a:pPr>
            <a:r>
              <a:rPr lang="zh-CN" altLang="en-US" sz="1400" kern="0" dirty="0">
                <a:solidFill>
                  <a:schemeClr val="tx1">
                    <a:lumMod val="75000"/>
                    <a:lumOff val="25000"/>
                  </a:schemeClr>
                </a:solidFill>
                <a:latin typeface="微软雅黑" pitchFamily="34" charset="-122"/>
                <a:ea typeface="微软雅黑" pitchFamily="34" charset="-122"/>
              </a:rPr>
              <a:t>这里可以添加主要内容这里可以添加主要内容这里可以添加主要内容这里可以添加主要内容可以添加主要内容这里可以添加主要内容</a:t>
            </a:r>
          </a:p>
        </p:txBody>
      </p:sp>
      <p:sp>
        <p:nvSpPr>
          <p:cNvPr id="14" name="TextBox 13"/>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教学过程</a:t>
            </a:r>
          </a:p>
        </p:txBody>
      </p:sp>
      <p:pic>
        <p:nvPicPr>
          <p:cNvPr id="15" name="Picture 3" descr="C:\Users\Administrator\Desktop\微立体创业计划\005.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椭圆 16"/>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111480" y="439873"/>
            <a:ext cx="150601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课前准备</a:t>
            </a:r>
          </a:p>
        </p:txBody>
      </p:sp>
      <p:sp>
        <p:nvSpPr>
          <p:cNvPr id="19" name="椭圆 18"/>
          <p:cNvSpPr/>
          <p:nvPr/>
        </p:nvSpPr>
        <p:spPr>
          <a:xfrm>
            <a:off x="461749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907381"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课堂实施</a:t>
            </a:r>
          </a:p>
        </p:txBody>
      </p:sp>
      <p:sp>
        <p:nvSpPr>
          <p:cNvPr id="21" name="椭圆 20"/>
          <p:cNvSpPr/>
          <p:nvPr/>
        </p:nvSpPr>
        <p:spPr>
          <a:xfrm>
            <a:off x="6383238"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6707580" y="439873"/>
            <a:ext cx="1475858"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课后提升</a:t>
            </a:r>
          </a:p>
        </p:txBody>
      </p:sp>
      <p:grpSp>
        <p:nvGrpSpPr>
          <p:cNvPr id="10" name="组合 9">
            <a:extLst>
              <a:ext uri="{FF2B5EF4-FFF2-40B4-BE49-F238E27FC236}">
                <a16:creationId xmlns:a16="http://schemas.microsoft.com/office/drawing/2014/main" id="{58115D81-5BE9-079D-014C-83E9B1D84599}"/>
              </a:ext>
            </a:extLst>
          </p:cNvPr>
          <p:cNvGrpSpPr/>
          <p:nvPr/>
        </p:nvGrpSpPr>
        <p:grpSpPr>
          <a:xfrm>
            <a:off x="5647018" y="1932426"/>
            <a:ext cx="4191210" cy="3494412"/>
            <a:chOff x="5387897" y="2039966"/>
            <a:chExt cx="4191210" cy="3494412"/>
          </a:xfrm>
        </p:grpSpPr>
        <p:pic>
          <p:nvPicPr>
            <p:cNvPr id="28" name="Picture 2" descr="Monitor.png"/>
            <p:cNvPicPr>
              <a:picLocks noChangeAspect="1"/>
            </p:cNvPicPr>
            <p:nvPr/>
          </p:nvPicPr>
          <p:blipFill>
            <a:blip r:embed="rId7"/>
            <a:stretch>
              <a:fillRect/>
            </a:stretch>
          </p:blipFill>
          <p:spPr>
            <a:xfrm>
              <a:off x="5387897" y="2039966"/>
              <a:ext cx="4191210" cy="3494412"/>
            </a:xfrm>
            <a:prstGeom prst="rect">
              <a:avLst/>
            </a:prstGeom>
          </p:spPr>
        </p:pic>
        <p:pic>
          <p:nvPicPr>
            <p:cNvPr id="9" name="图片 8">
              <a:extLst>
                <a:ext uri="{FF2B5EF4-FFF2-40B4-BE49-F238E27FC236}">
                  <a16:creationId xmlns:a16="http://schemas.microsoft.com/office/drawing/2014/main" id="{5F062B72-6AB8-33B8-2768-68C00B7D13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9326" y="2248573"/>
              <a:ext cx="3744415" cy="2173948"/>
            </a:xfrm>
            <a:prstGeom prst="rect">
              <a:avLst/>
            </a:prstGeom>
          </p:spPr>
        </p:pic>
      </p:grpSp>
    </p:spTree>
    <p:extLst>
      <p:ext uri="{BB962C8B-B14F-4D97-AF65-F5344CB8AC3E}">
        <p14:creationId xmlns:p14="http://schemas.microsoft.com/office/powerpoint/2010/main" val="2271127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500" fill="hold"/>
                                            <p:tgtEl>
                                              <p:spTgt spid="22"/>
                                            </p:tgtEl>
                                            <p:attrNameLst>
                                              <p:attrName>style.color</p:attrName>
                                            </p:attrNameLst>
                                          </p:cBhvr>
                                          <p:to>
                                            <p:clrVal>
                                              <a:srgbClr val="EA6103"/>
                                            </p:clrVal>
                                          </p:to>
                                        </p:set>
                                        <p:set>
                                          <p:cBhvr>
                                            <p:cTn id="41" dur="500" fill="hold"/>
                                            <p:tgtEl>
                                              <p:spTgt spid="22"/>
                                            </p:tgtEl>
                                            <p:attrNameLst>
                                              <p:attrName>fillcolor</p:attrName>
                                            </p:attrNameLst>
                                          </p:cBhvr>
                                          <p:to>
                                            <p:clrVal>
                                              <a:srgbClr val="EA6103"/>
                                            </p:clrVal>
                                          </p:to>
                                        </p:set>
                                        <p:set>
                                          <p:cBhvr>
                                            <p:cTn id="42" dur="500" fill="hold"/>
                                            <p:tgtEl>
                                              <p:spTgt spid="22"/>
                                            </p:tgtEl>
                                            <p:attrNameLst>
                                              <p:attrName>fill.type</p:attrName>
                                            </p:attrNameLst>
                                          </p:cBhvr>
                                          <p:to>
                                            <p:strVal val="solid"/>
                                          </p:to>
                                        </p:set>
                                      </p:childTnLst>
                                    </p:cTn>
                                  </p:par>
                                </p:childTnLst>
                              </p:cTn>
                            </p:par>
                            <p:par>
                              <p:cTn id="43" fill="hold">
                                <p:stCondLst>
                                  <p:cond delay="3760"/>
                                </p:stCondLst>
                                <p:childTnLst>
                                  <p:par>
                                    <p:cTn id="44" presetID="31"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par>
                                    <p:cTn id="50" presetID="22" presetClass="entr" presetSubtype="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p:stCondLst>
                                  <p:cond delay="4260"/>
                                </p:stCondLst>
                                <p:childTnLst>
                                  <p:par>
                                    <p:cTn id="54" presetID="22" presetClass="entr" presetSubtype="8"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4760"/>
                                </p:stCondLst>
                                <p:childTnLst>
                                  <p:par>
                                    <p:cTn id="61" presetID="22" presetClass="entr" presetSubtype="1"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1" grpId="0"/>
          <p:bldP spid="14" grpId="0"/>
          <p:bldP spid="17" grpId="0" animBg="1"/>
          <p:bldP spid="18" grpId="0"/>
          <p:bldP spid="19" grpId="0" animBg="1"/>
          <p:bldP spid="20" grpId="0"/>
          <p:bldP spid="21" grpId="0" animBg="1"/>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22" presetClass="entr" presetSubtype="8" fill="hold" grpId="0" nodeType="withEffect">
                                      <p:stCondLst>
                                        <p:cond delay="0"/>
                                      </p:stCondLst>
                                      <p:iterate type="lt">
                                        <p:tmPct val="0"/>
                                      </p:iterate>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27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3200"/>
                                </p:stCondLst>
                                <p:childTnLst>
                                  <p:par>
                                    <p:cTn id="39" presetID="16" presetClass="emph" presetSubtype="0" fill="hold" grpId="1" nodeType="afterEffect">
                                      <p:stCondLst>
                                        <p:cond delay="0"/>
                                      </p:stCondLst>
                                      <p:iterate type="lt">
                                        <p:tmPct val="4000"/>
                                      </p:iterate>
                                      <p:childTnLst>
                                        <p:set>
                                          <p:cBhvr override="childStyle">
                                            <p:cTn id="40" dur="500" fill="hold"/>
                                            <p:tgtEl>
                                              <p:spTgt spid="22"/>
                                            </p:tgtEl>
                                            <p:attrNameLst>
                                              <p:attrName>style.color</p:attrName>
                                            </p:attrNameLst>
                                          </p:cBhvr>
                                          <p:to>
                                            <p:clrVal>
                                              <a:srgbClr val="EA6103"/>
                                            </p:clrVal>
                                          </p:to>
                                        </p:set>
                                        <p:set>
                                          <p:cBhvr>
                                            <p:cTn id="41" dur="500" fill="hold"/>
                                            <p:tgtEl>
                                              <p:spTgt spid="22"/>
                                            </p:tgtEl>
                                            <p:attrNameLst>
                                              <p:attrName>fillcolor</p:attrName>
                                            </p:attrNameLst>
                                          </p:cBhvr>
                                          <p:to>
                                            <p:clrVal>
                                              <a:srgbClr val="EA6103"/>
                                            </p:clrVal>
                                          </p:to>
                                        </p:set>
                                        <p:set>
                                          <p:cBhvr>
                                            <p:cTn id="42" dur="500" fill="hold"/>
                                            <p:tgtEl>
                                              <p:spTgt spid="22"/>
                                            </p:tgtEl>
                                            <p:attrNameLst>
                                              <p:attrName>fill.type</p:attrName>
                                            </p:attrNameLst>
                                          </p:cBhvr>
                                          <p:to>
                                            <p:strVal val="solid"/>
                                          </p:to>
                                        </p:set>
                                      </p:childTnLst>
                                    </p:cTn>
                                  </p:par>
                                </p:childTnLst>
                              </p:cTn>
                            </p:par>
                            <p:par>
                              <p:cTn id="43" fill="hold">
                                <p:stCondLst>
                                  <p:cond delay="3760"/>
                                </p:stCondLst>
                                <p:childTnLst>
                                  <p:par>
                                    <p:cTn id="44" presetID="31"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par>
                                    <p:cTn id="50" presetID="22" presetClass="entr" presetSubtype="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p:stCondLst>
                                  <p:cond delay="4260"/>
                                </p:stCondLst>
                                <p:childTnLst>
                                  <p:par>
                                    <p:cTn id="54" presetID="22" presetClass="entr" presetSubtype="8"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4760"/>
                                </p:stCondLst>
                                <p:childTnLst>
                                  <p:par>
                                    <p:cTn id="61" presetID="22" presetClass="entr" presetSubtype="1"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1" grpId="0"/>
          <p:bldP spid="14" grpId="0"/>
          <p:bldP spid="17" grpId="0" animBg="1"/>
          <p:bldP spid="18" grpId="0"/>
          <p:bldP spid="19" grpId="0" animBg="1"/>
          <p:bldP spid="20" grpId="0"/>
          <p:bldP spid="21" grpId="0" animBg="1"/>
          <p:bldP spid="22" grpId="0"/>
          <p:bldP spid="22"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98" name="Rectangle 4"/>
          <p:cNvSpPr txBox="1">
            <a:spLocks noChangeArrowheads="1"/>
          </p:cNvSpPr>
          <p:nvPr/>
        </p:nvSpPr>
        <p:spPr bwMode="auto">
          <a:xfrm>
            <a:off x="5519142" y="2637706"/>
            <a:ext cx="547260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zh-CN" altLang="en-US" sz="8000" kern="0" dirty="0">
                <a:solidFill>
                  <a:schemeClr val="accent6"/>
                </a:solidFill>
                <a:latin typeface="Arial"/>
                <a:ea typeface="微软雅黑"/>
              </a:rPr>
              <a:t>教学分析</a:t>
            </a:r>
          </a:p>
        </p:txBody>
      </p:sp>
      <p:sp>
        <p:nvSpPr>
          <p:cNvPr id="99" name="Rectangle 4"/>
          <p:cNvSpPr txBox="1">
            <a:spLocks noChangeArrowheads="1"/>
          </p:cNvSpPr>
          <p:nvPr/>
        </p:nvSpPr>
        <p:spPr bwMode="auto">
          <a:xfrm>
            <a:off x="5591150" y="3604394"/>
            <a:ext cx="4059312"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en-US" altLang="zh-CN" sz="3200" b="0" kern="0" dirty="0">
                <a:solidFill>
                  <a:schemeClr val="tx1"/>
                </a:solidFill>
                <a:latin typeface="Arial"/>
                <a:ea typeface="微软雅黑"/>
              </a:rPr>
              <a:t>Teaching </a:t>
            </a:r>
            <a:r>
              <a:rPr lang="en-US" altLang="zh-CN" sz="3200" b="0" kern="0" dirty="0" err="1">
                <a:solidFill>
                  <a:schemeClr val="tx1"/>
                </a:solidFill>
                <a:latin typeface="Arial"/>
                <a:ea typeface="微软雅黑"/>
              </a:rPr>
              <a:t>Anlysis</a:t>
            </a:r>
            <a:endParaRPr lang="zh-CN" altLang="en-US" sz="3200" b="0" kern="0" dirty="0">
              <a:solidFill>
                <a:schemeClr val="tx1"/>
              </a:solidFill>
              <a:latin typeface="Arial"/>
              <a:ea typeface="微软雅黑"/>
            </a:endParaRP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97" name="Freeform 21"/>
          <p:cNvSpPr>
            <a:spLocks noEditPoints="1"/>
          </p:cNvSpPr>
          <p:nvPr/>
        </p:nvSpPr>
        <p:spPr bwMode="auto">
          <a:xfrm>
            <a:off x="2514525" y="2395355"/>
            <a:ext cx="1314580" cy="1361190"/>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chemeClr val="accent6"/>
          </a:solidFill>
          <a:ln>
            <a:noFill/>
          </a:ln>
          <a:effectLst>
            <a:innerShdw blurRad="63500" dist="50800" dir="13500000">
              <a:prstClr val="black">
                <a:alpha val="50000"/>
              </a:prstClr>
            </a:innerShdw>
          </a:effectLst>
        </p:spPr>
        <p:txBody>
          <a:bodyPr vert="horz" wrap="square" lIns="121890" tIns="60945" rIns="121890" bIns="60945" numCol="1" anchor="t" anchorCtr="0" compatLnSpc="1">
            <a:prstTxWarp prst="textNoShape">
              <a:avLst/>
            </a:prstTxWarp>
          </a:bodyPr>
          <a:lstStyle/>
          <a:p>
            <a:endParaRPr lang="zh-CN" altLang="en-US">
              <a:solidFill>
                <a:srgbClr val="FF0000"/>
              </a:solidFill>
              <a:latin typeface="微软雅黑" pitchFamily="34" charset="-122"/>
              <a:ea typeface="微软雅黑" pitchFamily="34" charset="-122"/>
            </a:endParaRPr>
          </a:p>
        </p:txBody>
      </p:sp>
      <p:sp>
        <p:nvSpPr>
          <p:cNvPr id="104" name="TextBox 103"/>
          <p:cNvSpPr txBox="1"/>
          <p:nvPr/>
        </p:nvSpPr>
        <p:spPr>
          <a:xfrm>
            <a:off x="2313797" y="4932670"/>
            <a:ext cx="1203638" cy="369332"/>
          </a:xfrm>
          <a:prstGeom prst="rect">
            <a:avLst/>
          </a:prstGeom>
          <a:noFill/>
        </p:spPr>
        <p:txBody>
          <a:bodyPr wrap="square" lIns="0" tIns="0" rIns="0" bIns="0" rtlCol="0">
            <a:spAutoFit/>
          </a:bodyPr>
          <a:lstStyle/>
          <a:p>
            <a:r>
              <a:rPr lang="en-US" altLang="zh-CN" sz="2400" dirty="0">
                <a:latin typeface="微软雅黑" pitchFamily="34" charset="-122"/>
                <a:ea typeface="微软雅黑" pitchFamily="34" charset="-122"/>
              </a:rPr>
              <a:t>PART 01</a:t>
            </a:r>
            <a:endParaRPr lang="zh-CN" altLang="en-US" sz="2400" dirty="0">
              <a:latin typeface="微软雅黑" pitchFamily="34" charset="-122"/>
              <a:ea typeface="微软雅黑"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spTree>
    <p:extLst>
      <p:ext uri="{BB962C8B-B14F-4D97-AF65-F5344CB8AC3E}">
        <p14:creationId xmlns:p14="http://schemas.microsoft.com/office/powerpoint/2010/main" val="32385610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700"/>
                                        <p:tgtEl>
                                          <p:spTgt spid="99"/>
                                        </p:tgtEl>
                                      </p:cBhvr>
                                    </p:animEffect>
                                  </p:childTnLst>
                                </p:cTn>
                              </p:par>
                            </p:childTnLst>
                          </p:cTn>
                        </p:par>
                        <p:par>
                          <p:cTn id="30" fill="hold">
                            <p:stCondLst>
                              <p:cond delay="2200"/>
                            </p:stCondLst>
                            <p:childTnLst>
                              <p:par>
                                <p:cTn id="31" presetID="47" presetClass="entr" presetSubtype="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anim calcmode="lin" valueType="num">
                                      <p:cBhvr>
                                        <p:cTn id="34" dur="500" fill="hold"/>
                                        <p:tgtEl>
                                          <p:spTgt spid="104"/>
                                        </p:tgtEl>
                                        <p:attrNameLst>
                                          <p:attrName>ppt_x</p:attrName>
                                        </p:attrNameLst>
                                      </p:cBhvr>
                                      <p:tavLst>
                                        <p:tav tm="0">
                                          <p:val>
                                            <p:strVal val="#ppt_x"/>
                                          </p:val>
                                        </p:tav>
                                        <p:tav tm="100000">
                                          <p:val>
                                            <p:strVal val="#ppt_x"/>
                                          </p:val>
                                        </p:tav>
                                      </p:tavLst>
                                    </p:anim>
                                    <p:anim calcmode="lin" valueType="num">
                                      <p:cBhvr>
                                        <p:cTn id="35" dur="500" fill="hold"/>
                                        <p:tgtEl>
                                          <p:spTgt spid="104"/>
                                        </p:tgtEl>
                                        <p:attrNameLst>
                                          <p:attrName>ppt_y</p:attrName>
                                        </p:attrNameLst>
                                      </p:cBhvr>
                                      <p:tavLst>
                                        <p:tav tm="0">
                                          <p:val>
                                            <p:strVal val="#ppt_y-.1"/>
                                          </p:val>
                                        </p:tav>
                                        <p:tav tm="100000">
                                          <p:val>
                                            <p:strVal val="#ppt_y"/>
                                          </p:val>
                                        </p:tav>
                                      </p:tavLst>
                                    </p:anim>
                                  </p:childTnLst>
                                </p:cTn>
                              </p:par>
                            </p:childTnLst>
                          </p:cTn>
                        </p:par>
                        <p:par>
                          <p:cTn id="36" fill="hold">
                            <p:stCondLst>
                              <p:cond delay="2700"/>
                            </p:stCondLst>
                            <p:childTnLst>
                              <p:par>
                                <p:cTn id="37" presetID="23" presetClass="entr" presetSubtype="528"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p:cTn id="39" dur="500" fill="hold"/>
                                        <p:tgtEl>
                                          <p:spTgt spid="106"/>
                                        </p:tgtEl>
                                        <p:attrNameLst>
                                          <p:attrName>ppt_w</p:attrName>
                                        </p:attrNameLst>
                                      </p:cBhvr>
                                      <p:tavLst>
                                        <p:tav tm="0">
                                          <p:val>
                                            <p:fltVal val="0"/>
                                          </p:val>
                                        </p:tav>
                                        <p:tav tm="100000">
                                          <p:val>
                                            <p:strVal val="#ppt_w"/>
                                          </p:val>
                                        </p:tav>
                                      </p:tavLst>
                                    </p:anim>
                                    <p:anim calcmode="lin" valueType="num">
                                      <p:cBhvr>
                                        <p:cTn id="40" dur="500" fill="hold"/>
                                        <p:tgtEl>
                                          <p:spTgt spid="106"/>
                                        </p:tgtEl>
                                        <p:attrNameLst>
                                          <p:attrName>ppt_h</p:attrName>
                                        </p:attrNameLst>
                                      </p:cBhvr>
                                      <p:tavLst>
                                        <p:tav tm="0">
                                          <p:val>
                                            <p:fltVal val="0"/>
                                          </p:val>
                                        </p:tav>
                                        <p:tav tm="100000">
                                          <p:val>
                                            <p:strVal val="#ppt_h"/>
                                          </p:val>
                                        </p:tav>
                                      </p:tavLst>
                                    </p:anim>
                                    <p:anim calcmode="lin" valueType="num">
                                      <p:cBhvr>
                                        <p:cTn id="41" dur="500" fill="hold"/>
                                        <p:tgtEl>
                                          <p:spTgt spid="106"/>
                                        </p:tgtEl>
                                        <p:attrNameLst>
                                          <p:attrName>ppt_x</p:attrName>
                                        </p:attrNameLst>
                                      </p:cBhvr>
                                      <p:tavLst>
                                        <p:tav tm="0">
                                          <p:val>
                                            <p:fltVal val="0.5"/>
                                          </p:val>
                                        </p:tav>
                                        <p:tav tm="100000">
                                          <p:val>
                                            <p:strVal val="#ppt_x"/>
                                          </p:val>
                                        </p:tav>
                                      </p:tavLst>
                                    </p:anim>
                                    <p:anim calcmode="lin" valueType="num">
                                      <p:cBhvr>
                                        <p:cTn id="42" dur="500" fill="hold"/>
                                        <p:tgtEl>
                                          <p:spTgt spid="106"/>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500" fill="hold"/>
                                        <p:tgtEl>
                                          <p:spTgt spid="109"/>
                                        </p:tgtEl>
                                        <p:attrNameLst>
                                          <p:attrName>ppt_w</p:attrName>
                                        </p:attrNameLst>
                                      </p:cBhvr>
                                      <p:tavLst>
                                        <p:tav tm="0">
                                          <p:val>
                                            <p:fltVal val="0"/>
                                          </p:val>
                                        </p:tav>
                                        <p:tav tm="100000">
                                          <p:val>
                                            <p:strVal val="#ppt_w"/>
                                          </p:val>
                                        </p:tav>
                                      </p:tavLst>
                                    </p:anim>
                                    <p:anim calcmode="lin" valueType="num">
                                      <p:cBhvr>
                                        <p:cTn id="46" dur="500" fill="hold"/>
                                        <p:tgtEl>
                                          <p:spTgt spid="109"/>
                                        </p:tgtEl>
                                        <p:attrNameLst>
                                          <p:attrName>ppt_h</p:attrName>
                                        </p:attrNameLst>
                                      </p:cBhvr>
                                      <p:tavLst>
                                        <p:tav tm="0">
                                          <p:val>
                                            <p:fltVal val="0"/>
                                          </p:val>
                                        </p:tav>
                                        <p:tav tm="100000">
                                          <p:val>
                                            <p:strVal val="#ppt_h"/>
                                          </p:val>
                                        </p:tav>
                                      </p:tavLst>
                                    </p:anim>
                                    <p:anim calcmode="lin" valueType="num">
                                      <p:cBhvr>
                                        <p:cTn id="47" dur="500" fill="hold"/>
                                        <p:tgtEl>
                                          <p:spTgt spid="109"/>
                                        </p:tgtEl>
                                        <p:attrNameLst>
                                          <p:attrName>ppt_x</p:attrName>
                                        </p:attrNameLst>
                                      </p:cBhvr>
                                      <p:tavLst>
                                        <p:tav tm="0">
                                          <p:val>
                                            <p:fltVal val="0.5"/>
                                          </p:val>
                                        </p:tav>
                                        <p:tav tm="100000">
                                          <p:val>
                                            <p:strVal val="#ppt_x"/>
                                          </p:val>
                                        </p:tav>
                                      </p:tavLst>
                                    </p:anim>
                                    <p:anim calcmode="lin" valueType="num">
                                      <p:cBhvr>
                                        <p:cTn id="48" dur="500" fill="hold"/>
                                        <p:tgtEl>
                                          <p:spTgt spid="109"/>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700"/>
                                  </p:stCondLst>
                                  <p:childTnLst>
                                    <p:set>
                                      <p:cBhvr>
                                        <p:cTn id="50" dur="1" fill="hold">
                                          <p:stCondLst>
                                            <p:cond delay="0"/>
                                          </p:stCondLst>
                                        </p:cTn>
                                        <p:tgtEl>
                                          <p:spTgt spid="112"/>
                                        </p:tgtEl>
                                        <p:attrNameLst>
                                          <p:attrName>style.visibility</p:attrName>
                                        </p:attrNameLst>
                                      </p:cBhvr>
                                      <p:to>
                                        <p:strVal val="visible"/>
                                      </p:to>
                                    </p:set>
                                    <p:anim calcmode="lin" valueType="num">
                                      <p:cBhvr>
                                        <p:cTn id="51" dur="500" fill="hold"/>
                                        <p:tgtEl>
                                          <p:spTgt spid="112"/>
                                        </p:tgtEl>
                                        <p:attrNameLst>
                                          <p:attrName>ppt_w</p:attrName>
                                        </p:attrNameLst>
                                      </p:cBhvr>
                                      <p:tavLst>
                                        <p:tav tm="0">
                                          <p:val>
                                            <p:fltVal val="0"/>
                                          </p:val>
                                        </p:tav>
                                        <p:tav tm="100000">
                                          <p:val>
                                            <p:strVal val="#ppt_w"/>
                                          </p:val>
                                        </p:tav>
                                      </p:tavLst>
                                    </p:anim>
                                    <p:anim calcmode="lin" valueType="num">
                                      <p:cBhvr>
                                        <p:cTn id="52" dur="500" fill="hold"/>
                                        <p:tgtEl>
                                          <p:spTgt spid="112"/>
                                        </p:tgtEl>
                                        <p:attrNameLst>
                                          <p:attrName>ppt_h</p:attrName>
                                        </p:attrNameLst>
                                      </p:cBhvr>
                                      <p:tavLst>
                                        <p:tav tm="0">
                                          <p:val>
                                            <p:fltVal val="0"/>
                                          </p:val>
                                        </p:tav>
                                        <p:tav tm="100000">
                                          <p:val>
                                            <p:strVal val="#ppt_h"/>
                                          </p:val>
                                        </p:tav>
                                      </p:tavLst>
                                    </p:anim>
                                    <p:anim calcmode="lin" valueType="num">
                                      <p:cBhvr>
                                        <p:cTn id="53" dur="500" fill="hold"/>
                                        <p:tgtEl>
                                          <p:spTgt spid="112"/>
                                        </p:tgtEl>
                                        <p:attrNameLst>
                                          <p:attrName>ppt_x</p:attrName>
                                        </p:attrNameLst>
                                      </p:cBhvr>
                                      <p:tavLst>
                                        <p:tav tm="0">
                                          <p:val>
                                            <p:fltVal val="0.5"/>
                                          </p:val>
                                        </p:tav>
                                        <p:tav tm="100000">
                                          <p:val>
                                            <p:strVal val="#ppt_x"/>
                                          </p:val>
                                        </p:tav>
                                      </p:tavLst>
                                    </p:anim>
                                    <p:anim calcmode="lin" valueType="num">
                                      <p:cBhvr>
                                        <p:cTn id="54" dur="500" fill="hold"/>
                                        <p:tgtEl>
                                          <p:spTgt spid="112"/>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 calcmode="lin" valueType="num">
                                      <p:cBhvr>
                                        <p:cTn id="59" dur="500" fill="hold"/>
                                        <p:tgtEl>
                                          <p:spTgt spid="115"/>
                                        </p:tgtEl>
                                        <p:attrNameLst>
                                          <p:attrName>ppt_x</p:attrName>
                                        </p:attrNameLst>
                                      </p:cBhvr>
                                      <p:tavLst>
                                        <p:tav tm="0">
                                          <p:val>
                                            <p:fltVal val="0.5"/>
                                          </p:val>
                                        </p:tav>
                                        <p:tav tm="100000">
                                          <p:val>
                                            <p:strVal val="#ppt_x"/>
                                          </p:val>
                                        </p:tav>
                                      </p:tavLst>
                                    </p:anim>
                                    <p:anim calcmode="lin" valueType="num">
                                      <p:cBhvr>
                                        <p:cTn id="60" dur="500" fill="hold"/>
                                        <p:tgtEl>
                                          <p:spTgt spid="115"/>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1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 calcmode="lin" valueType="num">
                                      <p:cBhvr>
                                        <p:cTn id="65" dur="500" fill="hold"/>
                                        <p:tgtEl>
                                          <p:spTgt spid="118"/>
                                        </p:tgtEl>
                                        <p:attrNameLst>
                                          <p:attrName>ppt_x</p:attrName>
                                        </p:attrNameLst>
                                      </p:cBhvr>
                                      <p:tavLst>
                                        <p:tav tm="0">
                                          <p:val>
                                            <p:fltVal val="0.5"/>
                                          </p:val>
                                        </p:tav>
                                        <p:tav tm="100000">
                                          <p:val>
                                            <p:strVal val="#ppt_x"/>
                                          </p:val>
                                        </p:tav>
                                      </p:tavLst>
                                    </p:anim>
                                    <p:anim calcmode="lin" valueType="num">
                                      <p:cBhvr>
                                        <p:cTn id="66" dur="500" fill="hold"/>
                                        <p:tgtEl>
                                          <p:spTgt spid="118"/>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21"/>
                                        </p:tgtEl>
                                        <p:attrNameLst>
                                          <p:attrName>style.visibility</p:attrName>
                                        </p:attrNameLst>
                                      </p:cBhvr>
                                      <p:to>
                                        <p:strVal val="visible"/>
                                      </p:to>
                                    </p:set>
                                    <p:anim calcmode="lin" valueType="num">
                                      <p:cBhvr>
                                        <p:cTn id="69" dur="500" fill="hold"/>
                                        <p:tgtEl>
                                          <p:spTgt spid="121"/>
                                        </p:tgtEl>
                                        <p:attrNameLst>
                                          <p:attrName>ppt_w</p:attrName>
                                        </p:attrNameLst>
                                      </p:cBhvr>
                                      <p:tavLst>
                                        <p:tav tm="0">
                                          <p:val>
                                            <p:fltVal val="0"/>
                                          </p:val>
                                        </p:tav>
                                        <p:tav tm="100000">
                                          <p:val>
                                            <p:strVal val="#ppt_w"/>
                                          </p:val>
                                        </p:tav>
                                      </p:tavLst>
                                    </p:anim>
                                    <p:anim calcmode="lin" valueType="num">
                                      <p:cBhvr>
                                        <p:cTn id="70" dur="500" fill="hold"/>
                                        <p:tgtEl>
                                          <p:spTgt spid="121"/>
                                        </p:tgtEl>
                                        <p:attrNameLst>
                                          <p:attrName>ppt_h</p:attrName>
                                        </p:attrNameLst>
                                      </p:cBhvr>
                                      <p:tavLst>
                                        <p:tav tm="0">
                                          <p:val>
                                            <p:fltVal val="0"/>
                                          </p:val>
                                        </p:tav>
                                        <p:tav tm="100000">
                                          <p:val>
                                            <p:strVal val="#ppt_h"/>
                                          </p:val>
                                        </p:tav>
                                      </p:tavLst>
                                    </p:anim>
                                    <p:anim calcmode="lin" valueType="num">
                                      <p:cBhvr>
                                        <p:cTn id="71" dur="500" fill="hold"/>
                                        <p:tgtEl>
                                          <p:spTgt spid="121"/>
                                        </p:tgtEl>
                                        <p:attrNameLst>
                                          <p:attrName>ppt_x</p:attrName>
                                        </p:attrNameLst>
                                      </p:cBhvr>
                                      <p:tavLst>
                                        <p:tav tm="0">
                                          <p:val>
                                            <p:fltVal val="0.5"/>
                                          </p:val>
                                        </p:tav>
                                        <p:tav tm="100000">
                                          <p:val>
                                            <p:strVal val="#ppt_x"/>
                                          </p:val>
                                        </p:tav>
                                      </p:tavLst>
                                    </p:anim>
                                    <p:anim calcmode="lin" valueType="num">
                                      <p:cBhvr>
                                        <p:cTn id="72" dur="500" fill="hold"/>
                                        <p:tgtEl>
                                          <p:spTgt spid="121"/>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3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 calcmode="lin" valueType="num">
                                      <p:cBhvr>
                                        <p:cTn id="77" dur="500" fill="hold"/>
                                        <p:tgtEl>
                                          <p:spTgt spid="124"/>
                                        </p:tgtEl>
                                        <p:attrNameLst>
                                          <p:attrName>ppt_x</p:attrName>
                                        </p:attrNameLst>
                                      </p:cBhvr>
                                      <p:tavLst>
                                        <p:tav tm="0">
                                          <p:val>
                                            <p:fltVal val="0.5"/>
                                          </p:val>
                                        </p:tav>
                                        <p:tav tm="100000">
                                          <p:val>
                                            <p:strVal val="#ppt_x"/>
                                          </p:val>
                                        </p:tav>
                                      </p:tavLst>
                                    </p:anim>
                                    <p:anim calcmode="lin" valueType="num">
                                      <p:cBhvr>
                                        <p:cTn id="78" dur="500" fill="hold"/>
                                        <p:tgtEl>
                                          <p:spTgt spid="124"/>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7"/>
                                        </p:tgtEl>
                                        <p:attrNameLst>
                                          <p:attrName>style.visibility</p:attrName>
                                        </p:attrNameLst>
                                      </p:cBhvr>
                                      <p:to>
                                        <p:strVal val="visible"/>
                                      </p:to>
                                    </p:set>
                                    <p:anim calcmode="lin" valueType="num">
                                      <p:cBhvr>
                                        <p:cTn id="81" dur="500" fill="hold"/>
                                        <p:tgtEl>
                                          <p:spTgt spid="127"/>
                                        </p:tgtEl>
                                        <p:attrNameLst>
                                          <p:attrName>ppt_w</p:attrName>
                                        </p:attrNameLst>
                                      </p:cBhvr>
                                      <p:tavLst>
                                        <p:tav tm="0">
                                          <p:val>
                                            <p:fltVal val="0"/>
                                          </p:val>
                                        </p:tav>
                                        <p:tav tm="100000">
                                          <p:val>
                                            <p:strVal val="#ppt_w"/>
                                          </p:val>
                                        </p:tav>
                                      </p:tavLst>
                                    </p:anim>
                                    <p:anim calcmode="lin" valueType="num">
                                      <p:cBhvr>
                                        <p:cTn id="82" dur="500" fill="hold"/>
                                        <p:tgtEl>
                                          <p:spTgt spid="127"/>
                                        </p:tgtEl>
                                        <p:attrNameLst>
                                          <p:attrName>ppt_h</p:attrName>
                                        </p:attrNameLst>
                                      </p:cBhvr>
                                      <p:tavLst>
                                        <p:tav tm="0">
                                          <p:val>
                                            <p:fltVal val="0"/>
                                          </p:val>
                                        </p:tav>
                                        <p:tav tm="100000">
                                          <p:val>
                                            <p:strVal val="#ppt_h"/>
                                          </p:val>
                                        </p:tav>
                                      </p:tavLst>
                                    </p:anim>
                                    <p:anim calcmode="lin" valueType="num">
                                      <p:cBhvr>
                                        <p:cTn id="83" dur="500" fill="hold"/>
                                        <p:tgtEl>
                                          <p:spTgt spid="127"/>
                                        </p:tgtEl>
                                        <p:attrNameLst>
                                          <p:attrName>ppt_x</p:attrName>
                                        </p:attrNameLst>
                                      </p:cBhvr>
                                      <p:tavLst>
                                        <p:tav tm="0">
                                          <p:val>
                                            <p:fltVal val="0.5"/>
                                          </p:val>
                                        </p:tav>
                                        <p:tav tm="100000">
                                          <p:val>
                                            <p:strVal val="#ppt_x"/>
                                          </p:val>
                                        </p:tav>
                                      </p:tavLst>
                                    </p:anim>
                                    <p:anim calcmode="lin" valueType="num">
                                      <p:cBhvr>
                                        <p:cTn id="84" dur="500" fill="hold"/>
                                        <p:tgtEl>
                                          <p:spTgt spid="127"/>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0"/>
                                        </p:tgtEl>
                                        <p:attrNameLst>
                                          <p:attrName>style.visibility</p:attrName>
                                        </p:attrNameLst>
                                      </p:cBhvr>
                                      <p:to>
                                        <p:strVal val="visible"/>
                                      </p:to>
                                    </p:set>
                                    <p:anim calcmode="lin" valueType="num">
                                      <p:cBhvr>
                                        <p:cTn id="87" dur="500" fill="hold"/>
                                        <p:tgtEl>
                                          <p:spTgt spid="130"/>
                                        </p:tgtEl>
                                        <p:attrNameLst>
                                          <p:attrName>ppt_w</p:attrName>
                                        </p:attrNameLst>
                                      </p:cBhvr>
                                      <p:tavLst>
                                        <p:tav tm="0">
                                          <p:val>
                                            <p:fltVal val="0"/>
                                          </p:val>
                                        </p:tav>
                                        <p:tav tm="100000">
                                          <p:val>
                                            <p:strVal val="#ppt_w"/>
                                          </p:val>
                                        </p:tav>
                                      </p:tavLst>
                                    </p:anim>
                                    <p:anim calcmode="lin" valueType="num">
                                      <p:cBhvr>
                                        <p:cTn id="88" dur="500" fill="hold"/>
                                        <p:tgtEl>
                                          <p:spTgt spid="130"/>
                                        </p:tgtEl>
                                        <p:attrNameLst>
                                          <p:attrName>ppt_h</p:attrName>
                                        </p:attrNameLst>
                                      </p:cBhvr>
                                      <p:tavLst>
                                        <p:tav tm="0">
                                          <p:val>
                                            <p:fltVal val="0"/>
                                          </p:val>
                                        </p:tav>
                                        <p:tav tm="100000">
                                          <p:val>
                                            <p:strVal val="#ppt_h"/>
                                          </p:val>
                                        </p:tav>
                                      </p:tavLst>
                                    </p:anim>
                                    <p:anim calcmode="lin" valueType="num">
                                      <p:cBhvr>
                                        <p:cTn id="89" dur="500" fill="hold"/>
                                        <p:tgtEl>
                                          <p:spTgt spid="130"/>
                                        </p:tgtEl>
                                        <p:attrNameLst>
                                          <p:attrName>ppt_x</p:attrName>
                                        </p:attrNameLst>
                                      </p:cBhvr>
                                      <p:tavLst>
                                        <p:tav tm="0">
                                          <p:val>
                                            <p:fltVal val="0.5"/>
                                          </p:val>
                                        </p:tav>
                                        <p:tav tm="100000">
                                          <p:val>
                                            <p:strVal val="#ppt_x"/>
                                          </p:val>
                                        </p:tav>
                                      </p:tavLst>
                                    </p:anim>
                                    <p:anim calcmode="lin" valueType="num">
                                      <p:cBhvr>
                                        <p:cTn id="90" dur="500" fill="hold"/>
                                        <p:tgtEl>
                                          <p:spTgt spid="130"/>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33"/>
                                        </p:tgtEl>
                                        <p:attrNameLst>
                                          <p:attrName>style.visibility</p:attrName>
                                        </p:attrNameLst>
                                      </p:cBhvr>
                                      <p:to>
                                        <p:strVal val="visible"/>
                                      </p:to>
                                    </p:set>
                                    <p:anim calcmode="lin" valueType="num">
                                      <p:cBhvr>
                                        <p:cTn id="93" dur="500" fill="hold"/>
                                        <p:tgtEl>
                                          <p:spTgt spid="133"/>
                                        </p:tgtEl>
                                        <p:attrNameLst>
                                          <p:attrName>ppt_w</p:attrName>
                                        </p:attrNameLst>
                                      </p:cBhvr>
                                      <p:tavLst>
                                        <p:tav tm="0">
                                          <p:val>
                                            <p:fltVal val="0"/>
                                          </p:val>
                                        </p:tav>
                                        <p:tav tm="100000">
                                          <p:val>
                                            <p:strVal val="#ppt_w"/>
                                          </p:val>
                                        </p:tav>
                                      </p:tavLst>
                                    </p:anim>
                                    <p:anim calcmode="lin" valueType="num">
                                      <p:cBhvr>
                                        <p:cTn id="94" dur="500" fill="hold"/>
                                        <p:tgtEl>
                                          <p:spTgt spid="133"/>
                                        </p:tgtEl>
                                        <p:attrNameLst>
                                          <p:attrName>ppt_h</p:attrName>
                                        </p:attrNameLst>
                                      </p:cBhvr>
                                      <p:tavLst>
                                        <p:tav tm="0">
                                          <p:val>
                                            <p:fltVal val="0"/>
                                          </p:val>
                                        </p:tav>
                                        <p:tav tm="100000">
                                          <p:val>
                                            <p:strVal val="#ppt_h"/>
                                          </p:val>
                                        </p:tav>
                                      </p:tavLst>
                                    </p:anim>
                                    <p:anim calcmode="lin" valueType="num">
                                      <p:cBhvr>
                                        <p:cTn id="95" dur="500" fill="hold"/>
                                        <p:tgtEl>
                                          <p:spTgt spid="133"/>
                                        </p:tgtEl>
                                        <p:attrNameLst>
                                          <p:attrName>ppt_x</p:attrName>
                                        </p:attrNameLst>
                                      </p:cBhvr>
                                      <p:tavLst>
                                        <p:tav tm="0">
                                          <p:val>
                                            <p:fltVal val="0.5"/>
                                          </p:val>
                                        </p:tav>
                                        <p:tav tm="100000">
                                          <p:val>
                                            <p:strVal val="#ppt_x"/>
                                          </p:val>
                                        </p:tav>
                                      </p:tavLst>
                                    </p:anim>
                                    <p:anim calcmode="lin" valueType="num">
                                      <p:cBhvr>
                                        <p:cTn id="96" dur="500" fill="hold"/>
                                        <p:tgtEl>
                                          <p:spTgt spid="133"/>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300"/>
                                  </p:stCondLst>
                                  <p:childTnLst>
                                    <p:set>
                                      <p:cBhvr>
                                        <p:cTn id="98" dur="1" fill="hold">
                                          <p:stCondLst>
                                            <p:cond delay="0"/>
                                          </p:stCondLst>
                                        </p:cTn>
                                        <p:tgtEl>
                                          <p:spTgt spid="136"/>
                                        </p:tgtEl>
                                        <p:attrNameLst>
                                          <p:attrName>style.visibility</p:attrName>
                                        </p:attrNameLst>
                                      </p:cBhvr>
                                      <p:to>
                                        <p:strVal val="visible"/>
                                      </p:to>
                                    </p:set>
                                    <p:anim calcmode="lin" valueType="num">
                                      <p:cBhvr>
                                        <p:cTn id="99" dur="500" fill="hold"/>
                                        <p:tgtEl>
                                          <p:spTgt spid="136"/>
                                        </p:tgtEl>
                                        <p:attrNameLst>
                                          <p:attrName>ppt_w</p:attrName>
                                        </p:attrNameLst>
                                      </p:cBhvr>
                                      <p:tavLst>
                                        <p:tav tm="0">
                                          <p:val>
                                            <p:fltVal val="0"/>
                                          </p:val>
                                        </p:tav>
                                        <p:tav tm="100000">
                                          <p:val>
                                            <p:strVal val="#ppt_w"/>
                                          </p:val>
                                        </p:tav>
                                      </p:tavLst>
                                    </p:anim>
                                    <p:anim calcmode="lin" valueType="num">
                                      <p:cBhvr>
                                        <p:cTn id="100" dur="500" fill="hold"/>
                                        <p:tgtEl>
                                          <p:spTgt spid="136"/>
                                        </p:tgtEl>
                                        <p:attrNameLst>
                                          <p:attrName>ppt_h</p:attrName>
                                        </p:attrNameLst>
                                      </p:cBhvr>
                                      <p:tavLst>
                                        <p:tav tm="0">
                                          <p:val>
                                            <p:fltVal val="0"/>
                                          </p:val>
                                        </p:tav>
                                        <p:tav tm="100000">
                                          <p:val>
                                            <p:strVal val="#ppt_h"/>
                                          </p:val>
                                        </p:tav>
                                      </p:tavLst>
                                    </p:anim>
                                    <p:anim calcmode="lin" valueType="num">
                                      <p:cBhvr>
                                        <p:cTn id="101" dur="500" fill="hold"/>
                                        <p:tgtEl>
                                          <p:spTgt spid="136"/>
                                        </p:tgtEl>
                                        <p:attrNameLst>
                                          <p:attrName>ppt_x</p:attrName>
                                        </p:attrNameLst>
                                      </p:cBhvr>
                                      <p:tavLst>
                                        <p:tav tm="0">
                                          <p:val>
                                            <p:fltVal val="0.5"/>
                                          </p:val>
                                        </p:tav>
                                        <p:tav tm="100000">
                                          <p:val>
                                            <p:strVal val="#ppt_x"/>
                                          </p:val>
                                        </p:tav>
                                      </p:tavLst>
                                    </p:anim>
                                    <p:anim calcmode="lin" valueType="num">
                                      <p:cBhvr>
                                        <p:cTn id="102" dur="500" fill="hold"/>
                                        <p:tgtEl>
                                          <p:spTgt spid="136"/>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139"/>
                                        </p:tgtEl>
                                        <p:attrNameLst>
                                          <p:attrName>style.visibility</p:attrName>
                                        </p:attrNameLst>
                                      </p:cBhvr>
                                      <p:to>
                                        <p:strVal val="visible"/>
                                      </p:to>
                                    </p:set>
                                    <p:anim calcmode="lin" valueType="num">
                                      <p:cBhvr>
                                        <p:cTn id="105" dur="500" fill="hold"/>
                                        <p:tgtEl>
                                          <p:spTgt spid="139"/>
                                        </p:tgtEl>
                                        <p:attrNameLst>
                                          <p:attrName>ppt_w</p:attrName>
                                        </p:attrNameLst>
                                      </p:cBhvr>
                                      <p:tavLst>
                                        <p:tav tm="0">
                                          <p:val>
                                            <p:fltVal val="0"/>
                                          </p:val>
                                        </p:tav>
                                        <p:tav tm="100000">
                                          <p:val>
                                            <p:strVal val="#ppt_w"/>
                                          </p:val>
                                        </p:tav>
                                      </p:tavLst>
                                    </p:anim>
                                    <p:anim calcmode="lin" valueType="num">
                                      <p:cBhvr>
                                        <p:cTn id="106" dur="500" fill="hold"/>
                                        <p:tgtEl>
                                          <p:spTgt spid="139"/>
                                        </p:tgtEl>
                                        <p:attrNameLst>
                                          <p:attrName>ppt_h</p:attrName>
                                        </p:attrNameLst>
                                      </p:cBhvr>
                                      <p:tavLst>
                                        <p:tav tm="0">
                                          <p:val>
                                            <p:fltVal val="0"/>
                                          </p:val>
                                        </p:tav>
                                        <p:tav tm="100000">
                                          <p:val>
                                            <p:strVal val="#ppt_h"/>
                                          </p:val>
                                        </p:tav>
                                      </p:tavLst>
                                    </p:anim>
                                    <p:anim calcmode="lin" valueType="num">
                                      <p:cBhvr>
                                        <p:cTn id="107" dur="500" fill="hold"/>
                                        <p:tgtEl>
                                          <p:spTgt spid="139"/>
                                        </p:tgtEl>
                                        <p:attrNameLst>
                                          <p:attrName>ppt_x</p:attrName>
                                        </p:attrNameLst>
                                      </p:cBhvr>
                                      <p:tavLst>
                                        <p:tav tm="0">
                                          <p:val>
                                            <p:fltVal val="0.5"/>
                                          </p:val>
                                        </p:tav>
                                        <p:tav tm="100000">
                                          <p:val>
                                            <p:strVal val="#ppt_x"/>
                                          </p:val>
                                        </p:tav>
                                      </p:tavLst>
                                    </p:anim>
                                    <p:anim calcmode="lin" valueType="num">
                                      <p:cBhvr>
                                        <p:cTn id="108" dur="500" fill="hold"/>
                                        <p:tgtEl>
                                          <p:spTgt spid="139"/>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600"/>
                                  </p:stCondLst>
                                  <p:childTnLst>
                                    <p:set>
                                      <p:cBhvr>
                                        <p:cTn id="110" dur="1" fill="hold">
                                          <p:stCondLst>
                                            <p:cond delay="0"/>
                                          </p:stCondLst>
                                        </p:cTn>
                                        <p:tgtEl>
                                          <p:spTgt spid="142"/>
                                        </p:tgtEl>
                                        <p:attrNameLst>
                                          <p:attrName>style.visibility</p:attrName>
                                        </p:attrNameLst>
                                      </p:cBhvr>
                                      <p:to>
                                        <p:strVal val="visible"/>
                                      </p:to>
                                    </p:set>
                                    <p:anim calcmode="lin" valueType="num">
                                      <p:cBhvr>
                                        <p:cTn id="111" dur="500" fill="hold"/>
                                        <p:tgtEl>
                                          <p:spTgt spid="142"/>
                                        </p:tgtEl>
                                        <p:attrNameLst>
                                          <p:attrName>ppt_w</p:attrName>
                                        </p:attrNameLst>
                                      </p:cBhvr>
                                      <p:tavLst>
                                        <p:tav tm="0">
                                          <p:val>
                                            <p:fltVal val="0"/>
                                          </p:val>
                                        </p:tav>
                                        <p:tav tm="100000">
                                          <p:val>
                                            <p:strVal val="#ppt_w"/>
                                          </p:val>
                                        </p:tav>
                                      </p:tavLst>
                                    </p:anim>
                                    <p:anim calcmode="lin" valueType="num">
                                      <p:cBhvr>
                                        <p:cTn id="112" dur="500" fill="hold"/>
                                        <p:tgtEl>
                                          <p:spTgt spid="142"/>
                                        </p:tgtEl>
                                        <p:attrNameLst>
                                          <p:attrName>ppt_h</p:attrName>
                                        </p:attrNameLst>
                                      </p:cBhvr>
                                      <p:tavLst>
                                        <p:tav tm="0">
                                          <p:val>
                                            <p:fltVal val="0"/>
                                          </p:val>
                                        </p:tav>
                                        <p:tav tm="100000">
                                          <p:val>
                                            <p:strVal val="#ppt_h"/>
                                          </p:val>
                                        </p:tav>
                                      </p:tavLst>
                                    </p:anim>
                                    <p:anim calcmode="lin" valueType="num">
                                      <p:cBhvr>
                                        <p:cTn id="113" dur="500" fill="hold"/>
                                        <p:tgtEl>
                                          <p:spTgt spid="142"/>
                                        </p:tgtEl>
                                        <p:attrNameLst>
                                          <p:attrName>ppt_x</p:attrName>
                                        </p:attrNameLst>
                                      </p:cBhvr>
                                      <p:tavLst>
                                        <p:tav tm="0">
                                          <p:val>
                                            <p:fltVal val="0.5"/>
                                          </p:val>
                                        </p:tav>
                                        <p:tav tm="100000">
                                          <p:val>
                                            <p:strVal val="#ppt_x"/>
                                          </p:val>
                                        </p:tav>
                                      </p:tavLst>
                                    </p:anim>
                                    <p:anim calcmode="lin" valueType="num">
                                      <p:cBhvr>
                                        <p:cTn id="114" dur="500" fill="hold"/>
                                        <p:tgtEl>
                                          <p:spTgt spid="142"/>
                                        </p:tgtEl>
                                        <p:attrNameLst>
                                          <p:attrName>ppt_y</p:attrName>
                                        </p:attrNameLst>
                                      </p:cBhvr>
                                      <p:tavLst>
                                        <p:tav tm="0">
                                          <p:val>
                                            <p:fltVal val="0.5"/>
                                          </p:val>
                                        </p:tav>
                                        <p:tav tm="100000">
                                          <p:val>
                                            <p:strVal val="#ppt_y"/>
                                          </p:val>
                                        </p:tav>
                                      </p:tavLst>
                                    </p:anim>
                                  </p:childTnLst>
                                </p:cTn>
                              </p:par>
                              <p:par>
                                <p:cTn id="115" presetID="26" presetClass="emph" presetSubtype="0" repeatCount="3000" fill="hold" nodeType="withEffect">
                                  <p:stCondLst>
                                    <p:cond delay="600"/>
                                  </p:stCondLst>
                                  <p:childTnLst>
                                    <p:animEffect transition="out" filter="fade">
                                      <p:cBhvr>
                                        <p:cTn id="116" dur="500" tmFilter="0, 0; .2, .5; .8, .5; 1, 0"/>
                                        <p:tgtEl>
                                          <p:spTgt spid="106"/>
                                        </p:tgtEl>
                                      </p:cBhvr>
                                    </p:animEffect>
                                    <p:animScale>
                                      <p:cBhvr>
                                        <p:cTn id="117" dur="250" autoRev="1" fill="hold"/>
                                        <p:tgtEl>
                                          <p:spTgt spid="106"/>
                                        </p:tgtEl>
                                      </p:cBhvr>
                                      <p:by x="105000" y="105000"/>
                                    </p:animScale>
                                  </p:childTnLst>
                                </p:cTn>
                              </p:par>
                              <p:par>
                                <p:cTn id="118" presetID="26" presetClass="emph" presetSubtype="0" repeatCount="3000" fill="hold" nodeType="withEffect">
                                  <p:stCondLst>
                                    <p:cond delay="710"/>
                                  </p:stCondLst>
                                  <p:childTnLst>
                                    <p:animEffect transition="out" filter="fade">
                                      <p:cBhvr>
                                        <p:cTn id="119" dur="500" tmFilter="0, 0; .2, .5; .8, .5; 1, 0"/>
                                        <p:tgtEl>
                                          <p:spTgt spid="127"/>
                                        </p:tgtEl>
                                      </p:cBhvr>
                                    </p:animEffect>
                                    <p:animScale>
                                      <p:cBhvr>
                                        <p:cTn id="120" dur="250" autoRev="1" fill="hold"/>
                                        <p:tgtEl>
                                          <p:spTgt spid="127"/>
                                        </p:tgtEl>
                                      </p:cBhvr>
                                      <p:by x="105000" y="105000"/>
                                    </p:animScale>
                                  </p:childTnLst>
                                </p:cTn>
                              </p:par>
                              <p:par>
                                <p:cTn id="121" presetID="26" presetClass="emph" presetSubtype="0" repeatCount="3000" fill="hold" nodeType="withEffect">
                                  <p:stCondLst>
                                    <p:cond delay="410"/>
                                  </p:stCondLst>
                                  <p:childTnLst>
                                    <p:animEffect transition="out" filter="fade">
                                      <p:cBhvr>
                                        <p:cTn id="122" dur="500" tmFilter="0, 0; .2, .5; .8, .5; 1, 0"/>
                                        <p:tgtEl>
                                          <p:spTgt spid="133"/>
                                        </p:tgtEl>
                                      </p:cBhvr>
                                    </p:animEffect>
                                    <p:animScale>
                                      <p:cBhvr>
                                        <p:cTn id="123" dur="250" autoRev="1" fill="hold"/>
                                        <p:tgtEl>
                                          <p:spTgt spid="133"/>
                                        </p:tgtEl>
                                      </p:cBhvr>
                                      <p:by x="105000" y="105000"/>
                                    </p:animScale>
                                  </p:childTnLst>
                                </p:cTn>
                              </p:par>
                              <p:par>
                                <p:cTn id="124" presetID="26" presetClass="emph" presetSubtype="0" repeatCount="3000" fill="hold" nodeType="withEffect">
                                  <p:stCondLst>
                                    <p:cond delay="810"/>
                                  </p:stCondLst>
                                  <p:childTnLst>
                                    <p:animEffect transition="out" filter="fade">
                                      <p:cBhvr>
                                        <p:cTn id="125" dur="500" tmFilter="0, 0; .2, .5; .8, .5; 1, 0"/>
                                        <p:tgtEl>
                                          <p:spTgt spid="136"/>
                                        </p:tgtEl>
                                      </p:cBhvr>
                                    </p:animEffect>
                                    <p:animScale>
                                      <p:cBhvr>
                                        <p:cTn id="126" dur="250" autoRev="1" fill="hold"/>
                                        <p:tgtEl>
                                          <p:spTgt spid="136"/>
                                        </p:tgtEl>
                                      </p:cBhvr>
                                      <p:by x="105000" y="105000"/>
                                    </p:animScale>
                                  </p:childTnLst>
                                </p:cTn>
                              </p:par>
                            </p:childTnLst>
                          </p:cTn>
                        </p:par>
                        <p:par>
                          <p:cTn id="127" fill="hold">
                            <p:stCondLst>
                              <p:cond delay="5010"/>
                            </p:stCondLst>
                            <p:childTnLst>
                              <p:par>
                                <p:cTn id="128" presetID="10" presetClass="entr" presetSubtype="0" fill="hold" grpId="0" nodeType="after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fade">
                                      <p:cBhvr>
                                        <p:cTn id="13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99" grpId="0"/>
      <p:bldP spid="97" grpId="0" animBg="1"/>
      <p:bldP spid="104" grpId="0"/>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98" name="Rectangle 4"/>
          <p:cNvSpPr txBox="1">
            <a:spLocks noChangeArrowheads="1"/>
          </p:cNvSpPr>
          <p:nvPr/>
        </p:nvSpPr>
        <p:spPr bwMode="auto">
          <a:xfrm>
            <a:off x="5519142" y="2637706"/>
            <a:ext cx="547260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zh-CN" altLang="en-US" sz="8000" kern="0" dirty="0">
                <a:solidFill>
                  <a:srgbClr val="0099A9"/>
                </a:solidFill>
                <a:latin typeface="Arial"/>
                <a:ea typeface="微软雅黑"/>
              </a:rPr>
              <a:t>教学反思</a:t>
            </a:r>
          </a:p>
        </p:txBody>
      </p:sp>
      <p:sp>
        <p:nvSpPr>
          <p:cNvPr id="99" name="Rectangle 4"/>
          <p:cNvSpPr txBox="1">
            <a:spLocks noChangeArrowheads="1"/>
          </p:cNvSpPr>
          <p:nvPr/>
        </p:nvSpPr>
        <p:spPr bwMode="auto">
          <a:xfrm>
            <a:off x="5591150" y="3604394"/>
            <a:ext cx="4059312"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8895" fontAlgn="auto">
              <a:spcBef>
                <a:spcPts val="0"/>
              </a:spcBef>
              <a:spcAft>
                <a:spcPts val="0"/>
              </a:spcAft>
              <a:defRPr/>
            </a:pPr>
            <a:r>
              <a:rPr lang="en-US" altLang="zh-CN" sz="3200" b="0" kern="0" dirty="0">
                <a:solidFill>
                  <a:schemeClr val="tx1"/>
                </a:solidFill>
                <a:latin typeface="Arial"/>
                <a:ea typeface="微软雅黑"/>
              </a:rPr>
              <a:t>Teaching </a:t>
            </a:r>
            <a:r>
              <a:rPr lang="en-US" altLang="zh-CN" sz="3200" b="0" kern="0" dirty="0" err="1">
                <a:solidFill>
                  <a:schemeClr val="tx1"/>
                </a:solidFill>
                <a:latin typeface="Arial"/>
                <a:ea typeface="微软雅黑"/>
              </a:rPr>
              <a:t>Refletion</a:t>
            </a:r>
            <a:endParaRPr lang="zh-CN" altLang="en-US" sz="3200" b="0" kern="0" dirty="0">
              <a:solidFill>
                <a:schemeClr val="tx1"/>
              </a:solidFill>
              <a:latin typeface="Arial"/>
              <a:ea typeface="微软雅黑"/>
            </a:endParaRPr>
          </a:p>
        </p:txBody>
      </p:sp>
      <p:pic>
        <p:nvPicPr>
          <p:cNvPr id="10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313797" y="4932670"/>
            <a:ext cx="1203638" cy="369332"/>
          </a:xfrm>
          <a:prstGeom prst="rect">
            <a:avLst/>
          </a:prstGeom>
          <a:noFill/>
        </p:spPr>
        <p:txBody>
          <a:bodyPr wrap="square" lIns="0" tIns="0" rIns="0" bIns="0" rtlCol="0">
            <a:spAutoFit/>
          </a:bodyPr>
          <a:lstStyle/>
          <a:p>
            <a:r>
              <a:rPr lang="en-US" altLang="zh-CN" sz="2400" dirty="0">
                <a:latin typeface="微软雅黑" pitchFamily="34" charset="-122"/>
                <a:ea typeface="微软雅黑" pitchFamily="34" charset="-122"/>
              </a:rPr>
              <a:t>PART 04</a:t>
            </a:r>
            <a:endParaRPr lang="zh-CN" altLang="en-US" sz="2400" dirty="0">
              <a:latin typeface="微软雅黑" pitchFamily="34" charset="-122"/>
              <a:ea typeface="微软雅黑"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Text" lastClr="000000"/>
                </a:solidFill>
                <a:latin typeface="Calibri"/>
                <a:ea typeface="宋体"/>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2400" kern="0">
                <a:solidFill>
                  <a:sysClr val="window" lastClr="FFFFFF"/>
                </a:solidFill>
                <a:latin typeface="Calibri"/>
                <a:ea typeface="宋体"/>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fontAlgn="auto">
                <a:spcBef>
                  <a:spcPts val="0"/>
                </a:spcBef>
                <a:spcAft>
                  <a:spcPts val="0"/>
                </a:spcAft>
                <a:defRPr/>
              </a:pPr>
              <a:endParaRPr lang="zh-CN" altLang="en-US" sz="1600" kern="0">
                <a:solidFill>
                  <a:sysClr val="windowText" lastClr="000000"/>
                </a:solidFill>
                <a:latin typeface="Calibri"/>
                <a:ea typeface="宋体"/>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p>
        </p:txBody>
      </p:sp>
      <p:grpSp>
        <p:nvGrpSpPr>
          <p:cNvPr id="54" name="组合 53"/>
          <p:cNvGrpSpPr/>
          <p:nvPr/>
        </p:nvGrpSpPr>
        <p:grpSpPr>
          <a:xfrm>
            <a:off x="2524837" y="2227653"/>
            <a:ext cx="1449872" cy="1417567"/>
            <a:chOff x="5710238" y="3049588"/>
            <a:chExt cx="771526" cy="754062"/>
          </a:xfrm>
          <a:solidFill>
            <a:srgbClr val="0099A9"/>
          </a:solidFill>
        </p:grpSpPr>
        <p:sp>
          <p:nvSpPr>
            <p:cNvPr id="55" name="Freeform 355"/>
            <p:cNvSpPr>
              <a:spLocks/>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sp>
          <p:nvSpPr>
            <p:cNvPr id="56" name="Freeform 356"/>
            <p:cNvSpPr>
              <a:spLocks/>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sp>
          <p:nvSpPr>
            <p:cNvPr id="57"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sp>
          <p:nvSpPr>
            <p:cNvPr id="58" name="Freeform 358"/>
            <p:cNvSpPr>
              <a:spLocks/>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2906" fontAlgn="auto">
                <a:spcBef>
                  <a:spcPts val="0"/>
                </a:spcBef>
                <a:spcAft>
                  <a:spcPts val="0"/>
                </a:spcAft>
              </a:pPr>
              <a:endParaRPr lang="zh-CN" altLang="en-US" sz="1900">
                <a:latin typeface="微软雅黑" pitchFamily="34" charset="-122"/>
                <a:ea typeface="微软雅黑" pitchFamily="34" charset="-122"/>
              </a:endParaRPr>
            </a:p>
          </p:txBody>
        </p:sp>
      </p:grpSp>
    </p:spTree>
    <p:extLst>
      <p:ext uri="{BB962C8B-B14F-4D97-AF65-F5344CB8AC3E}">
        <p14:creationId xmlns:p14="http://schemas.microsoft.com/office/powerpoint/2010/main" val="6705230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700"/>
                                        <p:tgtEl>
                                          <p:spTgt spid="99"/>
                                        </p:tgtEl>
                                      </p:cBhvr>
                                    </p:animEffect>
                                  </p:childTnLst>
                                </p:cTn>
                              </p:par>
                            </p:childTnLst>
                          </p:cTn>
                        </p:par>
                        <p:par>
                          <p:cTn id="30" fill="hold">
                            <p:stCondLst>
                              <p:cond delay="2200"/>
                            </p:stCondLst>
                            <p:childTnLst>
                              <p:par>
                                <p:cTn id="31" presetID="47" presetClass="entr" presetSubtype="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anim calcmode="lin" valueType="num">
                                      <p:cBhvr>
                                        <p:cTn id="34" dur="500" fill="hold"/>
                                        <p:tgtEl>
                                          <p:spTgt spid="104"/>
                                        </p:tgtEl>
                                        <p:attrNameLst>
                                          <p:attrName>ppt_x</p:attrName>
                                        </p:attrNameLst>
                                      </p:cBhvr>
                                      <p:tavLst>
                                        <p:tav tm="0">
                                          <p:val>
                                            <p:strVal val="#ppt_x"/>
                                          </p:val>
                                        </p:tav>
                                        <p:tav tm="100000">
                                          <p:val>
                                            <p:strVal val="#ppt_x"/>
                                          </p:val>
                                        </p:tav>
                                      </p:tavLst>
                                    </p:anim>
                                    <p:anim calcmode="lin" valueType="num">
                                      <p:cBhvr>
                                        <p:cTn id="35" dur="500" fill="hold"/>
                                        <p:tgtEl>
                                          <p:spTgt spid="104"/>
                                        </p:tgtEl>
                                        <p:attrNameLst>
                                          <p:attrName>ppt_y</p:attrName>
                                        </p:attrNameLst>
                                      </p:cBhvr>
                                      <p:tavLst>
                                        <p:tav tm="0">
                                          <p:val>
                                            <p:strVal val="#ppt_y-.1"/>
                                          </p:val>
                                        </p:tav>
                                        <p:tav tm="100000">
                                          <p:val>
                                            <p:strVal val="#ppt_y"/>
                                          </p:val>
                                        </p:tav>
                                      </p:tavLst>
                                    </p:anim>
                                  </p:childTnLst>
                                </p:cTn>
                              </p:par>
                            </p:childTnLst>
                          </p:cTn>
                        </p:par>
                        <p:par>
                          <p:cTn id="36" fill="hold">
                            <p:stCondLst>
                              <p:cond delay="2700"/>
                            </p:stCondLst>
                            <p:childTnLst>
                              <p:par>
                                <p:cTn id="37" presetID="23" presetClass="entr" presetSubtype="528"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p:cTn id="39" dur="500" fill="hold"/>
                                        <p:tgtEl>
                                          <p:spTgt spid="106"/>
                                        </p:tgtEl>
                                        <p:attrNameLst>
                                          <p:attrName>ppt_w</p:attrName>
                                        </p:attrNameLst>
                                      </p:cBhvr>
                                      <p:tavLst>
                                        <p:tav tm="0">
                                          <p:val>
                                            <p:fltVal val="0"/>
                                          </p:val>
                                        </p:tav>
                                        <p:tav tm="100000">
                                          <p:val>
                                            <p:strVal val="#ppt_w"/>
                                          </p:val>
                                        </p:tav>
                                      </p:tavLst>
                                    </p:anim>
                                    <p:anim calcmode="lin" valueType="num">
                                      <p:cBhvr>
                                        <p:cTn id="40" dur="500" fill="hold"/>
                                        <p:tgtEl>
                                          <p:spTgt spid="106"/>
                                        </p:tgtEl>
                                        <p:attrNameLst>
                                          <p:attrName>ppt_h</p:attrName>
                                        </p:attrNameLst>
                                      </p:cBhvr>
                                      <p:tavLst>
                                        <p:tav tm="0">
                                          <p:val>
                                            <p:fltVal val="0"/>
                                          </p:val>
                                        </p:tav>
                                        <p:tav tm="100000">
                                          <p:val>
                                            <p:strVal val="#ppt_h"/>
                                          </p:val>
                                        </p:tav>
                                      </p:tavLst>
                                    </p:anim>
                                    <p:anim calcmode="lin" valueType="num">
                                      <p:cBhvr>
                                        <p:cTn id="41" dur="500" fill="hold"/>
                                        <p:tgtEl>
                                          <p:spTgt spid="106"/>
                                        </p:tgtEl>
                                        <p:attrNameLst>
                                          <p:attrName>ppt_x</p:attrName>
                                        </p:attrNameLst>
                                      </p:cBhvr>
                                      <p:tavLst>
                                        <p:tav tm="0">
                                          <p:val>
                                            <p:fltVal val="0.5"/>
                                          </p:val>
                                        </p:tav>
                                        <p:tav tm="100000">
                                          <p:val>
                                            <p:strVal val="#ppt_x"/>
                                          </p:val>
                                        </p:tav>
                                      </p:tavLst>
                                    </p:anim>
                                    <p:anim calcmode="lin" valueType="num">
                                      <p:cBhvr>
                                        <p:cTn id="42" dur="500" fill="hold"/>
                                        <p:tgtEl>
                                          <p:spTgt spid="106"/>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500" fill="hold"/>
                                        <p:tgtEl>
                                          <p:spTgt spid="109"/>
                                        </p:tgtEl>
                                        <p:attrNameLst>
                                          <p:attrName>ppt_w</p:attrName>
                                        </p:attrNameLst>
                                      </p:cBhvr>
                                      <p:tavLst>
                                        <p:tav tm="0">
                                          <p:val>
                                            <p:fltVal val="0"/>
                                          </p:val>
                                        </p:tav>
                                        <p:tav tm="100000">
                                          <p:val>
                                            <p:strVal val="#ppt_w"/>
                                          </p:val>
                                        </p:tav>
                                      </p:tavLst>
                                    </p:anim>
                                    <p:anim calcmode="lin" valueType="num">
                                      <p:cBhvr>
                                        <p:cTn id="46" dur="500" fill="hold"/>
                                        <p:tgtEl>
                                          <p:spTgt spid="109"/>
                                        </p:tgtEl>
                                        <p:attrNameLst>
                                          <p:attrName>ppt_h</p:attrName>
                                        </p:attrNameLst>
                                      </p:cBhvr>
                                      <p:tavLst>
                                        <p:tav tm="0">
                                          <p:val>
                                            <p:fltVal val="0"/>
                                          </p:val>
                                        </p:tav>
                                        <p:tav tm="100000">
                                          <p:val>
                                            <p:strVal val="#ppt_h"/>
                                          </p:val>
                                        </p:tav>
                                      </p:tavLst>
                                    </p:anim>
                                    <p:anim calcmode="lin" valueType="num">
                                      <p:cBhvr>
                                        <p:cTn id="47" dur="500" fill="hold"/>
                                        <p:tgtEl>
                                          <p:spTgt spid="109"/>
                                        </p:tgtEl>
                                        <p:attrNameLst>
                                          <p:attrName>ppt_x</p:attrName>
                                        </p:attrNameLst>
                                      </p:cBhvr>
                                      <p:tavLst>
                                        <p:tav tm="0">
                                          <p:val>
                                            <p:fltVal val="0.5"/>
                                          </p:val>
                                        </p:tav>
                                        <p:tav tm="100000">
                                          <p:val>
                                            <p:strVal val="#ppt_x"/>
                                          </p:val>
                                        </p:tav>
                                      </p:tavLst>
                                    </p:anim>
                                    <p:anim calcmode="lin" valueType="num">
                                      <p:cBhvr>
                                        <p:cTn id="48" dur="500" fill="hold"/>
                                        <p:tgtEl>
                                          <p:spTgt spid="109"/>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700"/>
                                  </p:stCondLst>
                                  <p:childTnLst>
                                    <p:set>
                                      <p:cBhvr>
                                        <p:cTn id="50" dur="1" fill="hold">
                                          <p:stCondLst>
                                            <p:cond delay="0"/>
                                          </p:stCondLst>
                                        </p:cTn>
                                        <p:tgtEl>
                                          <p:spTgt spid="112"/>
                                        </p:tgtEl>
                                        <p:attrNameLst>
                                          <p:attrName>style.visibility</p:attrName>
                                        </p:attrNameLst>
                                      </p:cBhvr>
                                      <p:to>
                                        <p:strVal val="visible"/>
                                      </p:to>
                                    </p:set>
                                    <p:anim calcmode="lin" valueType="num">
                                      <p:cBhvr>
                                        <p:cTn id="51" dur="500" fill="hold"/>
                                        <p:tgtEl>
                                          <p:spTgt spid="112"/>
                                        </p:tgtEl>
                                        <p:attrNameLst>
                                          <p:attrName>ppt_w</p:attrName>
                                        </p:attrNameLst>
                                      </p:cBhvr>
                                      <p:tavLst>
                                        <p:tav tm="0">
                                          <p:val>
                                            <p:fltVal val="0"/>
                                          </p:val>
                                        </p:tav>
                                        <p:tav tm="100000">
                                          <p:val>
                                            <p:strVal val="#ppt_w"/>
                                          </p:val>
                                        </p:tav>
                                      </p:tavLst>
                                    </p:anim>
                                    <p:anim calcmode="lin" valueType="num">
                                      <p:cBhvr>
                                        <p:cTn id="52" dur="500" fill="hold"/>
                                        <p:tgtEl>
                                          <p:spTgt spid="112"/>
                                        </p:tgtEl>
                                        <p:attrNameLst>
                                          <p:attrName>ppt_h</p:attrName>
                                        </p:attrNameLst>
                                      </p:cBhvr>
                                      <p:tavLst>
                                        <p:tav tm="0">
                                          <p:val>
                                            <p:fltVal val="0"/>
                                          </p:val>
                                        </p:tav>
                                        <p:tav tm="100000">
                                          <p:val>
                                            <p:strVal val="#ppt_h"/>
                                          </p:val>
                                        </p:tav>
                                      </p:tavLst>
                                    </p:anim>
                                    <p:anim calcmode="lin" valueType="num">
                                      <p:cBhvr>
                                        <p:cTn id="53" dur="500" fill="hold"/>
                                        <p:tgtEl>
                                          <p:spTgt spid="112"/>
                                        </p:tgtEl>
                                        <p:attrNameLst>
                                          <p:attrName>ppt_x</p:attrName>
                                        </p:attrNameLst>
                                      </p:cBhvr>
                                      <p:tavLst>
                                        <p:tav tm="0">
                                          <p:val>
                                            <p:fltVal val="0.5"/>
                                          </p:val>
                                        </p:tav>
                                        <p:tav tm="100000">
                                          <p:val>
                                            <p:strVal val="#ppt_x"/>
                                          </p:val>
                                        </p:tav>
                                      </p:tavLst>
                                    </p:anim>
                                    <p:anim calcmode="lin" valueType="num">
                                      <p:cBhvr>
                                        <p:cTn id="54" dur="500" fill="hold"/>
                                        <p:tgtEl>
                                          <p:spTgt spid="112"/>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 calcmode="lin" valueType="num">
                                      <p:cBhvr>
                                        <p:cTn id="59" dur="500" fill="hold"/>
                                        <p:tgtEl>
                                          <p:spTgt spid="115"/>
                                        </p:tgtEl>
                                        <p:attrNameLst>
                                          <p:attrName>ppt_x</p:attrName>
                                        </p:attrNameLst>
                                      </p:cBhvr>
                                      <p:tavLst>
                                        <p:tav tm="0">
                                          <p:val>
                                            <p:fltVal val="0.5"/>
                                          </p:val>
                                        </p:tav>
                                        <p:tav tm="100000">
                                          <p:val>
                                            <p:strVal val="#ppt_x"/>
                                          </p:val>
                                        </p:tav>
                                      </p:tavLst>
                                    </p:anim>
                                    <p:anim calcmode="lin" valueType="num">
                                      <p:cBhvr>
                                        <p:cTn id="60" dur="500" fill="hold"/>
                                        <p:tgtEl>
                                          <p:spTgt spid="115"/>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1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 calcmode="lin" valueType="num">
                                      <p:cBhvr>
                                        <p:cTn id="65" dur="500" fill="hold"/>
                                        <p:tgtEl>
                                          <p:spTgt spid="118"/>
                                        </p:tgtEl>
                                        <p:attrNameLst>
                                          <p:attrName>ppt_x</p:attrName>
                                        </p:attrNameLst>
                                      </p:cBhvr>
                                      <p:tavLst>
                                        <p:tav tm="0">
                                          <p:val>
                                            <p:fltVal val="0.5"/>
                                          </p:val>
                                        </p:tav>
                                        <p:tav tm="100000">
                                          <p:val>
                                            <p:strVal val="#ppt_x"/>
                                          </p:val>
                                        </p:tav>
                                      </p:tavLst>
                                    </p:anim>
                                    <p:anim calcmode="lin" valueType="num">
                                      <p:cBhvr>
                                        <p:cTn id="66" dur="500" fill="hold"/>
                                        <p:tgtEl>
                                          <p:spTgt spid="118"/>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21"/>
                                        </p:tgtEl>
                                        <p:attrNameLst>
                                          <p:attrName>style.visibility</p:attrName>
                                        </p:attrNameLst>
                                      </p:cBhvr>
                                      <p:to>
                                        <p:strVal val="visible"/>
                                      </p:to>
                                    </p:set>
                                    <p:anim calcmode="lin" valueType="num">
                                      <p:cBhvr>
                                        <p:cTn id="69" dur="500" fill="hold"/>
                                        <p:tgtEl>
                                          <p:spTgt spid="121"/>
                                        </p:tgtEl>
                                        <p:attrNameLst>
                                          <p:attrName>ppt_w</p:attrName>
                                        </p:attrNameLst>
                                      </p:cBhvr>
                                      <p:tavLst>
                                        <p:tav tm="0">
                                          <p:val>
                                            <p:fltVal val="0"/>
                                          </p:val>
                                        </p:tav>
                                        <p:tav tm="100000">
                                          <p:val>
                                            <p:strVal val="#ppt_w"/>
                                          </p:val>
                                        </p:tav>
                                      </p:tavLst>
                                    </p:anim>
                                    <p:anim calcmode="lin" valueType="num">
                                      <p:cBhvr>
                                        <p:cTn id="70" dur="500" fill="hold"/>
                                        <p:tgtEl>
                                          <p:spTgt spid="121"/>
                                        </p:tgtEl>
                                        <p:attrNameLst>
                                          <p:attrName>ppt_h</p:attrName>
                                        </p:attrNameLst>
                                      </p:cBhvr>
                                      <p:tavLst>
                                        <p:tav tm="0">
                                          <p:val>
                                            <p:fltVal val="0"/>
                                          </p:val>
                                        </p:tav>
                                        <p:tav tm="100000">
                                          <p:val>
                                            <p:strVal val="#ppt_h"/>
                                          </p:val>
                                        </p:tav>
                                      </p:tavLst>
                                    </p:anim>
                                    <p:anim calcmode="lin" valueType="num">
                                      <p:cBhvr>
                                        <p:cTn id="71" dur="500" fill="hold"/>
                                        <p:tgtEl>
                                          <p:spTgt spid="121"/>
                                        </p:tgtEl>
                                        <p:attrNameLst>
                                          <p:attrName>ppt_x</p:attrName>
                                        </p:attrNameLst>
                                      </p:cBhvr>
                                      <p:tavLst>
                                        <p:tav tm="0">
                                          <p:val>
                                            <p:fltVal val="0.5"/>
                                          </p:val>
                                        </p:tav>
                                        <p:tav tm="100000">
                                          <p:val>
                                            <p:strVal val="#ppt_x"/>
                                          </p:val>
                                        </p:tav>
                                      </p:tavLst>
                                    </p:anim>
                                    <p:anim calcmode="lin" valueType="num">
                                      <p:cBhvr>
                                        <p:cTn id="72" dur="500" fill="hold"/>
                                        <p:tgtEl>
                                          <p:spTgt spid="121"/>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3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 calcmode="lin" valueType="num">
                                      <p:cBhvr>
                                        <p:cTn id="77" dur="500" fill="hold"/>
                                        <p:tgtEl>
                                          <p:spTgt spid="124"/>
                                        </p:tgtEl>
                                        <p:attrNameLst>
                                          <p:attrName>ppt_x</p:attrName>
                                        </p:attrNameLst>
                                      </p:cBhvr>
                                      <p:tavLst>
                                        <p:tav tm="0">
                                          <p:val>
                                            <p:fltVal val="0.5"/>
                                          </p:val>
                                        </p:tav>
                                        <p:tav tm="100000">
                                          <p:val>
                                            <p:strVal val="#ppt_x"/>
                                          </p:val>
                                        </p:tav>
                                      </p:tavLst>
                                    </p:anim>
                                    <p:anim calcmode="lin" valueType="num">
                                      <p:cBhvr>
                                        <p:cTn id="78" dur="500" fill="hold"/>
                                        <p:tgtEl>
                                          <p:spTgt spid="124"/>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7"/>
                                        </p:tgtEl>
                                        <p:attrNameLst>
                                          <p:attrName>style.visibility</p:attrName>
                                        </p:attrNameLst>
                                      </p:cBhvr>
                                      <p:to>
                                        <p:strVal val="visible"/>
                                      </p:to>
                                    </p:set>
                                    <p:anim calcmode="lin" valueType="num">
                                      <p:cBhvr>
                                        <p:cTn id="81" dur="500" fill="hold"/>
                                        <p:tgtEl>
                                          <p:spTgt spid="127"/>
                                        </p:tgtEl>
                                        <p:attrNameLst>
                                          <p:attrName>ppt_w</p:attrName>
                                        </p:attrNameLst>
                                      </p:cBhvr>
                                      <p:tavLst>
                                        <p:tav tm="0">
                                          <p:val>
                                            <p:fltVal val="0"/>
                                          </p:val>
                                        </p:tav>
                                        <p:tav tm="100000">
                                          <p:val>
                                            <p:strVal val="#ppt_w"/>
                                          </p:val>
                                        </p:tav>
                                      </p:tavLst>
                                    </p:anim>
                                    <p:anim calcmode="lin" valueType="num">
                                      <p:cBhvr>
                                        <p:cTn id="82" dur="500" fill="hold"/>
                                        <p:tgtEl>
                                          <p:spTgt spid="127"/>
                                        </p:tgtEl>
                                        <p:attrNameLst>
                                          <p:attrName>ppt_h</p:attrName>
                                        </p:attrNameLst>
                                      </p:cBhvr>
                                      <p:tavLst>
                                        <p:tav tm="0">
                                          <p:val>
                                            <p:fltVal val="0"/>
                                          </p:val>
                                        </p:tav>
                                        <p:tav tm="100000">
                                          <p:val>
                                            <p:strVal val="#ppt_h"/>
                                          </p:val>
                                        </p:tav>
                                      </p:tavLst>
                                    </p:anim>
                                    <p:anim calcmode="lin" valueType="num">
                                      <p:cBhvr>
                                        <p:cTn id="83" dur="500" fill="hold"/>
                                        <p:tgtEl>
                                          <p:spTgt spid="127"/>
                                        </p:tgtEl>
                                        <p:attrNameLst>
                                          <p:attrName>ppt_x</p:attrName>
                                        </p:attrNameLst>
                                      </p:cBhvr>
                                      <p:tavLst>
                                        <p:tav tm="0">
                                          <p:val>
                                            <p:fltVal val="0.5"/>
                                          </p:val>
                                        </p:tav>
                                        <p:tav tm="100000">
                                          <p:val>
                                            <p:strVal val="#ppt_x"/>
                                          </p:val>
                                        </p:tav>
                                      </p:tavLst>
                                    </p:anim>
                                    <p:anim calcmode="lin" valueType="num">
                                      <p:cBhvr>
                                        <p:cTn id="84" dur="500" fill="hold"/>
                                        <p:tgtEl>
                                          <p:spTgt spid="127"/>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0"/>
                                        </p:tgtEl>
                                        <p:attrNameLst>
                                          <p:attrName>style.visibility</p:attrName>
                                        </p:attrNameLst>
                                      </p:cBhvr>
                                      <p:to>
                                        <p:strVal val="visible"/>
                                      </p:to>
                                    </p:set>
                                    <p:anim calcmode="lin" valueType="num">
                                      <p:cBhvr>
                                        <p:cTn id="87" dur="500" fill="hold"/>
                                        <p:tgtEl>
                                          <p:spTgt spid="130"/>
                                        </p:tgtEl>
                                        <p:attrNameLst>
                                          <p:attrName>ppt_w</p:attrName>
                                        </p:attrNameLst>
                                      </p:cBhvr>
                                      <p:tavLst>
                                        <p:tav tm="0">
                                          <p:val>
                                            <p:fltVal val="0"/>
                                          </p:val>
                                        </p:tav>
                                        <p:tav tm="100000">
                                          <p:val>
                                            <p:strVal val="#ppt_w"/>
                                          </p:val>
                                        </p:tav>
                                      </p:tavLst>
                                    </p:anim>
                                    <p:anim calcmode="lin" valueType="num">
                                      <p:cBhvr>
                                        <p:cTn id="88" dur="500" fill="hold"/>
                                        <p:tgtEl>
                                          <p:spTgt spid="130"/>
                                        </p:tgtEl>
                                        <p:attrNameLst>
                                          <p:attrName>ppt_h</p:attrName>
                                        </p:attrNameLst>
                                      </p:cBhvr>
                                      <p:tavLst>
                                        <p:tav tm="0">
                                          <p:val>
                                            <p:fltVal val="0"/>
                                          </p:val>
                                        </p:tav>
                                        <p:tav tm="100000">
                                          <p:val>
                                            <p:strVal val="#ppt_h"/>
                                          </p:val>
                                        </p:tav>
                                      </p:tavLst>
                                    </p:anim>
                                    <p:anim calcmode="lin" valueType="num">
                                      <p:cBhvr>
                                        <p:cTn id="89" dur="500" fill="hold"/>
                                        <p:tgtEl>
                                          <p:spTgt spid="130"/>
                                        </p:tgtEl>
                                        <p:attrNameLst>
                                          <p:attrName>ppt_x</p:attrName>
                                        </p:attrNameLst>
                                      </p:cBhvr>
                                      <p:tavLst>
                                        <p:tav tm="0">
                                          <p:val>
                                            <p:fltVal val="0.5"/>
                                          </p:val>
                                        </p:tav>
                                        <p:tav tm="100000">
                                          <p:val>
                                            <p:strVal val="#ppt_x"/>
                                          </p:val>
                                        </p:tav>
                                      </p:tavLst>
                                    </p:anim>
                                    <p:anim calcmode="lin" valueType="num">
                                      <p:cBhvr>
                                        <p:cTn id="90" dur="500" fill="hold"/>
                                        <p:tgtEl>
                                          <p:spTgt spid="130"/>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33"/>
                                        </p:tgtEl>
                                        <p:attrNameLst>
                                          <p:attrName>style.visibility</p:attrName>
                                        </p:attrNameLst>
                                      </p:cBhvr>
                                      <p:to>
                                        <p:strVal val="visible"/>
                                      </p:to>
                                    </p:set>
                                    <p:anim calcmode="lin" valueType="num">
                                      <p:cBhvr>
                                        <p:cTn id="93" dur="500" fill="hold"/>
                                        <p:tgtEl>
                                          <p:spTgt spid="133"/>
                                        </p:tgtEl>
                                        <p:attrNameLst>
                                          <p:attrName>ppt_w</p:attrName>
                                        </p:attrNameLst>
                                      </p:cBhvr>
                                      <p:tavLst>
                                        <p:tav tm="0">
                                          <p:val>
                                            <p:fltVal val="0"/>
                                          </p:val>
                                        </p:tav>
                                        <p:tav tm="100000">
                                          <p:val>
                                            <p:strVal val="#ppt_w"/>
                                          </p:val>
                                        </p:tav>
                                      </p:tavLst>
                                    </p:anim>
                                    <p:anim calcmode="lin" valueType="num">
                                      <p:cBhvr>
                                        <p:cTn id="94" dur="500" fill="hold"/>
                                        <p:tgtEl>
                                          <p:spTgt spid="133"/>
                                        </p:tgtEl>
                                        <p:attrNameLst>
                                          <p:attrName>ppt_h</p:attrName>
                                        </p:attrNameLst>
                                      </p:cBhvr>
                                      <p:tavLst>
                                        <p:tav tm="0">
                                          <p:val>
                                            <p:fltVal val="0"/>
                                          </p:val>
                                        </p:tav>
                                        <p:tav tm="100000">
                                          <p:val>
                                            <p:strVal val="#ppt_h"/>
                                          </p:val>
                                        </p:tav>
                                      </p:tavLst>
                                    </p:anim>
                                    <p:anim calcmode="lin" valueType="num">
                                      <p:cBhvr>
                                        <p:cTn id="95" dur="500" fill="hold"/>
                                        <p:tgtEl>
                                          <p:spTgt spid="133"/>
                                        </p:tgtEl>
                                        <p:attrNameLst>
                                          <p:attrName>ppt_x</p:attrName>
                                        </p:attrNameLst>
                                      </p:cBhvr>
                                      <p:tavLst>
                                        <p:tav tm="0">
                                          <p:val>
                                            <p:fltVal val="0.5"/>
                                          </p:val>
                                        </p:tav>
                                        <p:tav tm="100000">
                                          <p:val>
                                            <p:strVal val="#ppt_x"/>
                                          </p:val>
                                        </p:tav>
                                      </p:tavLst>
                                    </p:anim>
                                    <p:anim calcmode="lin" valueType="num">
                                      <p:cBhvr>
                                        <p:cTn id="96" dur="500" fill="hold"/>
                                        <p:tgtEl>
                                          <p:spTgt spid="133"/>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300"/>
                                  </p:stCondLst>
                                  <p:childTnLst>
                                    <p:set>
                                      <p:cBhvr>
                                        <p:cTn id="98" dur="1" fill="hold">
                                          <p:stCondLst>
                                            <p:cond delay="0"/>
                                          </p:stCondLst>
                                        </p:cTn>
                                        <p:tgtEl>
                                          <p:spTgt spid="136"/>
                                        </p:tgtEl>
                                        <p:attrNameLst>
                                          <p:attrName>style.visibility</p:attrName>
                                        </p:attrNameLst>
                                      </p:cBhvr>
                                      <p:to>
                                        <p:strVal val="visible"/>
                                      </p:to>
                                    </p:set>
                                    <p:anim calcmode="lin" valueType="num">
                                      <p:cBhvr>
                                        <p:cTn id="99" dur="500" fill="hold"/>
                                        <p:tgtEl>
                                          <p:spTgt spid="136"/>
                                        </p:tgtEl>
                                        <p:attrNameLst>
                                          <p:attrName>ppt_w</p:attrName>
                                        </p:attrNameLst>
                                      </p:cBhvr>
                                      <p:tavLst>
                                        <p:tav tm="0">
                                          <p:val>
                                            <p:fltVal val="0"/>
                                          </p:val>
                                        </p:tav>
                                        <p:tav tm="100000">
                                          <p:val>
                                            <p:strVal val="#ppt_w"/>
                                          </p:val>
                                        </p:tav>
                                      </p:tavLst>
                                    </p:anim>
                                    <p:anim calcmode="lin" valueType="num">
                                      <p:cBhvr>
                                        <p:cTn id="100" dur="500" fill="hold"/>
                                        <p:tgtEl>
                                          <p:spTgt spid="136"/>
                                        </p:tgtEl>
                                        <p:attrNameLst>
                                          <p:attrName>ppt_h</p:attrName>
                                        </p:attrNameLst>
                                      </p:cBhvr>
                                      <p:tavLst>
                                        <p:tav tm="0">
                                          <p:val>
                                            <p:fltVal val="0"/>
                                          </p:val>
                                        </p:tav>
                                        <p:tav tm="100000">
                                          <p:val>
                                            <p:strVal val="#ppt_h"/>
                                          </p:val>
                                        </p:tav>
                                      </p:tavLst>
                                    </p:anim>
                                    <p:anim calcmode="lin" valueType="num">
                                      <p:cBhvr>
                                        <p:cTn id="101" dur="500" fill="hold"/>
                                        <p:tgtEl>
                                          <p:spTgt spid="136"/>
                                        </p:tgtEl>
                                        <p:attrNameLst>
                                          <p:attrName>ppt_x</p:attrName>
                                        </p:attrNameLst>
                                      </p:cBhvr>
                                      <p:tavLst>
                                        <p:tav tm="0">
                                          <p:val>
                                            <p:fltVal val="0.5"/>
                                          </p:val>
                                        </p:tav>
                                        <p:tav tm="100000">
                                          <p:val>
                                            <p:strVal val="#ppt_x"/>
                                          </p:val>
                                        </p:tav>
                                      </p:tavLst>
                                    </p:anim>
                                    <p:anim calcmode="lin" valueType="num">
                                      <p:cBhvr>
                                        <p:cTn id="102" dur="500" fill="hold"/>
                                        <p:tgtEl>
                                          <p:spTgt spid="136"/>
                                        </p:tgtEl>
                                        <p:attrNameLst>
                                          <p:attrName>ppt_y</p:attrName>
                                        </p:attrNameLst>
                                      </p:cBhvr>
                                      <p:tavLst>
                                        <p:tav tm="0">
                                          <p:val>
                                            <p:fltVal val="0.5"/>
                                          </p:val>
                                        </p:tav>
                                        <p:tav tm="100000">
                                          <p:val>
                                            <p:strVal val="#ppt_y"/>
                                          </p:val>
                                        </p:tav>
                                      </p:tavLst>
                                    </p:anim>
                                  </p:childTnLst>
                                </p:cTn>
                              </p:par>
                              <p:par>
                                <p:cTn id="103" presetID="23" presetClass="entr" presetSubtype="528" fill="hold" nodeType="withEffect">
                                  <p:stCondLst>
                                    <p:cond delay="600"/>
                                  </p:stCondLst>
                                  <p:childTnLst>
                                    <p:set>
                                      <p:cBhvr>
                                        <p:cTn id="104" dur="1" fill="hold">
                                          <p:stCondLst>
                                            <p:cond delay="0"/>
                                          </p:stCondLst>
                                        </p:cTn>
                                        <p:tgtEl>
                                          <p:spTgt spid="139"/>
                                        </p:tgtEl>
                                        <p:attrNameLst>
                                          <p:attrName>style.visibility</p:attrName>
                                        </p:attrNameLst>
                                      </p:cBhvr>
                                      <p:to>
                                        <p:strVal val="visible"/>
                                      </p:to>
                                    </p:set>
                                    <p:anim calcmode="lin" valueType="num">
                                      <p:cBhvr>
                                        <p:cTn id="105" dur="500" fill="hold"/>
                                        <p:tgtEl>
                                          <p:spTgt spid="139"/>
                                        </p:tgtEl>
                                        <p:attrNameLst>
                                          <p:attrName>ppt_w</p:attrName>
                                        </p:attrNameLst>
                                      </p:cBhvr>
                                      <p:tavLst>
                                        <p:tav tm="0">
                                          <p:val>
                                            <p:fltVal val="0"/>
                                          </p:val>
                                        </p:tav>
                                        <p:tav tm="100000">
                                          <p:val>
                                            <p:strVal val="#ppt_w"/>
                                          </p:val>
                                        </p:tav>
                                      </p:tavLst>
                                    </p:anim>
                                    <p:anim calcmode="lin" valueType="num">
                                      <p:cBhvr>
                                        <p:cTn id="106" dur="500" fill="hold"/>
                                        <p:tgtEl>
                                          <p:spTgt spid="139"/>
                                        </p:tgtEl>
                                        <p:attrNameLst>
                                          <p:attrName>ppt_h</p:attrName>
                                        </p:attrNameLst>
                                      </p:cBhvr>
                                      <p:tavLst>
                                        <p:tav tm="0">
                                          <p:val>
                                            <p:fltVal val="0"/>
                                          </p:val>
                                        </p:tav>
                                        <p:tav tm="100000">
                                          <p:val>
                                            <p:strVal val="#ppt_h"/>
                                          </p:val>
                                        </p:tav>
                                      </p:tavLst>
                                    </p:anim>
                                    <p:anim calcmode="lin" valueType="num">
                                      <p:cBhvr>
                                        <p:cTn id="107" dur="500" fill="hold"/>
                                        <p:tgtEl>
                                          <p:spTgt spid="139"/>
                                        </p:tgtEl>
                                        <p:attrNameLst>
                                          <p:attrName>ppt_x</p:attrName>
                                        </p:attrNameLst>
                                      </p:cBhvr>
                                      <p:tavLst>
                                        <p:tav tm="0">
                                          <p:val>
                                            <p:fltVal val="0.5"/>
                                          </p:val>
                                        </p:tav>
                                        <p:tav tm="100000">
                                          <p:val>
                                            <p:strVal val="#ppt_x"/>
                                          </p:val>
                                        </p:tav>
                                      </p:tavLst>
                                    </p:anim>
                                    <p:anim calcmode="lin" valueType="num">
                                      <p:cBhvr>
                                        <p:cTn id="108" dur="500" fill="hold"/>
                                        <p:tgtEl>
                                          <p:spTgt spid="139"/>
                                        </p:tgtEl>
                                        <p:attrNameLst>
                                          <p:attrName>ppt_y</p:attrName>
                                        </p:attrNameLst>
                                      </p:cBhvr>
                                      <p:tavLst>
                                        <p:tav tm="0">
                                          <p:val>
                                            <p:fltVal val="0.5"/>
                                          </p:val>
                                        </p:tav>
                                        <p:tav tm="100000">
                                          <p:val>
                                            <p:strVal val="#ppt_y"/>
                                          </p:val>
                                        </p:tav>
                                      </p:tavLst>
                                    </p:anim>
                                  </p:childTnLst>
                                </p:cTn>
                              </p:par>
                              <p:par>
                                <p:cTn id="109" presetID="23" presetClass="entr" presetSubtype="528" fill="hold" nodeType="withEffect">
                                  <p:stCondLst>
                                    <p:cond delay="600"/>
                                  </p:stCondLst>
                                  <p:childTnLst>
                                    <p:set>
                                      <p:cBhvr>
                                        <p:cTn id="110" dur="1" fill="hold">
                                          <p:stCondLst>
                                            <p:cond delay="0"/>
                                          </p:stCondLst>
                                        </p:cTn>
                                        <p:tgtEl>
                                          <p:spTgt spid="142"/>
                                        </p:tgtEl>
                                        <p:attrNameLst>
                                          <p:attrName>style.visibility</p:attrName>
                                        </p:attrNameLst>
                                      </p:cBhvr>
                                      <p:to>
                                        <p:strVal val="visible"/>
                                      </p:to>
                                    </p:set>
                                    <p:anim calcmode="lin" valueType="num">
                                      <p:cBhvr>
                                        <p:cTn id="111" dur="500" fill="hold"/>
                                        <p:tgtEl>
                                          <p:spTgt spid="142"/>
                                        </p:tgtEl>
                                        <p:attrNameLst>
                                          <p:attrName>ppt_w</p:attrName>
                                        </p:attrNameLst>
                                      </p:cBhvr>
                                      <p:tavLst>
                                        <p:tav tm="0">
                                          <p:val>
                                            <p:fltVal val="0"/>
                                          </p:val>
                                        </p:tav>
                                        <p:tav tm="100000">
                                          <p:val>
                                            <p:strVal val="#ppt_w"/>
                                          </p:val>
                                        </p:tav>
                                      </p:tavLst>
                                    </p:anim>
                                    <p:anim calcmode="lin" valueType="num">
                                      <p:cBhvr>
                                        <p:cTn id="112" dur="500" fill="hold"/>
                                        <p:tgtEl>
                                          <p:spTgt spid="142"/>
                                        </p:tgtEl>
                                        <p:attrNameLst>
                                          <p:attrName>ppt_h</p:attrName>
                                        </p:attrNameLst>
                                      </p:cBhvr>
                                      <p:tavLst>
                                        <p:tav tm="0">
                                          <p:val>
                                            <p:fltVal val="0"/>
                                          </p:val>
                                        </p:tav>
                                        <p:tav tm="100000">
                                          <p:val>
                                            <p:strVal val="#ppt_h"/>
                                          </p:val>
                                        </p:tav>
                                      </p:tavLst>
                                    </p:anim>
                                    <p:anim calcmode="lin" valueType="num">
                                      <p:cBhvr>
                                        <p:cTn id="113" dur="500" fill="hold"/>
                                        <p:tgtEl>
                                          <p:spTgt spid="142"/>
                                        </p:tgtEl>
                                        <p:attrNameLst>
                                          <p:attrName>ppt_x</p:attrName>
                                        </p:attrNameLst>
                                      </p:cBhvr>
                                      <p:tavLst>
                                        <p:tav tm="0">
                                          <p:val>
                                            <p:fltVal val="0.5"/>
                                          </p:val>
                                        </p:tav>
                                        <p:tav tm="100000">
                                          <p:val>
                                            <p:strVal val="#ppt_x"/>
                                          </p:val>
                                        </p:tav>
                                      </p:tavLst>
                                    </p:anim>
                                    <p:anim calcmode="lin" valueType="num">
                                      <p:cBhvr>
                                        <p:cTn id="114" dur="500" fill="hold"/>
                                        <p:tgtEl>
                                          <p:spTgt spid="142"/>
                                        </p:tgtEl>
                                        <p:attrNameLst>
                                          <p:attrName>ppt_y</p:attrName>
                                        </p:attrNameLst>
                                      </p:cBhvr>
                                      <p:tavLst>
                                        <p:tav tm="0">
                                          <p:val>
                                            <p:fltVal val="0.5"/>
                                          </p:val>
                                        </p:tav>
                                        <p:tav tm="100000">
                                          <p:val>
                                            <p:strVal val="#ppt_y"/>
                                          </p:val>
                                        </p:tav>
                                      </p:tavLst>
                                    </p:anim>
                                  </p:childTnLst>
                                </p:cTn>
                              </p:par>
                              <p:par>
                                <p:cTn id="115" presetID="26" presetClass="emph" presetSubtype="0" repeatCount="3000" fill="hold" nodeType="withEffect">
                                  <p:stCondLst>
                                    <p:cond delay="600"/>
                                  </p:stCondLst>
                                  <p:childTnLst>
                                    <p:animEffect transition="out" filter="fade">
                                      <p:cBhvr>
                                        <p:cTn id="116" dur="500" tmFilter="0, 0; .2, .5; .8, .5; 1, 0"/>
                                        <p:tgtEl>
                                          <p:spTgt spid="106"/>
                                        </p:tgtEl>
                                      </p:cBhvr>
                                    </p:animEffect>
                                    <p:animScale>
                                      <p:cBhvr>
                                        <p:cTn id="117" dur="250" autoRev="1" fill="hold"/>
                                        <p:tgtEl>
                                          <p:spTgt spid="106"/>
                                        </p:tgtEl>
                                      </p:cBhvr>
                                      <p:by x="105000" y="105000"/>
                                    </p:animScale>
                                  </p:childTnLst>
                                </p:cTn>
                              </p:par>
                              <p:par>
                                <p:cTn id="118" presetID="26" presetClass="emph" presetSubtype="0" repeatCount="3000" fill="hold" nodeType="withEffect">
                                  <p:stCondLst>
                                    <p:cond delay="710"/>
                                  </p:stCondLst>
                                  <p:childTnLst>
                                    <p:animEffect transition="out" filter="fade">
                                      <p:cBhvr>
                                        <p:cTn id="119" dur="500" tmFilter="0, 0; .2, .5; .8, .5; 1, 0"/>
                                        <p:tgtEl>
                                          <p:spTgt spid="127"/>
                                        </p:tgtEl>
                                      </p:cBhvr>
                                    </p:animEffect>
                                    <p:animScale>
                                      <p:cBhvr>
                                        <p:cTn id="120" dur="250" autoRev="1" fill="hold"/>
                                        <p:tgtEl>
                                          <p:spTgt spid="127"/>
                                        </p:tgtEl>
                                      </p:cBhvr>
                                      <p:by x="105000" y="105000"/>
                                    </p:animScale>
                                  </p:childTnLst>
                                </p:cTn>
                              </p:par>
                              <p:par>
                                <p:cTn id="121" presetID="26" presetClass="emph" presetSubtype="0" repeatCount="3000" fill="hold" nodeType="withEffect">
                                  <p:stCondLst>
                                    <p:cond delay="410"/>
                                  </p:stCondLst>
                                  <p:childTnLst>
                                    <p:animEffect transition="out" filter="fade">
                                      <p:cBhvr>
                                        <p:cTn id="122" dur="500" tmFilter="0, 0; .2, .5; .8, .5; 1, 0"/>
                                        <p:tgtEl>
                                          <p:spTgt spid="133"/>
                                        </p:tgtEl>
                                      </p:cBhvr>
                                    </p:animEffect>
                                    <p:animScale>
                                      <p:cBhvr>
                                        <p:cTn id="123" dur="250" autoRev="1" fill="hold"/>
                                        <p:tgtEl>
                                          <p:spTgt spid="133"/>
                                        </p:tgtEl>
                                      </p:cBhvr>
                                      <p:by x="105000" y="105000"/>
                                    </p:animScale>
                                  </p:childTnLst>
                                </p:cTn>
                              </p:par>
                              <p:par>
                                <p:cTn id="124" presetID="26" presetClass="emph" presetSubtype="0" repeatCount="3000" fill="hold" nodeType="withEffect">
                                  <p:stCondLst>
                                    <p:cond delay="810"/>
                                  </p:stCondLst>
                                  <p:childTnLst>
                                    <p:animEffect transition="out" filter="fade">
                                      <p:cBhvr>
                                        <p:cTn id="125" dur="500" tmFilter="0, 0; .2, .5; .8, .5; 1, 0"/>
                                        <p:tgtEl>
                                          <p:spTgt spid="136"/>
                                        </p:tgtEl>
                                      </p:cBhvr>
                                    </p:animEffect>
                                    <p:animScale>
                                      <p:cBhvr>
                                        <p:cTn id="126" dur="250" autoRev="1" fill="hold"/>
                                        <p:tgtEl>
                                          <p:spTgt spid="136"/>
                                        </p:tgtEl>
                                      </p:cBhvr>
                                      <p:by x="105000" y="105000"/>
                                    </p:animScale>
                                  </p:childTnLst>
                                </p:cTn>
                              </p:par>
                            </p:childTnLst>
                          </p:cTn>
                        </p:par>
                        <p:par>
                          <p:cTn id="127" fill="hold">
                            <p:stCondLst>
                              <p:cond delay="5010"/>
                            </p:stCondLst>
                            <p:childTnLst>
                              <p:par>
                                <p:cTn id="128" presetID="10" presetClass="entr" presetSubtype="0" fill="hold" grpId="0" nodeType="after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fade">
                                      <p:cBhvr>
                                        <p:cTn id="13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99" grpId="0"/>
      <p:bldP spid="104" grpId="0"/>
      <p:bldP spid="1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34" name="组合 33"/>
          <p:cNvGrpSpPr/>
          <p:nvPr/>
        </p:nvGrpSpPr>
        <p:grpSpPr>
          <a:xfrm>
            <a:off x="1800369" y="1139764"/>
            <a:ext cx="3769099" cy="4731206"/>
            <a:chOff x="1249092" y="1220655"/>
            <a:chExt cx="2827683" cy="3548678"/>
          </a:xfrm>
        </p:grpSpPr>
        <p:sp>
          <p:nvSpPr>
            <p:cNvPr id="35" name="圆角矩形 34"/>
            <p:cNvSpPr/>
            <p:nvPr/>
          </p:nvSpPr>
          <p:spPr>
            <a:xfrm>
              <a:off x="1249092" y="1276910"/>
              <a:ext cx="2827683" cy="3492423"/>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nvSpPr>
          <p:spPr>
            <a:xfrm>
              <a:off x="1413534" y="1404609"/>
              <a:ext cx="2498799" cy="3118235"/>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1474375" y="1466277"/>
              <a:ext cx="2377116" cy="160026"/>
              <a:chOff x="2149634" y="1165384"/>
              <a:chExt cx="3485832" cy="234632"/>
            </a:xfrm>
          </p:grpSpPr>
          <p:grpSp>
            <p:nvGrpSpPr>
              <p:cNvPr id="68" name="组合 67"/>
              <p:cNvGrpSpPr/>
              <p:nvPr/>
            </p:nvGrpSpPr>
            <p:grpSpPr>
              <a:xfrm>
                <a:off x="2149634" y="1165384"/>
                <a:ext cx="234632" cy="234632"/>
                <a:chOff x="2483009" y="1114425"/>
                <a:chExt cx="209550" cy="209550"/>
              </a:xfrm>
            </p:grpSpPr>
            <p:sp>
              <p:nvSpPr>
                <p:cNvPr id="96" name="椭圆 9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椭圆 9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2510879" y="1165384"/>
                <a:ext cx="234632" cy="234632"/>
                <a:chOff x="2483009" y="1114425"/>
                <a:chExt cx="209550" cy="209550"/>
              </a:xfrm>
            </p:grpSpPr>
            <p:sp>
              <p:nvSpPr>
                <p:cNvPr id="94" name="椭圆 9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2872123" y="1165384"/>
                <a:ext cx="234632" cy="234632"/>
                <a:chOff x="2483009" y="1114425"/>
                <a:chExt cx="209550" cy="209550"/>
              </a:xfrm>
            </p:grpSpPr>
            <p:sp>
              <p:nvSpPr>
                <p:cNvPr id="92" name="椭圆 9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椭圆 9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3233367" y="1165384"/>
                <a:ext cx="234632" cy="234632"/>
                <a:chOff x="2483009" y="1114425"/>
                <a:chExt cx="209550" cy="209550"/>
              </a:xfrm>
            </p:grpSpPr>
            <p:sp>
              <p:nvSpPr>
                <p:cNvPr id="90" name="椭圆 8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椭圆 9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a:off x="3594612" y="1165384"/>
                <a:ext cx="234632" cy="234632"/>
                <a:chOff x="2483009" y="1114425"/>
                <a:chExt cx="209550" cy="209550"/>
              </a:xfrm>
            </p:grpSpPr>
            <p:sp>
              <p:nvSpPr>
                <p:cNvPr id="88" name="椭圆 8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3955856" y="1165384"/>
                <a:ext cx="234632" cy="234632"/>
                <a:chOff x="2483009" y="1114425"/>
                <a:chExt cx="209550" cy="209550"/>
              </a:xfrm>
            </p:grpSpPr>
            <p:sp>
              <p:nvSpPr>
                <p:cNvPr id="86" name="椭圆 8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4317101" y="1165384"/>
                <a:ext cx="234632" cy="234632"/>
                <a:chOff x="2483009" y="1114425"/>
                <a:chExt cx="209550" cy="209550"/>
              </a:xfrm>
            </p:grpSpPr>
            <p:sp>
              <p:nvSpPr>
                <p:cNvPr id="84" name="椭圆 8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a:off x="4678345" y="1165384"/>
                <a:ext cx="234632" cy="234632"/>
                <a:chOff x="2483009" y="1114425"/>
                <a:chExt cx="209550" cy="209550"/>
              </a:xfrm>
            </p:grpSpPr>
            <p:sp>
              <p:nvSpPr>
                <p:cNvPr id="82" name="椭圆 8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5039590" y="1165384"/>
                <a:ext cx="234632" cy="234632"/>
                <a:chOff x="2483009" y="1114425"/>
                <a:chExt cx="209550" cy="209550"/>
              </a:xfrm>
            </p:grpSpPr>
            <p:sp>
              <p:nvSpPr>
                <p:cNvPr id="80" name="椭圆 7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5400834" y="1165384"/>
                <a:ext cx="234632" cy="234632"/>
                <a:chOff x="2483009" y="1114425"/>
                <a:chExt cx="209550" cy="209550"/>
              </a:xfrm>
            </p:grpSpPr>
            <p:sp>
              <p:nvSpPr>
                <p:cNvPr id="78" name="椭圆 7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1515603" y="1220655"/>
              <a:ext cx="64560" cy="330785"/>
              <a:chOff x="2244442" y="772895"/>
              <a:chExt cx="94671" cy="485002"/>
            </a:xfrm>
          </p:grpSpPr>
          <p:sp>
            <p:nvSpPr>
              <p:cNvPr id="66" name="圆角矩形 6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1762911" y="1220655"/>
              <a:ext cx="64560" cy="330785"/>
              <a:chOff x="2244442" y="772895"/>
              <a:chExt cx="94671" cy="485002"/>
            </a:xfrm>
          </p:grpSpPr>
          <p:sp>
            <p:nvSpPr>
              <p:cNvPr id="64" name="圆角矩形 6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2010219" y="1220655"/>
              <a:ext cx="64560" cy="330785"/>
              <a:chOff x="2244442" y="772895"/>
              <a:chExt cx="94671" cy="485002"/>
            </a:xfrm>
          </p:grpSpPr>
          <p:sp>
            <p:nvSpPr>
              <p:cNvPr id="62" name="圆角矩形 6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2257526" y="1220655"/>
              <a:ext cx="64560" cy="330785"/>
              <a:chOff x="2244442" y="772895"/>
              <a:chExt cx="94671" cy="485002"/>
            </a:xfrm>
          </p:grpSpPr>
          <p:sp>
            <p:nvSpPr>
              <p:cNvPr id="60" name="圆角矩形 5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2504835" y="1220655"/>
              <a:ext cx="64560" cy="330785"/>
              <a:chOff x="2244442" y="772895"/>
              <a:chExt cx="94671" cy="485002"/>
            </a:xfrm>
          </p:grpSpPr>
          <p:sp>
            <p:nvSpPr>
              <p:cNvPr id="58" name="圆角矩形 5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圆角矩形 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2752143" y="1220655"/>
              <a:ext cx="64560" cy="330785"/>
              <a:chOff x="2244442" y="772895"/>
              <a:chExt cx="94671" cy="485002"/>
            </a:xfrm>
          </p:grpSpPr>
          <p:sp>
            <p:nvSpPr>
              <p:cNvPr id="56" name="圆角矩形 5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圆角矩形 5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999451" y="1220655"/>
              <a:ext cx="64560" cy="330785"/>
              <a:chOff x="2244442" y="772895"/>
              <a:chExt cx="94671" cy="485002"/>
            </a:xfrm>
          </p:grpSpPr>
          <p:sp>
            <p:nvSpPr>
              <p:cNvPr id="54" name="圆角矩形 5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圆角矩形 5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3246759" y="1220655"/>
              <a:ext cx="64560" cy="330785"/>
              <a:chOff x="2244442" y="772895"/>
              <a:chExt cx="94671" cy="485002"/>
            </a:xfrm>
          </p:grpSpPr>
          <p:sp>
            <p:nvSpPr>
              <p:cNvPr id="52" name="圆角矩形 5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494067" y="1220655"/>
              <a:ext cx="64560" cy="330785"/>
              <a:chOff x="2244442" y="772895"/>
              <a:chExt cx="94671" cy="485002"/>
            </a:xfrm>
          </p:grpSpPr>
          <p:sp>
            <p:nvSpPr>
              <p:cNvPr id="50" name="圆角矩形 4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741375" y="1220655"/>
              <a:ext cx="64560" cy="330785"/>
              <a:chOff x="2244442" y="772895"/>
              <a:chExt cx="94671" cy="485002"/>
            </a:xfrm>
          </p:grpSpPr>
          <p:sp>
            <p:nvSpPr>
              <p:cNvPr id="48" name="圆角矩形 4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8" name="组合 97"/>
          <p:cNvGrpSpPr/>
          <p:nvPr/>
        </p:nvGrpSpPr>
        <p:grpSpPr>
          <a:xfrm>
            <a:off x="5340971" y="1125538"/>
            <a:ext cx="4938939" cy="4589714"/>
            <a:chOff x="3905351" y="1209984"/>
            <a:chExt cx="3705330" cy="3442551"/>
          </a:xfrm>
        </p:grpSpPr>
        <p:grpSp>
          <p:nvGrpSpPr>
            <p:cNvPr id="99" name="组合 98"/>
            <p:cNvGrpSpPr/>
            <p:nvPr/>
          </p:nvGrpSpPr>
          <p:grpSpPr>
            <a:xfrm>
              <a:off x="5449570" y="1230946"/>
              <a:ext cx="645608" cy="1230922"/>
              <a:chOff x="5537459" y="941354"/>
              <a:chExt cx="946727" cy="1804795"/>
            </a:xfrm>
            <a:scene3d>
              <a:camera prst="orthographicFront">
                <a:rot lat="20967539" lon="19191102" rev="113251"/>
              </a:camera>
              <a:lightRig rig="threePt" dir="t"/>
            </a:scene3d>
          </p:grpSpPr>
          <p:sp>
            <p:nvSpPr>
              <p:cNvPr id="120" name="圆角矩形 119"/>
              <p:cNvSpPr/>
              <p:nvPr/>
            </p:nvSpPr>
            <p:spPr>
              <a:xfrm rot="5400000">
                <a:off x="5108425" y="1370388"/>
                <a:ext cx="1804795" cy="946727"/>
              </a:xfrm>
              <a:prstGeom prst="roundRect">
                <a:avLst>
                  <a:gd name="adj" fmla="val 19898"/>
                </a:avLst>
              </a:prstGeom>
              <a:solidFill>
                <a:srgbClr val="E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圆角矩形 120"/>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6683746" y="1216654"/>
              <a:ext cx="645608" cy="1230922"/>
              <a:chOff x="5537459" y="941354"/>
              <a:chExt cx="946727" cy="1804795"/>
            </a:xfrm>
            <a:scene3d>
              <a:camera prst="orthographicFront">
                <a:rot lat="600000" lon="20399993" rev="0"/>
              </a:camera>
              <a:lightRig rig="threePt" dir="t"/>
            </a:scene3d>
          </p:grpSpPr>
          <p:sp>
            <p:nvSpPr>
              <p:cNvPr id="118" name="圆角矩形 117"/>
              <p:cNvSpPr/>
              <p:nvPr/>
            </p:nvSpPr>
            <p:spPr>
              <a:xfrm rot="5400000">
                <a:off x="5108425" y="1370388"/>
                <a:ext cx="1804795" cy="946727"/>
              </a:xfrm>
              <a:prstGeom prst="roundRect">
                <a:avLst>
                  <a:gd name="adj" fmla="val 19898"/>
                </a:avLst>
              </a:prstGeom>
              <a:solidFill>
                <a:srgbClr val="F4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圆角矩形 118"/>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4218758" y="1209984"/>
              <a:ext cx="645608" cy="1230922"/>
              <a:chOff x="5537459" y="941354"/>
              <a:chExt cx="946727" cy="1804795"/>
            </a:xfrm>
            <a:scene3d>
              <a:camera prst="orthographicFront">
                <a:rot lat="600000" lon="20399993" rev="0"/>
              </a:camera>
              <a:lightRig rig="threePt" dir="t"/>
            </a:scene3d>
          </p:grpSpPr>
          <p:sp>
            <p:nvSpPr>
              <p:cNvPr id="116" name="圆角矩形 115"/>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7" name="圆角矩形 116"/>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3905351" y="1236501"/>
              <a:ext cx="3705330" cy="3416034"/>
              <a:chOff x="3905351" y="1236501"/>
              <a:chExt cx="3705330" cy="3416034"/>
            </a:xfrm>
          </p:grpSpPr>
          <p:grpSp>
            <p:nvGrpSpPr>
              <p:cNvPr id="103" name="组合 102"/>
              <p:cNvGrpSpPr/>
              <p:nvPr/>
            </p:nvGrpSpPr>
            <p:grpSpPr>
              <a:xfrm>
                <a:off x="3905351" y="1271782"/>
                <a:ext cx="3705330" cy="3380753"/>
                <a:chOff x="6199676" y="1161244"/>
                <a:chExt cx="5433540" cy="4551342"/>
              </a:xfrm>
            </p:grpSpPr>
            <p:sp>
              <p:nvSpPr>
                <p:cNvPr id="113" name="梯形 112"/>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梯形 113"/>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梯形 114"/>
                <p:cNvSpPr/>
                <p:nvPr/>
              </p:nvSpPr>
              <p:spPr>
                <a:xfrm rot="16200000">
                  <a:off x="8451803" y="2531172"/>
                  <a:ext cx="4551341" cy="1811485"/>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4326163" y="1236501"/>
                <a:ext cx="426562" cy="747947"/>
                <a:chOff x="5695240" y="977137"/>
                <a:chExt cx="625516" cy="1096651"/>
              </a:xfrm>
              <a:scene3d>
                <a:camera prst="orthographicFront">
                  <a:rot lat="600000" lon="20399993" rev="0"/>
                </a:camera>
                <a:lightRig rig="threePt" dir="t"/>
              </a:scene3d>
            </p:grpSpPr>
            <p:sp>
              <p:nvSpPr>
                <p:cNvPr id="111" name="任意多边形 110"/>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111"/>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p:cNvGrpSpPr/>
              <p:nvPr/>
            </p:nvGrpSpPr>
            <p:grpSpPr>
              <a:xfrm>
                <a:off x="6791150" y="1243171"/>
                <a:ext cx="426562" cy="747947"/>
                <a:chOff x="5695240" y="977137"/>
                <a:chExt cx="625516" cy="1096651"/>
              </a:xfrm>
              <a:scene3d>
                <a:camera prst="orthographicFront">
                  <a:rot lat="600000" lon="20399993" rev="0"/>
                </a:camera>
                <a:lightRig rig="threePt" dir="t"/>
              </a:scene3d>
            </p:grpSpPr>
            <p:sp>
              <p:nvSpPr>
                <p:cNvPr id="109" name="任意多边形 108"/>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任意多边形 109"/>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FB9E14"/>
                    </a:gs>
                    <a:gs pos="100000">
                      <a:srgbClr val="FEB243"/>
                    </a:gs>
                    <a:gs pos="0">
                      <a:srgbClr val="F49100"/>
                    </a:gs>
                  </a:gsLst>
                  <a:lin ang="0" scaled="0"/>
                </a:gradFill>
                <a:ln w="25400">
                  <a:gradFill>
                    <a:gsLst>
                      <a:gs pos="38000">
                        <a:srgbClr val="FB9E14"/>
                      </a:gs>
                      <a:gs pos="0">
                        <a:srgbClr val="F69200"/>
                      </a:gs>
                      <a:gs pos="100000">
                        <a:srgbClr val="FEC26A"/>
                      </a:gs>
                    </a:gsLst>
                    <a:lin ang="0" scaled="0"/>
                  </a:gradFill>
                </a:ln>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5559241" y="1258918"/>
                <a:ext cx="426562" cy="747948"/>
                <a:chOff x="5695240" y="977137"/>
                <a:chExt cx="625516" cy="1096651"/>
              </a:xfrm>
              <a:scene3d>
                <a:camera prst="orthographicFront">
                  <a:rot lat="20944032" lon="19239453" rev="161931"/>
                </a:camera>
                <a:lightRig rig="threePt" dir="t"/>
              </a:scene3d>
            </p:grpSpPr>
            <p:sp>
              <p:nvSpPr>
                <p:cNvPr id="107" name="任意多边形 106"/>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任意多边形 107"/>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22" name="Group 4"/>
          <p:cNvGrpSpPr>
            <a:grpSpLocks noChangeAspect="1"/>
          </p:cNvGrpSpPr>
          <p:nvPr/>
        </p:nvGrpSpPr>
        <p:grpSpPr bwMode="auto">
          <a:xfrm>
            <a:off x="6456453" y="5059496"/>
            <a:ext cx="347546" cy="407433"/>
            <a:chOff x="1776" y="1776"/>
            <a:chExt cx="64" cy="75"/>
          </a:xfrm>
          <a:solidFill>
            <a:schemeClr val="tx1">
              <a:lumMod val="50000"/>
              <a:lumOff val="50000"/>
            </a:schemeClr>
          </a:solidFill>
          <a:scene3d>
            <a:camera prst="perspectiveFront">
              <a:rot lat="0" lon="1799990" rev="0"/>
            </a:camera>
            <a:lightRig rig="threePt" dir="t"/>
          </a:scene3d>
        </p:grpSpPr>
        <p:sp>
          <p:nvSpPr>
            <p:cNvPr id="123"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Group 13"/>
          <p:cNvGrpSpPr>
            <a:grpSpLocks noChangeAspect="1"/>
          </p:cNvGrpSpPr>
          <p:nvPr/>
        </p:nvGrpSpPr>
        <p:grpSpPr bwMode="auto">
          <a:xfrm>
            <a:off x="8110031" y="5019444"/>
            <a:ext cx="423822" cy="428982"/>
            <a:chOff x="2426" y="2781"/>
            <a:chExt cx="593" cy="600"/>
          </a:xfrm>
          <a:solidFill>
            <a:schemeClr val="tx1">
              <a:lumMod val="50000"/>
              <a:lumOff val="50000"/>
            </a:schemeClr>
          </a:solidFill>
          <a:scene3d>
            <a:camera prst="perspectiveFront">
              <a:rot lat="0" lon="19799991" rev="0"/>
            </a:camera>
            <a:lightRig rig="threePt" dir="t"/>
          </a:scene3d>
        </p:grpSpPr>
        <p:sp>
          <p:nvSpPr>
            <p:cNvPr id="128"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组合 129"/>
          <p:cNvGrpSpPr/>
          <p:nvPr/>
        </p:nvGrpSpPr>
        <p:grpSpPr>
          <a:xfrm>
            <a:off x="9680275" y="5070504"/>
            <a:ext cx="400632" cy="436137"/>
            <a:chOff x="4873626" y="1965325"/>
            <a:chExt cx="269876" cy="293688"/>
          </a:xfrm>
          <a:solidFill>
            <a:schemeClr val="tx1">
              <a:lumMod val="50000"/>
              <a:lumOff val="50000"/>
            </a:schemeClr>
          </a:solidFill>
          <a:scene3d>
            <a:camera prst="perspectiveFront">
              <a:rot lat="0" lon="1799990" rev="0"/>
            </a:camera>
            <a:lightRig rig="threePt" dir="t"/>
          </a:scene3d>
        </p:grpSpPr>
        <p:sp>
          <p:nvSpPr>
            <p:cNvPr id="131" name="Freeform 502"/>
            <p:cNvSpPr>
              <a:spLocks/>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503"/>
            <p:cNvSpPr>
              <a:spLocks/>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504"/>
            <p:cNvSpPr>
              <a:spLocks/>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35" name="图片 134"/>
          <p:cNvPicPr>
            <a:picLocks noChangeAspect="1"/>
          </p:cNvPicPr>
          <p:nvPr/>
        </p:nvPicPr>
        <p:blipFill>
          <a:blip r:embed="rId3"/>
          <a:stretch>
            <a:fillRect/>
          </a:stretch>
        </p:blipFill>
        <p:spPr>
          <a:xfrm>
            <a:off x="2763329" y="1880219"/>
            <a:ext cx="1830549" cy="2629432"/>
          </a:xfrm>
          <a:prstGeom prst="rect">
            <a:avLst/>
          </a:prstGeom>
        </p:spPr>
      </p:pic>
      <p:sp>
        <p:nvSpPr>
          <p:cNvPr id="136" name="文本框 124"/>
          <p:cNvSpPr txBox="1"/>
          <p:nvPr/>
        </p:nvSpPr>
        <p:spPr>
          <a:xfrm>
            <a:off x="2472567" y="4530796"/>
            <a:ext cx="2265774" cy="400099"/>
          </a:xfrm>
          <a:prstGeom prst="rect">
            <a:avLst/>
          </a:prstGeom>
          <a:noFill/>
        </p:spPr>
        <p:txBody>
          <a:bodyPr wrap="square" lIns="91429" tIns="45715" rIns="91429" bIns="4571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grpSp>
        <p:nvGrpSpPr>
          <p:cNvPr id="137" name="组合 136"/>
          <p:cNvGrpSpPr/>
          <p:nvPr/>
        </p:nvGrpSpPr>
        <p:grpSpPr>
          <a:xfrm>
            <a:off x="5660418" y="2537099"/>
            <a:ext cx="1030380" cy="592871"/>
            <a:chOff x="5159091" y="1157793"/>
            <a:chExt cx="1030514" cy="592735"/>
          </a:xfrm>
          <a:effectLst/>
        </p:grpSpPr>
        <p:sp>
          <p:nvSpPr>
            <p:cNvPr id="138" name="文本框 138"/>
            <p:cNvSpPr txBox="1"/>
            <p:nvPr/>
          </p:nvSpPr>
          <p:spPr>
            <a:xfrm>
              <a:off x="5249657" y="1157793"/>
              <a:ext cx="830212" cy="584641"/>
            </a:xfrm>
            <a:prstGeom prst="rect">
              <a:avLst/>
            </a:prstGeom>
            <a:noFill/>
          </p:spPr>
          <p:txBody>
            <a:bodyPr wrap="square" rtlCol="0">
              <a:spAutoFit/>
            </a:bodyPr>
            <a:lstStyle/>
            <a:p>
              <a:pPr algn="ctr"/>
              <a:r>
                <a:rPr lang="en-US" altLang="zh-CN" sz="3200" dirty="0">
                  <a:solidFill>
                    <a:srgbClr val="01ACBE"/>
                  </a:solidFill>
                  <a:latin typeface="汉仪菱心体简" panose="02010609000101010101" pitchFamily="49" charset="-122"/>
                  <a:ea typeface="汉仪菱心体简" panose="02010609000101010101" pitchFamily="49" charset="-122"/>
                </a:rPr>
                <a:t>01</a:t>
              </a:r>
              <a:endParaRPr lang="zh-CN" altLang="en-US" sz="3200" dirty="0">
                <a:solidFill>
                  <a:srgbClr val="01ACBE"/>
                </a:solidFill>
                <a:latin typeface="汉仪菱心体简" panose="02010609000101010101" pitchFamily="49" charset="-122"/>
                <a:ea typeface="汉仪菱心体简" panose="02010609000101010101" pitchFamily="49" charset="-122"/>
              </a:endParaRPr>
            </a:p>
          </p:txBody>
        </p:sp>
        <p:sp>
          <p:nvSpPr>
            <p:cNvPr id="139" name="文本框 139"/>
            <p:cNvSpPr txBox="1"/>
            <p:nvPr/>
          </p:nvSpPr>
          <p:spPr>
            <a:xfrm>
              <a:off x="5159091" y="1535133"/>
              <a:ext cx="1030514" cy="215395"/>
            </a:xfrm>
            <a:prstGeom prst="rect">
              <a:avLst/>
            </a:prstGeom>
            <a:noFill/>
          </p:spPr>
          <p:txBody>
            <a:bodyPr wrap="square" rtlCol="0">
              <a:spAutoFit/>
            </a:bodyPr>
            <a:lstStyle/>
            <a:p>
              <a:pPr algn="ctr"/>
              <a:r>
                <a:rPr lang="en-US" altLang="zh-CN" sz="800" dirty="0">
                  <a:solidFill>
                    <a:srgbClr val="01ACBE"/>
                  </a:solidFill>
                  <a:latin typeface="汉仪菱心体简" panose="02010609000101010101" pitchFamily="49" charset="-122"/>
                  <a:ea typeface="汉仪菱心体简" panose="02010609000101010101" pitchFamily="49" charset="-122"/>
                </a:rPr>
                <a:t>OPTION</a:t>
              </a:r>
              <a:endParaRPr lang="zh-CN" altLang="en-US" sz="800" dirty="0">
                <a:solidFill>
                  <a:srgbClr val="01ACBE"/>
                </a:solidFill>
                <a:latin typeface="汉仪菱心体简" panose="02010609000101010101" pitchFamily="49" charset="-122"/>
                <a:ea typeface="汉仪菱心体简" panose="02010609000101010101" pitchFamily="49" charset="-122"/>
              </a:endParaRPr>
            </a:p>
          </p:txBody>
        </p:sp>
      </p:grpSp>
      <p:grpSp>
        <p:nvGrpSpPr>
          <p:cNvPr id="140" name="组合 139"/>
          <p:cNvGrpSpPr/>
          <p:nvPr/>
        </p:nvGrpSpPr>
        <p:grpSpPr>
          <a:xfrm>
            <a:off x="7321826" y="2541408"/>
            <a:ext cx="1030380" cy="592871"/>
            <a:chOff x="5159091" y="1157793"/>
            <a:chExt cx="1030514" cy="592735"/>
          </a:xfrm>
          <a:effectLst/>
        </p:grpSpPr>
        <p:sp>
          <p:nvSpPr>
            <p:cNvPr id="141" name="文本框 141"/>
            <p:cNvSpPr txBox="1"/>
            <p:nvPr/>
          </p:nvSpPr>
          <p:spPr>
            <a:xfrm>
              <a:off x="5249657" y="1157793"/>
              <a:ext cx="830212" cy="584641"/>
            </a:xfrm>
            <a:prstGeom prst="rect">
              <a:avLst/>
            </a:prstGeom>
            <a:noFill/>
          </p:spPr>
          <p:txBody>
            <a:bodyPr wrap="square" rtlCol="0">
              <a:spAutoFit/>
            </a:bodyPr>
            <a:lstStyle/>
            <a:p>
              <a:pPr algn="ctr"/>
              <a:r>
                <a:rPr lang="en-US" altLang="zh-CN" sz="3200" dirty="0">
                  <a:solidFill>
                    <a:srgbClr val="E87071"/>
                  </a:solidFill>
                  <a:latin typeface="汉仪菱心体简" panose="02010609000101010101" pitchFamily="49" charset="-122"/>
                  <a:ea typeface="汉仪菱心体简" panose="02010609000101010101" pitchFamily="49" charset="-122"/>
                </a:rPr>
                <a:t>02</a:t>
              </a:r>
              <a:endParaRPr lang="zh-CN" altLang="en-US" sz="3200" dirty="0">
                <a:solidFill>
                  <a:srgbClr val="E87071"/>
                </a:solidFill>
                <a:latin typeface="汉仪菱心体简" panose="02010609000101010101" pitchFamily="49" charset="-122"/>
                <a:ea typeface="汉仪菱心体简" panose="02010609000101010101" pitchFamily="49" charset="-122"/>
              </a:endParaRPr>
            </a:p>
          </p:txBody>
        </p:sp>
        <p:sp>
          <p:nvSpPr>
            <p:cNvPr id="142" name="文本框 142"/>
            <p:cNvSpPr txBox="1"/>
            <p:nvPr/>
          </p:nvSpPr>
          <p:spPr>
            <a:xfrm>
              <a:off x="5159091" y="1535133"/>
              <a:ext cx="1030514" cy="215395"/>
            </a:xfrm>
            <a:prstGeom prst="rect">
              <a:avLst/>
            </a:prstGeom>
            <a:noFill/>
          </p:spPr>
          <p:txBody>
            <a:bodyPr wrap="square" rtlCol="0">
              <a:spAutoFit/>
            </a:bodyPr>
            <a:lstStyle/>
            <a:p>
              <a:pPr algn="ctr"/>
              <a:r>
                <a:rPr lang="en-US" altLang="zh-CN" sz="800" dirty="0">
                  <a:solidFill>
                    <a:srgbClr val="E87071"/>
                  </a:solidFill>
                  <a:latin typeface="汉仪菱心体简" panose="02010609000101010101" pitchFamily="49" charset="-122"/>
                  <a:ea typeface="汉仪菱心体简" panose="02010609000101010101" pitchFamily="49" charset="-122"/>
                </a:rPr>
                <a:t>OPTION</a:t>
              </a:r>
              <a:endParaRPr lang="zh-CN" altLang="en-US" sz="800" dirty="0">
                <a:solidFill>
                  <a:srgbClr val="E87071"/>
                </a:solidFill>
                <a:latin typeface="汉仪菱心体简" panose="02010609000101010101" pitchFamily="49" charset="-122"/>
                <a:ea typeface="汉仪菱心体简" panose="02010609000101010101" pitchFamily="49" charset="-122"/>
              </a:endParaRPr>
            </a:p>
          </p:txBody>
        </p:sp>
      </p:grpSp>
      <p:grpSp>
        <p:nvGrpSpPr>
          <p:cNvPr id="143" name="组合 142"/>
          <p:cNvGrpSpPr/>
          <p:nvPr/>
        </p:nvGrpSpPr>
        <p:grpSpPr>
          <a:xfrm>
            <a:off x="8980796" y="2537099"/>
            <a:ext cx="1030380" cy="592871"/>
            <a:chOff x="5159091" y="1157793"/>
            <a:chExt cx="1030514" cy="592735"/>
          </a:xfrm>
          <a:effectLst/>
        </p:grpSpPr>
        <p:sp>
          <p:nvSpPr>
            <p:cNvPr id="144" name="文本框 144"/>
            <p:cNvSpPr txBox="1"/>
            <p:nvPr/>
          </p:nvSpPr>
          <p:spPr>
            <a:xfrm>
              <a:off x="5249657" y="1157793"/>
              <a:ext cx="830212" cy="584641"/>
            </a:xfrm>
            <a:prstGeom prst="rect">
              <a:avLst/>
            </a:prstGeom>
            <a:noFill/>
          </p:spPr>
          <p:txBody>
            <a:bodyPr wrap="square" rtlCol="0">
              <a:spAutoFit/>
            </a:bodyPr>
            <a:lstStyle/>
            <a:p>
              <a:pPr algn="ctr"/>
              <a:r>
                <a:rPr lang="en-US" altLang="zh-CN" sz="3200" dirty="0">
                  <a:solidFill>
                    <a:srgbClr val="FEB850"/>
                  </a:solidFill>
                  <a:latin typeface="汉仪菱心体简" panose="02010609000101010101" pitchFamily="49" charset="-122"/>
                  <a:ea typeface="汉仪菱心体简" panose="02010609000101010101" pitchFamily="49" charset="-122"/>
                </a:rPr>
                <a:t>03</a:t>
              </a:r>
              <a:endParaRPr lang="zh-CN" altLang="en-US" sz="3200" dirty="0">
                <a:solidFill>
                  <a:srgbClr val="FEB850"/>
                </a:solidFill>
                <a:latin typeface="汉仪菱心体简" panose="02010609000101010101" pitchFamily="49" charset="-122"/>
                <a:ea typeface="汉仪菱心体简" panose="02010609000101010101" pitchFamily="49" charset="-122"/>
              </a:endParaRPr>
            </a:p>
          </p:txBody>
        </p:sp>
        <p:sp>
          <p:nvSpPr>
            <p:cNvPr id="145" name="文本框 145"/>
            <p:cNvSpPr txBox="1"/>
            <p:nvPr/>
          </p:nvSpPr>
          <p:spPr>
            <a:xfrm>
              <a:off x="5159091" y="1535133"/>
              <a:ext cx="1030514" cy="215395"/>
            </a:xfrm>
            <a:prstGeom prst="rect">
              <a:avLst/>
            </a:prstGeom>
            <a:noFill/>
          </p:spPr>
          <p:txBody>
            <a:bodyPr wrap="square" rtlCol="0">
              <a:spAutoFit/>
            </a:bodyPr>
            <a:lstStyle/>
            <a:p>
              <a:pPr algn="ctr"/>
              <a:r>
                <a:rPr lang="en-US" altLang="zh-CN" sz="800" dirty="0">
                  <a:solidFill>
                    <a:srgbClr val="FEB850"/>
                  </a:solidFill>
                  <a:latin typeface="汉仪菱心体简" panose="02010609000101010101" pitchFamily="49" charset="-122"/>
                  <a:ea typeface="汉仪菱心体简" panose="02010609000101010101" pitchFamily="49" charset="-122"/>
                </a:rPr>
                <a:t>OPTION</a:t>
              </a:r>
              <a:endParaRPr lang="zh-CN" altLang="en-US" sz="800" dirty="0">
                <a:solidFill>
                  <a:srgbClr val="FEB850"/>
                </a:solidFill>
                <a:latin typeface="汉仪菱心体简" panose="02010609000101010101" pitchFamily="49" charset="-122"/>
                <a:ea typeface="汉仪菱心体简" panose="02010609000101010101" pitchFamily="49" charset="-122"/>
              </a:endParaRPr>
            </a:p>
          </p:txBody>
        </p:sp>
      </p:grpSp>
      <p:sp>
        <p:nvSpPr>
          <p:cNvPr id="146" name="TextBox 145"/>
          <p:cNvSpPr txBox="1"/>
          <p:nvPr/>
        </p:nvSpPr>
        <p:spPr>
          <a:xfrm>
            <a:off x="5508624" y="3246921"/>
            <a:ext cx="1107925" cy="369296"/>
          </a:xfrm>
          <a:prstGeom prst="rect">
            <a:avLst/>
          </a:prstGeom>
          <a:noFill/>
          <a:scene3d>
            <a:camera prst="orthographicFront">
              <a:rot lat="0" lon="1800000" rev="0"/>
            </a:camera>
            <a:lightRig rig="threePt" dir="t"/>
          </a:scene3d>
        </p:spPr>
        <p:txBody>
          <a:bodyPr wrap="none" lIns="91405" tIns="45702" rIns="91405" bIns="45702" rtlCol="0">
            <a:spAutoFit/>
          </a:bodyPr>
          <a:lstStyle/>
          <a:p>
            <a:pPr defTabSz="1218895" fontAlgn="auto">
              <a:spcBef>
                <a:spcPts val="0"/>
              </a:spcBef>
              <a:spcAft>
                <a:spcPts val="0"/>
              </a:spcAft>
              <a:defRPr/>
            </a:pPr>
            <a:r>
              <a:rPr lang="zh-CN" altLang="en-US" b="0" kern="0" dirty="0">
                <a:solidFill>
                  <a:schemeClr val="accent3">
                    <a:lumMod val="50000"/>
                  </a:schemeClr>
                </a:solidFill>
                <a:latin typeface="微软雅黑"/>
                <a:ea typeface="微软雅黑"/>
              </a:rPr>
              <a:t>添加标题</a:t>
            </a:r>
          </a:p>
        </p:txBody>
      </p:sp>
      <p:sp>
        <p:nvSpPr>
          <p:cNvPr id="147" name="TextBox 146"/>
          <p:cNvSpPr txBox="1"/>
          <p:nvPr/>
        </p:nvSpPr>
        <p:spPr>
          <a:xfrm>
            <a:off x="5345658" y="3653290"/>
            <a:ext cx="1595951" cy="1361875"/>
          </a:xfrm>
          <a:prstGeom prst="rect">
            <a:avLst/>
          </a:prstGeom>
          <a:noFill/>
          <a:scene3d>
            <a:camera prst="orthographicFront">
              <a:rot lat="0" lon="1800000" rev="0"/>
            </a:camera>
            <a:lightRig rig="threePt" dir="t"/>
          </a:scene3d>
        </p:spPr>
        <p:txBody>
          <a:bodyPr wrap="square" lIns="91405" tIns="45702" rIns="91405" bIns="45702" rtlCol="0">
            <a:spAutoFit/>
          </a:bodyPr>
          <a:lstStyle/>
          <a:p>
            <a:pPr defTabSz="1218895" fontAlgn="auto">
              <a:lnSpc>
                <a:spcPct val="150000"/>
              </a:lnSpc>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这里可以添加主要内容这里可以添加主要内容这里可以添加主要内容这里可以添加主要内容可以添加主要内容这里</a:t>
            </a:r>
          </a:p>
        </p:txBody>
      </p:sp>
      <p:sp>
        <p:nvSpPr>
          <p:cNvPr id="148" name="TextBox 147"/>
          <p:cNvSpPr txBox="1"/>
          <p:nvPr/>
        </p:nvSpPr>
        <p:spPr>
          <a:xfrm>
            <a:off x="7124241" y="3246921"/>
            <a:ext cx="1415702" cy="461628"/>
          </a:xfrm>
          <a:prstGeom prst="rect">
            <a:avLst/>
          </a:prstGeom>
          <a:noFill/>
          <a:scene3d>
            <a:camera prst="orthographicFront">
              <a:rot lat="0" lon="1200000" rev="0"/>
            </a:camera>
            <a:lightRig rig="threePt" dir="t"/>
          </a:scene3d>
        </p:spPr>
        <p:txBody>
          <a:bodyPr wrap="none" lIns="91405" tIns="45702" rIns="91405" bIns="45702"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1B323D"/>
                </a:solidFill>
                <a:effectLst/>
                <a:uLnTx/>
                <a:uFillTx/>
                <a:latin typeface="微软雅黑"/>
                <a:ea typeface="微软雅黑"/>
              </a:defRPr>
            </a:lvl1pPr>
          </a:lstStyle>
          <a:p>
            <a:r>
              <a:rPr lang="zh-CN" altLang="en-US" sz="2400" b="0" dirty="0">
                <a:solidFill>
                  <a:schemeClr val="accent3">
                    <a:lumMod val="50000"/>
                  </a:schemeClr>
                </a:solidFill>
              </a:rPr>
              <a:t>添加标题</a:t>
            </a:r>
          </a:p>
        </p:txBody>
      </p:sp>
      <p:sp>
        <p:nvSpPr>
          <p:cNvPr id="149" name="TextBox 148"/>
          <p:cNvSpPr txBox="1"/>
          <p:nvPr/>
        </p:nvSpPr>
        <p:spPr>
          <a:xfrm>
            <a:off x="6941609" y="3653290"/>
            <a:ext cx="1658969" cy="1361875"/>
          </a:xfrm>
          <a:prstGeom prst="rect">
            <a:avLst/>
          </a:prstGeom>
          <a:noFill/>
          <a:scene3d>
            <a:camera prst="orthographicFront">
              <a:rot lat="0" lon="1200000" rev="0"/>
            </a:camera>
            <a:lightRig rig="threePt" dir="t"/>
          </a:scene3d>
        </p:spPr>
        <p:txBody>
          <a:bodyPr wrap="square" lIns="91405" tIns="45702" rIns="91405" bIns="45702" rtlCol="0">
            <a:spAutoFit/>
          </a:bodyPr>
          <a:lstStyle/>
          <a:p>
            <a:pPr defTabSz="1218895" fontAlgn="auto">
              <a:lnSpc>
                <a:spcPct val="150000"/>
              </a:lnSpc>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这里可以添加主要内容这里可以添加主要内容这里可以添加主要内容这里可以添加主要内容可以添加主要内容这里</a:t>
            </a:r>
          </a:p>
        </p:txBody>
      </p:sp>
      <p:sp>
        <p:nvSpPr>
          <p:cNvPr id="150" name="TextBox 149"/>
          <p:cNvSpPr txBox="1"/>
          <p:nvPr/>
        </p:nvSpPr>
        <p:spPr>
          <a:xfrm>
            <a:off x="8773121" y="3246921"/>
            <a:ext cx="1210517" cy="400073"/>
          </a:xfrm>
          <a:prstGeom prst="rect">
            <a:avLst/>
          </a:prstGeom>
          <a:noFill/>
          <a:scene3d>
            <a:camera prst="orthographicFront">
              <a:rot lat="0" lon="600000" rev="0"/>
            </a:camera>
            <a:lightRig rig="threePt" dir="t"/>
          </a:scene3d>
        </p:spPr>
        <p:txBody>
          <a:bodyPr wrap="none" lIns="91405" tIns="45702" rIns="91405" bIns="45702"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FF9900"/>
                </a:solidFill>
                <a:effectLst/>
                <a:uLnTx/>
                <a:uFillTx/>
                <a:latin typeface="微软雅黑"/>
                <a:ea typeface="微软雅黑"/>
              </a:defRPr>
            </a:lvl1pPr>
          </a:lstStyle>
          <a:p>
            <a:r>
              <a:rPr lang="zh-CN" altLang="en-US" b="0" dirty="0">
                <a:solidFill>
                  <a:schemeClr val="accent3">
                    <a:lumMod val="50000"/>
                  </a:schemeClr>
                </a:solidFill>
              </a:rPr>
              <a:t>添加标题</a:t>
            </a:r>
          </a:p>
        </p:txBody>
      </p:sp>
      <p:sp>
        <p:nvSpPr>
          <p:cNvPr id="151" name="TextBox 150"/>
          <p:cNvSpPr txBox="1"/>
          <p:nvPr/>
        </p:nvSpPr>
        <p:spPr>
          <a:xfrm>
            <a:off x="8600579" y="3653290"/>
            <a:ext cx="1679332" cy="1615791"/>
          </a:xfrm>
          <a:prstGeom prst="rect">
            <a:avLst/>
          </a:prstGeom>
          <a:noFill/>
          <a:scene3d>
            <a:camera prst="orthographicFront">
              <a:rot lat="0" lon="600000" rev="0"/>
            </a:camera>
            <a:lightRig rig="threePt" dir="t"/>
          </a:scene3d>
        </p:spPr>
        <p:txBody>
          <a:bodyPr wrap="square" lIns="91405" tIns="45702" rIns="91405" bIns="45702" rtlCol="0">
            <a:spAutoFit/>
          </a:bodyPr>
          <a:lstStyle/>
          <a:p>
            <a:pPr defTabSz="1218895" fontAlgn="auto">
              <a:lnSpc>
                <a:spcPct val="150000"/>
              </a:lnSpc>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这里可以添加主要内容这里可以添加主要内容这里可以添加主要内容这里可以添加主要内容可以添加主要内容这里可以添加</a:t>
            </a:r>
          </a:p>
        </p:txBody>
      </p:sp>
      <p:sp>
        <p:nvSpPr>
          <p:cNvPr id="152" name="TextBox 151"/>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教学反思</a:t>
            </a:r>
          </a:p>
        </p:txBody>
      </p:sp>
      <p:pic>
        <p:nvPicPr>
          <p:cNvPr id="153" name="Picture 3" descr="C:\Users\Administrator\Desktop\微立体创业计划\005.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54" name="Picture 4" descr="C:\Users\Administrator\Desktop\微立体创业计划\0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55" name="椭圆 154"/>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TextBox 155"/>
          <p:cNvSpPr txBox="1"/>
          <p:nvPr/>
        </p:nvSpPr>
        <p:spPr>
          <a:xfrm>
            <a:off x="3111480" y="439873"/>
            <a:ext cx="2479670"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以学生为主体</a:t>
            </a:r>
          </a:p>
        </p:txBody>
      </p:sp>
    </p:spTree>
    <p:extLst>
      <p:ext uri="{BB962C8B-B14F-4D97-AF65-F5344CB8AC3E}">
        <p14:creationId xmlns:p14="http://schemas.microsoft.com/office/powerpoint/2010/main" val="8709555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14:bounceEnd="50000">
                                          <p:cBhvr additive="base">
                                            <p:cTn id="7" dur="1200" fill="hold"/>
                                            <p:tgtEl>
                                              <p:spTgt spid="153"/>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14:bounceEnd="50000">
                                          <p:cBhvr additive="base">
                                            <p:cTn id="11" dur="1200" fill="hold"/>
                                            <p:tgtEl>
                                              <p:spTgt spid="154"/>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54"/>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left)">
                                          <p:cBhvr>
                                            <p:cTn id="16" dur="500"/>
                                            <p:tgtEl>
                                              <p:spTgt spid="152"/>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156"/>
                                            </p:tgtEl>
                                            <p:attrNameLst>
                                              <p:attrName>style.visibility</p:attrName>
                                            </p:attrNameLst>
                                          </p:cBhvr>
                                          <p:to>
                                            <p:strVal val="visible"/>
                                          </p:to>
                                        </p:set>
                                        <p:animEffect transition="in" filter="wipe(left)">
                                          <p:cBhvr>
                                            <p:cTn id="23" dur="500"/>
                                            <p:tgtEl>
                                              <p:spTgt spid="156"/>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3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 calcmode="lin" valueType="num">
                                          <p:cBhvr>
                                            <p:cTn id="32" dur="1000" fill="hold"/>
                                            <p:tgtEl>
                                              <p:spTgt spid="34"/>
                                            </p:tgtEl>
                                            <p:attrNameLst>
                                              <p:attrName>style.rotation</p:attrName>
                                            </p:attrNameLst>
                                          </p:cBhvr>
                                          <p:tavLst>
                                            <p:tav tm="0">
                                              <p:val>
                                                <p:fltVal val="90"/>
                                              </p:val>
                                            </p:tav>
                                            <p:tav tm="100000">
                                              <p:val>
                                                <p:fltVal val="0"/>
                                              </p:val>
                                            </p:tav>
                                          </p:tavLst>
                                        </p:anim>
                                        <p:animEffect transition="in" filter="fade">
                                          <p:cBhvr>
                                            <p:cTn id="33" dur="1000"/>
                                            <p:tgtEl>
                                              <p:spTgt spid="34"/>
                                            </p:tgtEl>
                                          </p:cBhvr>
                                        </p:animEffect>
                                      </p:childTnLst>
                                    </p:cTn>
                                  </p:par>
                                </p:childTnLst>
                              </p:cTn>
                            </p:par>
                            <p:par>
                              <p:cTn id="34" fill="hold">
                                <p:stCondLst>
                                  <p:cond delay="3200"/>
                                </p:stCondLst>
                                <p:childTnLst>
                                  <p:par>
                                    <p:cTn id="35" presetID="53" presetClass="entr" presetSubtype="16"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p:cTn id="37" dur="500" fill="hold"/>
                                            <p:tgtEl>
                                              <p:spTgt spid="135"/>
                                            </p:tgtEl>
                                            <p:attrNameLst>
                                              <p:attrName>ppt_w</p:attrName>
                                            </p:attrNameLst>
                                          </p:cBhvr>
                                          <p:tavLst>
                                            <p:tav tm="0">
                                              <p:val>
                                                <p:fltVal val="0"/>
                                              </p:val>
                                            </p:tav>
                                            <p:tav tm="100000">
                                              <p:val>
                                                <p:strVal val="#ppt_w"/>
                                              </p:val>
                                            </p:tav>
                                          </p:tavLst>
                                        </p:anim>
                                        <p:anim calcmode="lin" valueType="num">
                                          <p:cBhvr>
                                            <p:cTn id="38" dur="500" fill="hold"/>
                                            <p:tgtEl>
                                              <p:spTgt spid="135"/>
                                            </p:tgtEl>
                                            <p:attrNameLst>
                                              <p:attrName>ppt_h</p:attrName>
                                            </p:attrNameLst>
                                          </p:cBhvr>
                                          <p:tavLst>
                                            <p:tav tm="0">
                                              <p:val>
                                                <p:fltVal val="0"/>
                                              </p:val>
                                            </p:tav>
                                            <p:tav tm="100000">
                                              <p:val>
                                                <p:strVal val="#ppt_h"/>
                                              </p:val>
                                            </p:tav>
                                          </p:tavLst>
                                        </p:anim>
                                        <p:animEffect transition="in" filter="fade">
                                          <p:cBhvr>
                                            <p:cTn id="39" dur="500"/>
                                            <p:tgtEl>
                                              <p:spTgt spid="135"/>
                                            </p:tgtEl>
                                          </p:cBhvr>
                                        </p:animEffect>
                                      </p:childTnLst>
                                    </p:cTn>
                                  </p:par>
                                </p:childTnLst>
                              </p:cTn>
                            </p:par>
                            <p:par>
                              <p:cTn id="40" fill="hold">
                                <p:stCondLst>
                                  <p:cond delay="3700"/>
                                </p:stCondLst>
                                <p:childTnLst>
                                  <p:par>
                                    <p:cTn id="41" presetID="14" presetClass="entr" presetSubtype="1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randombar(horizontal)">
                                          <p:cBhvr>
                                            <p:cTn id="43" dur="500"/>
                                            <p:tgtEl>
                                              <p:spTgt spid="136"/>
                                            </p:tgtEl>
                                          </p:cBhvr>
                                        </p:animEffect>
                                      </p:childTnLst>
                                    </p:cTn>
                                  </p:par>
                                  <p:par>
                                    <p:cTn id="44" presetID="22" presetClass="entr" presetSubtype="8"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left)">
                                          <p:cBhvr>
                                            <p:cTn id="46" dur="800"/>
                                            <p:tgtEl>
                                              <p:spTgt spid="98"/>
                                            </p:tgtEl>
                                          </p:cBhvr>
                                        </p:animEffect>
                                      </p:childTnLst>
                                    </p:cTn>
                                  </p:par>
                                  <p:par>
                                    <p:cTn id="47" presetID="53" presetClass="entr" presetSubtype="16" fill="hold" nodeType="withEffect">
                                      <p:stCondLst>
                                        <p:cond delay="300"/>
                                      </p:stCondLst>
                                      <p:childTnLst>
                                        <p:set>
                                          <p:cBhvr>
                                            <p:cTn id="48" dur="1" fill="hold">
                                              <p:stCondLst>
                                                <p:cond delay="0"/>
                                              </p:stCondLst>
                                            </p:cTn>
                                            <p:tgtEl>
                                              <p:spTgt spid="137"/>
                                            </p:tgtEl>
                                            <p:attrNameLst>
                                              <p:attrName>style.visibility</p:attrName>
                                            </p:attrNameLst>
                                          </p:cBhvr>
                                          <p:to>
                                            <p:strVal val="visible"/>
                                          </p:to>
                                        </p:set>
                                        <p:anim calcmode="lin" valueType="num">
                                          <p:cBhvr>
                                            <p:cTn id="49" dur="500" fill="hold"/>
                                            <p:tgtEl>
                                              <p:spTgt spid="137"/>
                                            </p:tgtEl>
                                            <p:attrNameLst>
                                              <p:attrName>ppt_w</p:attrName>
                                            </p:attrNameLst>
                                          </p:cBhvr>
                                          <p:tavLst>
                                            <p:tav tm="0">
                                              <p:val>
                                                <p:fltVal val="0"/>
                                              </p:val>
                                            </p:tav>
                                            <p:tav tm="100000">
                                              <p:val>
                                                <p:strVal val="#ppt_w"/>
                                              </p:val>
                                            </p:tav>
                                          </p:tavLst>
                                        </p:anim>
                                        <p:anim calcmode="lin" valueType="num">
                                          <p:cBhvr>
                                            <p:cTn id="50" dur="500" fill="hold"/>
                                            <p:tgtEl>
                                              <p:spTgt spid="137"/>
                                            </p:tgtEl>
                                            <p:attrNameLst>
                                              <p:attrName>ppt_h</p:attrName>
                                            </p:attrNameLst>
                                          </p:cBhvr>
                                          <p:tavLst>
                                            <p:tav tm="0">
                                              <p:val>
                                                <p:fltVal val="0"/>
                                              </p:val>
                                            </p:tav>
                                            <p:tav tm="100000">
                                              <p:val>
                                                <p:strVal val="#ppt_h"/>
                                              </p:val>
                                            </p:tav>
                                          </p:tavLst>
                                        </p:anim>
                                        <p:animEffect transition="in" filter="fade">
                                          <p:cBhvr>
                                            <p:cTn id="51" dur="500"/>
                                            <p:tgtEl>
                                              <p:spTgt spid="137"/>
                                            </p:tgtEl>
                                          </p:cBhvr>
                                        </p:animEffect>
                                      </p:childTnLst>
                                    </p:cTn>
                                  </p:par>
                                  <p:par>
                                    <p:cTn id="52" presetID="53" presetClass="entr" presetSubtype="16" fill="hold" nodeType="withEffect">
                                      <p:stCondLst>
                                        <p:cond delay="300"/>
                                      </p:stCondLst>
                                      <p:childTnLst>
                                        <p:set>
                                          <p:cBhvr>
                                            <p:cTn id="53" dur="1" fill="hold">
                                              <p:stCondLst>
                                                <p:cond delay="0"/>
                                              </p:stCondLst>
                                            </p:cTn>
                                            <p:tgtEl>
                                              <p:spTgt spid="140"/>
                                            </p:tgtEl>
                                            <p:attrNameLst>
                                              <p:attrName>style.visibility</p:attrName>
                                            </p:attrNameLst>
                                          </p:cBhvr>
                                          <p:to>
                                            <p:strVal val="visible"/>
                                          </p:to>
                                        </p:set>
                                        <p:anim calcmode="lin" valueType="num">
                                          <p:cBhvr>
                                            <p:cTn id="54" dur="500" fill="hold"/>
                                            <p:tgtEl>
                                              <p:spTgt spid="140"/>
                                            </p:tgtEl>
                                            <p:attrNameLst>
                                              <p:attrName>ppt_w</p:attrName>
                                            </p:attrNameLst>
                                          </p:cBhvr>
                                          <p:tavLst>
                                            <p:tav tm="0">
                                              <p:val>
                                                <p:fltVal val="0"/>
                                              </p:val>
                                            </p:tav>
                                            <p:tav tm="100000">
                                              <p:val>
                                                <p:strVal val="#ppt_w"/>
                                              </p:val>
                                            </p:tav>
                                          </p:tavLst>
                                        </p:anim>
                                        <p:anim calcmode="lin" valueType="num">
                                          <p:cBhvr>
                                            <p:cTn id="55" dur="500" fill="hold"/>
                                            <p:tgtEl>
                                              <p:spTgt spid="140"/>
                                            </p:tgtEl>
                                            <p:attrNameLst>
                                              <p:attrName>ppt_h</p:attrName>
                                            </p:attrNameLst>
                                          </p:cBhvr>
                                          <p:tavLst>
                                            <p:tav tm="0">
                                              <p:val>
                                                <p:fltVal val="0"/>
                                              </p:val>
                                            </p:tav>
                                            <p:tav tm="100000">
                                              <p:val>
                                                <p:strVal val="#ppt_h"/>
                                              </p:val>
                                            </p:tav>
                                          </p:tavLst>
                                        </p:anim>
                                        <p:animEffect transition="in" filter="fade">
                                          <p:cBhvr>
                                            <p:cTn id="56" dur="500"/>
                                            <p:tgtEl>
                                              <p:spTgt spid="140"/>
                                            </p:tgtEl>
                                          </p:cBhvr>
                                        </p:animEffect>
                                      </p:childTnLst>
                                    </p:cTn>
                                  </p:par>
                                  <p:par>
                                    <p:cTn id="57" presetID="53" presetClass="entr" presetSubtype="16" fill="hold" nodeType="withEffect">
                                      <p:stCondLst>
                                        <p:cond delay="300"/>
                                      </p:stCondLst>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wipe(left)">
                                          <p:cBhvr>
                                            <p:cTn id="65" dur="500"/>
                                            <p:tgtEl>
                                              <p:spTgt spid="146"/>
                                            </p:tgtEl>
                                          </p:cBhvr>
                                        </p:animEffect>
                                      </p:childTnLst>
                                    </p:cTn>
                                  </p:par>
                                </p:childTnLst>
                              </p:cTn>
                            </p:par>
                            <p:par>
                              <p:cTn id="66" fill="hold">
                                <p:stCondLst>
                                  <p:cond delay="5000"/>
                                </p:stCondLst>
                                <p:childTnLst>
                                  <p:par>
                                    <p:cTn id="67" presetID="22" presetClass="entr" presetSubtype="1" fill="hold" grpId="0" nodeType="after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wipe(up)">
                                          <p:cBhvr>
                                            <p:cTn id="69" dur="500"/>
                                            <p:tgtEl>
                                              <p:spTgt spid="147"/>
                                            </p:tgtEl>
                                          </p:cBhvr>
                                        </p:animEffect>
                                      </p:childTnLst>
                                    </p:cTn>
                                  </p:par>
                                  <p:par>
                                    <p:cTn id="70" presetID="53" presetClass="entr" presetSubtype="16" fill="hold" nodeType="withEffect">
                                      <p:stCondLst>
                                        <p:cond delay="0"/>
                                      </p:stCondLst>
                                      <p:childTnLst>
                                        <p:set>
                                          <p:cBhvr>
                                            <p:cTn id="71" dur="1" fill="hold">
                                              <p:stCondLst>
                                                <p:cond delay="0"/>
                                              </p:stCondLst>
                                            </p:cTn>
                                            <p:tgtEl>
                                              <p:spTgt spid="122"/>
                                            </p:tgtEl>
                                            <p:attrNameLst>
                                              <p:attrName>style.visibility</p:attrName>
                                            </p:attrNameLst>
                                          </p:cBhvr>
                                          <p:to>
                                            <p:strVal val="visible"/>
                                          </p:to>
                                        </p:set>
                                        <p:anim calcmode="lin" valueType="num">
                                          <p:cBhvr>
                                            <p:cTn id="72" dur="500" fill="hold"/>
                                            <p:tgtEl>
                                              <p:spTgt spid="122"/>
                                            </p:tgtEl>
                                            <p:attrNameLst>
                                              <p:attrName>ppt_w</p:attrName>
                                            </p:attrNameLst>
                                          </p:cBhvr>
                                          <p:tavLst>
                                            <p:tav tm="0">
                                              <p:val>
                                                <p:fltVal val="0"/>
                                              </p:val>
                                            </p:tav>
                                            <p:tav tm="100000">
                                              <p:val>
                                                <p:strVal val="#ppt_w"/>
                                              </p:val>
                                            </p:tav>
                                          </p:tavLst>
                                        </p:anim>
                                        <p:anim calcmode="lin" valueType="num">
                                          <p:cBhvr>
                                            <p:cTn id="73" dur="500" fill="hold"/>
                                            <p:tgtEl>
                                              <p:spTgt spid="122"/>
                                            </p:tgtEl>
                                            <p:attrNameLst>
                                              <p:attrName>ppt_h</p:attrName>
                                            </p:attrNameLst>
                                          </p:cBhvr>
                                          <p:tavLst>
                                            <p:tav tm="0">
                                              <p:val>
                                                <p:fltVal val="0"/>
                                              </p:val>
                                            </p:tav>
                                            <p:tav tm="100000">
                                              <p:val>
                                                <p:strVal val="#ppt_h"/>
                                              </p:val>
                                            </p:tav>
                                          </p:tavLst>
                                        </p:anim>
                                        <p:animEffect transition="in" filter="fade">
                                          <p:cBhvr>
                                            <p:cTn id="74" dur="500"/>
                                            <p:tgtEl>
                                              <p:spTgt spid="122"/>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148"/>
                                            </p:tgtEl>
                                            <p:attrNameLst>
                                              <p:attrName>style.visibility</p:attrName>
                                            </p:attrNameLst>
                                          </p:cBhvr>
                                          <p:to>
                                            <p:strVal val="visible"/>
                                          </p:to>
                                        </p:set>
                                        <p:animEffect transition="in" filter="wipe(left)">
                                          <p:cBhvr>
                                            <p:cTn id="77" dur="500"/>
                                            <p:tgtEl>
                                              <p:spTgt spid="148"/>
                                            </p:tgtEl>
                                          </p:cBhvr>
                                        </p:animEffect>
                                      </p:childTnLst>
                                    </p:cTn>
                                  </p:par>
                                  <p:par>
                                    <p:cTn id="78" presetID="22" presetClass="entr" presetSubtype="1" fill="hold" grpId="0" nodeType="withEffect">
                                      <p:stCondLst>
                                        <p:cond delay="500"/>
                                      </p:stCondLst>
                                      <p:childTnLst>
                                        <p:set>
                                          <p:cBhvr>
                                            <p:cTn id="79" dur="1" fill="hold">
                                              <p:stCondLst>
                                                <p:cond delay="0"/>
                                              </p:stCondLst>
                                            </p:cTn>
                                            <p:tgtEl>
                                              <p:spTgt spid="149"/>
                                            </p:tgtEl>
                                            <p:attrNameLst>
                                              <p:attrName>style.visibility</p:attrName>
                                            </p:attrNameLst>
                                          </p:cBhvr>
                                          <p:to>
                                            <p:strVal val="visible"/>
                                          </p:to>
                                        </p:set>
                                        <p:animEffect transition="in" filter="wipe(up)">
                                          <p:cBhvr>
                                            <p:cTn id="80" dur="500"/>
                                            <p:tgtEl>
                                              <p:spTgt spid="149"/>
                                            </p:tgtEl>
                                          </p:cBhvr>
                                        </p:animEffect>
                                      </p:childTnLst>
                                    </p:cTn>
                                  </p:par>
                                  <p:par>
                                    <p:cTn id="81" presetID="53" presetClass="entr" presetSubtype="16" fill="hold" nodeType="withEffect">
                                      <p:stCondLst>
                                        <p:cond delay="500"/>
                                      </p:stCondLst>
                                      <p:childTnLst>
                                        <p:set>
                                          <p:cBhvr>
                                            <p:cTn id="82" dur="1" fill="hold">
                                              <p:stCondLst>
                                                <p:cond delay="0"/>
                                              </p:stCondLst>
                                            </p:cTn>
                                            <p:tgtEl>
                                              <p:spTgt spid="127"/>
                                            </p:tgtEl>
                                            <p:attrNameLst>
                                              <p:attrName>style.visibility</p:attrName>
                                            </p:attrNameLst>
                                          </p:cBhvr>
                                          <p:to>
                                            <p:strVal val="visible"/>
                                          </p:to>
                                        </p:set>
                                        <p:anim calcmode="lin" valueType="num">
                                          <p:cBhvr>
                                            <p:cTn id="83" dur="500" fill="hold"/>
                                            <p:tgtEl>
                                              <p:spTgt spid="127"/>
                                            </p:tgtEl>
                                            <p:attrNameLst>
                                              <p:attrName>ppt_w</p:attrName>
                                            </p:attrNameLst>
                                          </p:cBhvr>
                                          <p:tavLst>
                                            <p:tav tm="0">
                                              <p:val>
                                                <p:fltVal val="0"/>
                                              </p:val>
                                            </p:tav>
                                            <p:tav tm="100000">
                                              <p:val>
                                                <p:strVal val="#ppt_w"/>
                                              </p:val>
                                            </p:tav>
                                          </p:tavLst>
                                        </p:anim>
                                        <p:anim calcmode="lin" valueType="num">
                                          <p:cBhvr>
                                            <p:cTn id="84" dur="500" fill="hold"/>
                                            <p:tgtEl>
                                              <p:spTgt spid="127"/>
                                            </p:tgtEl>
                                            <p:attrNameLst>
                                              <p:attrName>ppt_h</p:attrName>
                                            </p:attrNameLst>
                                          </p:cBhvr>
                                          <p:tavLst>
                                            <p:tav tm="0">
                                              <p:val>
                                                <p:fltVal val="0"/>
                                              </p:val>
                                            </p:tav>
                                            <p:tav tm="100000">
                                              <p:val>
                                                <p:strVal val="#ppt_h"/>
                                              </p:val>
                                            </p:tav>
                                          </p:tavLst>
                                        </p:anim>
                                        <p:animEffect transition="in" filter="fade">
                                          <p:cBhvr>
                                            <p:cTn id="85" dur="500"/>
                                            <p:tgtEl>
                                              <p:spTgt spid="127"/>
                                            </p:tgtEl>
                                          </p:cBhvr>
                                        </p:animEffect>
                                      </p:childTnLst>
                                    </p:cTn>
                                  </p:par>
                                  <p:par>
                                    <p:cTn id="86" presetID="22" presetClass="entr" presetSubtype="8" fill="hold" grpId="0" nodeType="withEffect">
                                      <p:stCondLst>
                                        <p:cond delay="900"/>
                                      </p:stCondLst>
                                      <p:childTnLst>
                                        <p:set>
                                          <p:cBhvr>
                                            <p:cTn id="87" dur="1" fill="hold">
                                              <p:stCondLst>
                                                <p:cond delay="0"/>
                                              </p:stCondLst>
                                            </p:cTn>
                                            <p:tgtEl>
                                              <p:spTgt spid="150"/>
                                            </p:tgtEl>
                                            <p:attrNameLst>
                                              <p:attrName>style.visibility</p:attrName>
                                            </p:attrNameLst>
                                          </p:cBhvr>
                                          <p:to>
                                            <p:strVal val="visible"/>
                                          </p:to>
                                        </p:set>
                                        <p:animEffect transition="in" filter="wipe(left)">
                                          <p:cBhvr>
                                            <p:cTn id="88" dur="500"/>
                                            <p:tgtEl>
                                              <p:spTgt spid="150"/>
                                            </p:tgtEl>
                                          </p:cBhvr>
                                        </p:animEffect>
                                      </p:childTnLst>
                                    </p:cTn>
                                  </p:par>
                                  <p:par>
                                    <p:cTn id="89" presetID="22" presetClass="entr" presetSubtype="1" fill="hold" grpId="0" nodeType="withEffect">
                                      <p:stCondLst>
                                        <p:cond delay="1300"/>
                                      </p:stCondLst>
                                      <p:childTnLst>
                                        <p:set>
                                          <p:cBhvr>
                                            <p:cTn id="90" dur="1" fill="hold">
                                              <p:stCondLst>
                                                <p:cond delay="0"/>
                                              </p:stCondLst>
                                            </p:cTn>
                                            <p:tgtEl>
                                              <p:spTgt spid="151"/>
                                            </p:tgtEl>
                                            <p:attrNameLst>
                                              <p:attrName>style.visibility</p:attrName>
                                            </p:attrNameLst>
                                          </p:cBhvr>
                                          <p:to>
                                            <p:strVal val="visible"/>
                                          </p:to>
                                        </p:set>
                                        <p:animEffect transition="in" filter="wipe(up)">
                                          <p:cBhvr>
                                            <p:cTn id="91" dur="500"/>
                                            <p:tgtEl>
                                              <p:spTgt spid="151"/>
                                            </p:tgtEl>
                                          </p:cBhvr>
                                        </p:animEffect>
                                      </p:childTnLst>
                                    </p:cTn>
                                  </p:par>
                                  <p:par>
                                    <p:cTn id="92" presetID="53" presetClass="entr" presetSubtype="16" fill="hold" nodeType="withEffect">
                                      <p:stCondLst>
                                        <p:cond delay="1400"/>
                                      </p:stCondLst>
                                      <p:childTnLst>
                                        <p:set>
                                          <p:cBhvr>
                                            <p:cTn id="93" dur="1" fill="hold">
                                              <p:stCondLst>
                                                <p:cond delay="0"/>
                                              </p:stCondLst>
                                            </p:cTn>
                                            <p:tgtEl>
                                              <p:spTgt spid="130"/>
                                            </p:tgtEl>
                                            <p:attrNameLst>
                                              <p:attrName>style.visibility</p:attrName>
                                            </p:attrNameLst>
                                          </p:cBhvr>
                                          <p:to>
                                            <p:strVal val="visible"/>
                                          </p:to>
                                        </p:set>
                                        <p:anim calcmode="lin" valueType="num">
                                          <p:cBhvr>
                                            <p:cTn id="94" dur="500" fill="hold"/>
                                            <p:tgtEl>
                                              <p:spTgt spid="130"/>
                                            </p:tgtEl>
                                            <p:attrNameLst>
                                              <p:attrName>ppt_w</p:attrName>
                                            </p:attrNameLst>
                                          </p:cBhvr>
                                          <p:tavLst>
                                            <p:tav tm="0">
                                              <p:val>
                                                <p:fltVal val="0"/>
                                              </p:val>
                                            </p:tav>
                                            <p:tav tm="100000">
                                              <p:val>
                                                <p:strVal val="#ppt_w"/>
                                              </p:val>
                                            </p:tav>
                                          </p:tavLst>
                                        </p:anim>
                                        <p:anim calcmode="lin" valueType="num">
                                          <p:cBhvr>
                                            <p:cTn id="95" dur="500" fill="hold"/>
                                            <p:tgtEl>
                                              <p:spTgt spid="130"/>
                                            </p:tgtEl>
                                            <p:attrNameLst>
                                              <p:attrName>ppt_h</p:attrName>
                                            </p:attrNameLst>
                                          </p:cBhvr>
                                          <p:tavLst>
                                            <p:tav tm="0">
                                              <p:val>
                                                <p:fltVal val="0"/>
                                              </p:val>
                                            </p:tav>
                                            <p:tav tm="100000">
                                              <p:val>
                                                <p:strVal val="#ppt_h"/>
                                              </p:val>
                                            </p:tav>
                                          </p:tavLst>
                                        </p:anim>
                                        <p:animEffect transition="in" filter="fade">
                                          <p:cBhvr>
                                            <p:cTn id="9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6" grpId="0"/>
          <p:bldP spid="146" grpId="0"/>
          <p:bldP spid="147" grpId="0"/>
          <p:bldP spid="148" grpId="0"/>
          <p:bldP spid="149" grpId="0"/>
          <p:bldP spid="150" grpId="0"/>
          <p:bldP spid="151" grpId="0"/>
          <p:bldP spid="152" grpId="0"/>
          <p:bldP spid="155" grpId="0" animBg="1"/>
          <p:bldP spid="1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200" fill="hold"/>
                                            <p:tgtEl>
                                              <p:spTgt spid="153"/>
                                            </p:tgtEl>
                                            <p:attrNameLst>
                                              <p:attrName>ppt_x</p:attrName>
                                            </p:attrNameLst>
                                          </p:cBhvr>
                                          <p:tavLst>
                                            <p:tav tm="0">
                                              <p:val>
                                                <p:strVal val="0-#ppt_w/2"/>
                                              </p:val>
                                            </p:tav>
                                            <p:tav tm="100000">
                                              <p:val>
                                                <p:strVal val="#ppt_x"/>
                                              </p:val>
                                            </p:tav>
                                          </p:tavLst>
                                        </p:anim>
                                        <p:anim calcmode="lin" valueType="num">
                                          <p:cBhvr additive="base">
                                            <p:cTn id="8" dur="1200" fill="hold"/>
                                            <p:tgtEl>
                                              <p:spTgt spid="15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additive="base">
                                            <p:cTn id="11" dur="1200" fill="hold"/>
                                            <p:tgtEl>
                                              <p:spTgt spid="154"/>
                                            </p:tgtEl>
                                            <p:attrNameLst>
                                              <p:attrName>ppt_x</p:attrName>
                                            </p:attrNameLst>
                                          </p:cBhvr>
                                          <p:tavLst>
                                            <p:tav tm="0">
                                              <p:val>
                                                <p:strVal val="#ppt_x"/>
                                              </p:val>
                                            </p:tav>
                                            <p:tav tm="100000">
                                              <p:val>
                                                <p:strVal val="#ppt_x"/>
                                              </p:val>
                                            </p:tav>
                                          </p:tavLst>
                                        </p:anim>
                                        <p:anim calcmode="lin" valueType="num">
                                          <p:cBhvr additive="base">
                                            <p:cTn id="12" dur="1200" fill="hold"/>
                                            <p:tgtEl>
                                              <p:spTgt spid="154"/>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left)">
                                          <p:cBhvr>
                                            <p:cTn id="16" dur="500"/>
                                            <p:tgtEl>
                                              <p:spTgt spid="152"/>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156"/>
                                            </p:tgtEl>
                                            <p:attrNameLst>
                                              <p:attrName>style.visibility</p:attrName>
                                            </p:attrNameLst>
                                          </p:cBhvr>
                                          <p:to>
                                            <p:strVal val="visible"/>
                                          </p:to>
                                        </p:set>
                                        <p:animEffect transition="in" filter="wipe(left)">
                                          <p:cBhvr>
                                            <p:cTn id="23" dur="500"/>
                                            <p:tgtEl>
                                              <p:spTgt spid="156"/>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3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 calcmode="lin" valueType="num">
                                          <p:cBhvr>
                                            <p:cTn id="32" dur="1000" fill="hold"/>
                                            <p:tgtEl>
                                              <p:spTgt spid="34"/>
                                            </p:tgtEl>
                                            <p:attrNameLst>
                                              <p:attrName>style.rotation</p:attrName>
                                            </p:attrNameLst>
                                          </p:cBhvr>
                                          <p:tavLst>
                                            <p:tav tm="0">
                                              <p:val>
                                                <p:fltVal val="90"/>
                                              </p:val>
                                            </p:tav>
                                            <p:tav tm="100000">
                                              <p:val>
                                                <p:fltVal val="0"/>
                                              </p:val>
                                            </p:tav>
                                          </p:tavLst>
                                        </p:anim>
                                        <p:animEffect transition="in" filter="fade">
                                          <p:cBhvr>
                                            <p:cTn id="33" dur="1000"/>
                                            <p:tgtEl>
                                              <p:spTgt spid="34"/>
                                            </p:tgtEl>
                                          </p:cBhvr>
                                        </p:animEffect>
                                      </p:childTnLst>
                                    </p:cTn>
                                  </p:par>
                                </p:childTnLst>
                              </p:cTn>
                            </p:par>
                            <p:par>
                              <p:cTn id="34" fill="hold">
                                <p:stCondLst>
                                  <p:cond delay="3200"/>
                                </p:stCondLst>
                                <p:childTnLst>
                                  <p:par>
                                    <p:cTn id="35" presetID="53" presetClass="entr" presetSubtype="16"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p:cTn id="37" dur="500" fill="hold"/>
                                            <p:tgtEl>
                                              <p:spTgt spid="135"/>
                                            </p:tgtEl>
                                            <p:attrNameLst>
                                              <p:attrName>ppt_w</p:attrName>
                                            </p:attrNameLst>
                                          </p:cBhvr>
                                          <p:tavLst>
                                            <p:tav tm="0">
                                              <p:val>
                                                <p:fltVal val="0"/>
                                              </p:val>
                                            </p:tav>
                                            <p:tav tm="100000">
                                              <p:val>
                                                <p:strVal val="#ppt_w"/>
                                              </p:val>
                                            </p:tav>
                                          </p:tavLst>
                                        </p:anim>
                                        <p:anim calcmode="lin" valueType="num">
                                          <p:cBhvr>
                                            <p:cTn id="38" dur="500" fill="hold"/>
                                            <p:tgtEl>
                                              <p:spTgt spid="135"/>
                                            </p:tgtEl>
                                            <p:attrNameLst>
                                              <p:attrName>ppt_h</p:attrName>
                                            </p:attrNameLst>
                                          </p:cBhvr>
                                          <p:tavLst>
                                            <p:tav tm="0">
                                              <p:val>
                                                <p:fltVal val="0"/>
                                              </p:val>
                                            </p:tav>
                                            <p:tav tm="100000">
                                              <p:val>
                                                <p:strVal val="#ppt_h"/>
                                              </p:val>
                                            </p:tav>
                                          </p:tavLst>
                                        </p:anim>
                                        <p:animEffect transition="in" filter="fade">
                                          <p:cBhvr>
                                            <p:cTn id="39" dur="500"/>
                                            <p:tgtEl>
                                              <p:spTgt spid="135"/>
                                            </p:tgtEl>
                                          </p:cBhvr>
                                        </p:animEffect>
                                      </p:childTnLst>
                                    </p:cTn>
                                  </p:par>
                                </p:childTnLst>
                              </p:cTn>
                            </p:par>
                            <p:par>
                              <p:cTn id="40" fill="hold">
                                <p:stCondLst>
                                  <p:cond delay="3700"/>
                                </p:stCondLst>
                                <p:childTnLst>
                                  <p:par>
                                    <p:cTn id="41" presetID="14" presetClass="entr" presetSubtype="1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randombar(horizontal)">
                                          <p:cBhvr>
                                            <p:cTn id="43" dur="500"/>
                                            <p:tgtEl>
                                              <p:spTgt spid="136"/>
                                            </p:tgtEl>
                                          </p:cBhvr>
                                        </p:animEffect>
                                      </p:childTnLst>
                                    </p:cTn>
                                  </p:par>
                                  <p:par>
                                    <p:cTn id="44" presetID="22" presetClass="entr" presetSubtype="8"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left)">
                                          <p:cBhvr>
                                            <p:cTn id="46" dur="800"/>
                                            <p:tgtEl>
                                              <p:spTgt spid="98"/>
                                            </p:tgtEl>
                                          </p:cBhvr>
                                        </p:animEffect>
                                      </p:childTnLst>
                                    </p:cTn>
                                  </p:par>
                                  <p:par>
                                    <p:cTn id="47" presetID="53" presetClass="entr" presetSubtype="16" fill="hold" nodeType="withEffect">
                                      <p:stCondLst>
                                        <p:cond delay="300"/>
                                      </p:stCondLst>
                                      <p:childTnLst>
                                        <p:set>
                                          <p:cBhvr>
                                            <p:cTn id="48" dur="1" fill="hold">
                                              <p:stCondLst>
                                                <p:cond delay="0"/>
                                              </p:stCondLst>
                                            </p:cTn>
                                            <p:tgtEl>
                                              <p:spTgt spid="137"/>
                                            </p:tgtEl>
                                            <p:attrNameLst>
                                              <p:attrName>style.visibility</p:attrName>
                                            </p:attrNameLst>
                                          </p:cBhvr>
                                          <p:to>
                                            <p:strVal val="visible"/>
                                          </p:to>
                                        </p:set>
                                        <p:anim calcmode="lin" valueType="num">
                                          <p:cBhvr>
                                            <p:cTn id="49" dur="500" fill="hold"/>
                                            <p:tgtEl>
                                              <p:spTgt spid="137"/>
                                            </p:tgtEl>
                                            <p:attrNameLst>
                                              <p:attrName>ppt_w</p:attrName>
                                            </p:attrNameLst>
                                          </p:cBhvr>
                                          <p:tavLst>
                                            <p:tav tm="0">
                                              <p:val>
                                                <p:fltVal val="0"/>
                                              </p:val>
                                            </p:tav>
                                            <p:tav tm="100000">
                                              <p:val>
                                                <p:strVal val="#ppt_w"/>
                                              </p:val>
                                            </p:tav>
                                          </p:tavLst>
                                        </p:anim>
                                        <p:anim calcmode="lin" valueType="num">
                                          <p:cBhvr>
                                            <p:cTn id="50" dur="500" fill="hold"/>
                                            <p:tgtEl>
                                              <p:spTgt spid="137"/>
                                            </p:tgtEl>
                                            <p:attrNameLst>
                                              <p:attrName>ppt_h</p:attrName>
                                            </p:attrNameLst>
                                          </p:cBhvr>
                                          <p:tavLst>
                                            <p:tav tm="0">
                                              <p:val>
                                                <p:fltVal val="0"/>
                                              </p:val>
                                            </p:tav>
                                            <p:tav tm="100000">
                                              <p:val>
                                                <p:strVal val="#ppt_h"/>
                                              </p:val>
                                            </p:tav>
                                          </p:tavLst>
                                        </p:anim>
                                        <p:animEffect transition="in" filter="fade">
                                          <p:cBhvr>
                                            <p:cTn id="51" dur="500"/>
                                            <p:tgtEl>
                                              <p:spTgt spid="137"/>
                                            </p:tgtEl>
                                          </p:cBhvr>
                                        </p:animEffect>
                                      </p:childTnLst>
                                    </p:cTn>
                                  </p:par>
                                  <p:par>
                                    <p:cTn id="52" presetID="53" presetClass="entr" presetSubtype="16" fill="hold" nodeType="withEffect">
                                      <p:stCondLst>
                                        <p:cond delay="300"/>
                                      </p:stCondLst>
                                      <p:childTnLst>
                                        <p:set>
                                          <p:cBhvr>
                                            <p:cTn id="53" dur="1" fill="hold">
                                              <p:stCondLst>
                                                <p:cond delay="0"/>
                                              </p:stCondLst>
                                            </p:cTn>
                                            <p:tgtEl>
                                              <p:spTgt spid="140"/>
                                            </p:tgtEl>
                                            <p:attrNameLst>
                                              <p:attrName>style.visibility</p:attrName>
                                            </p:attrNameLst>
                                          </p:cBhvr>
                                          <p:to>
                                            <p:strVal val="visible"/>
                                          </p:to>
                                        </p:set>
                                        <p:anim calcmode="lin" valueType="num">
                                          <p:cBhvr>
                                            <p:cTn id="54" dur="500" fill="hold"/>
                                            <p:tgtEl>
                                              <p:spTgt spid="140"/>
                                            </p:tgtEl>
                                            <p:attrNameLst>
                                              <p:attrName>ppt_w</p:attrName>
                                            </p:attrNameLst>
                                          </p:cBhvr>
                                          <p:tavLst>
                                            <p:tav tm="0">
                                              <p:val>
                                                <p:fltVal val="0"/>
                                              </p:val>
                                            </p:tav>
                                            <p:tav tm="100000">
                                              <p:val>
                                                <p:strVal val="#ppt_w"/>
                                              </p:val>
                                            </p:tav>
                                          </p:tavLst>
                                        </p:anim>
                                        <p:anim calcmode="lin" valueType="num">
                                          <p:cBhvr>
                                            <p:cTn id="55" dur="500" fill="hold"/>
                                            <p:tgtEl>
                                              <p:spTgt spid="140"/>
                                            </p:tgtEl>
                                            <p:attrNameLst>
                                              <p:attrName>ppt_h</p:attrName>
                                            </p:attrNameLst>
                                          </p:cBhvr>
                                          <p:tavLst>
                                            <p:tav tm="0">
                                              <p:val>
                                                <p:fltVal val="0"/>
                                              </p:val>
                                            </p:tav>
                                            <p:tav tm="100000">
                                              <p:val>
                                                <p:strVal val="#ppt_h"/>
                                              </p:val>
                                            </p:tav>
                                          </p:tavLst>
                                        </p:anim>
                                        <p:animEffect transition="in" filter="fade">
                                          <p:cBhvr>
                                            <p:cTn id="56" dur="500"/>
                                            <p:tgtEl>
                                              <p:spTgt spid="140"/>
                                            </p:tgtEl>
                                          </p:cBhvr>
                                        </p:animEffect>
                                      </p:childTnLst>
                                    </p:cTn>
                                  </p:par>
                                  <p:par>
                                    <p:cTn id="57" presetID="53" presetClass="entr" presetSubtype="16" fill="hold" nodeType="withEffect">
                                      <p:stCondLst>
                                        <p:cond delay="300"/>
                                      </p:stCondLst>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wipe(left)">
                                          <p:cBhvr>
                                            <p:cTn id="65" dur="500"/>
                                            <p:tgtEl>
                                              <p:spTgt spid="146"/>
                                            </p:tgtEl>
                                          </p:cBhvr>
                                        </p:animEffect>
                                      </p:childTnLst>
                                    </p:cTn>
                                  </p:par>
                                </p:childTnLst>
                              </p:cTn>
                            </p:par>
                            <p:par>
                              <p:cTn id="66" fill="hold">
                                <p:stCondLst>
                                  <p:cond delay="5000"/>
                                </p:stCondLst>
                                <p:childTnLst>
                                  <p:par>
                                    <p:cTn id="67" presetID="22" presetClass="entr" presetSubtype="1" fill="hold" grpId="0" nodeType="after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wipe(up)">
                                          <p:cBhvr>
                                            <p:cTn id="69" dur="500"/>
                                            <p:tgtEl>
                                              <p:spTgt spid="147"/>
                                            </p:tgtEl>
                                          </p:cBhvr>
                                        </p:animEffect>
                                      </p:childTnLst>
                                    </p:cTn>
                                  </p:par>
                                  <p:par>
                                    <p:cTn id="70" presetID="53" presetClass="entr" presetSubtype="16" fill="hold" nodeType="withEffect">
                                      <p:stCondLst>
                                        <p:cond delay="0"/>
                                      </p:stCondLst>
                                      <p:childTnLst>
                                        <p:set>
                                          <p:cBhvr>
                                            <p:cTn id="71" dur="1" fill="hold">
                                              <p:stCondLst>
                                                <p:cond delay="0"/>
                                              </p:stCondLst>
                                            </p:cTn>
                                            <p:tgtEl>
                                              <p:spTgt spid="122"/>
                                            </p:tgtEl>
                                            <p:attrNameLst>
                                              <p:attrName>style.visibility</p:attrName>
                                            </p:attrNameLst>
                                          </p:cBhvr>
                                          <p:to>
                                            <p:strVal val="visible"/>
                                          </p:to>
                                        </p:set>
                                        <p:anim calcmode="lin" valueType="num">
                                          <p:cBhvr>
                                            <p:cTn id="72" dur="500" fill="hold"/>
                                            <p:tgtEl>
                                              <p:spTgt spid="122"/>
                                            </p:tgtEl>
                                            <p:attrNameLst>
                                              <p:attrName>ppt_w</p:attrName>
                                            </p:attrNameLst>
                                          </p:cBhvr>
                                          <p:tavLst>
                                            <p:tav tm="0">
                                              <p:val>
                                                <p:fltVal val="0"/>
                                              </p:val>
                                            </p:tav>
                                            <p:tav tm="100000">
                                              <p:val>
                                                <p:strVal val="#ppt_w"/>
                                              </p:val>
                                            </p:tav>
                                          </p:tavLst>
                                        </p:anim>
                                        <p:anim calcmode="lin" valueType="num">
                                          <p:cBhvr>
                                            <p:cTn id="73" dur="500" fill="hold"/>
                                            <p:tgtEl>
                                              <p:spTgt spid="122"/>
                                            </p:tgtEl>
                                            <p:attrNameLst>
                                              <p:attrName>ppt_h</p:attrName>
                                            </p:attrNameLst>
                                          </p:cBhvr>
                                          <p:tavLst>
                                            <p:tav tm="0">
                                              <p:val>
                                                <p:fltVal val="0"/>
                                              </p:val>
                                            </p:tav>
                                            <p:tav tm="100000">
                                              <p:val>
                                                <p:strVal val="#ppt_h"/>
                                              </p:val>
                                            </p:tav>
                                          </p:tavLst>
                                        </p:anim>
                                        <p:animEffect transition="in" filter="fade">
                                          <p:cBhvr>
                                            <p:cTn id="74" dur="500"/>
                                            <p:tgtEl>
                                              <p:spTgt spid="122"/>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148"/>
                                            </p:tgtEl>
                                            <p:attrNameLst>
                                              <p:attrName>style.visibility</p:attrName>
                                            </p:attrNameLst>
                                          </p:cBhvr>
                                          <p:to>
                                            <p:strVal val="visible"/>
                                          </p:to>
                                        </p:set>
                                        <p:animEffect transition="in" filter="wipe(left)">
                                          <p:cBhvr>
                                            <p:cTn id="77" dur="500"/>
                                            <p:tgtEl>
                                              <p:spTgt spid="148"/>
                                            </p:tgtEl>
                                          </p:cBhvr>
                                        </p:animEffect>
                                      </p:childTnLst>
                                    </p:cTn>
                                  </p:par>
                                  <p:par>
                                    <p:cTn id="78" presetID="22" presetClass="entr" presetSubtype="1" fill="hold" grpId="0" nodeType="withEffect">
                                      <p:stCondLst>
                                        <p:cond delay="500"/>
                                      </p:stCondLst>
                                      <p:childTnLst>
                                        <p:set>
                                          <p:cBhvr>
                                            <p:cTn id="79" dur="1" fill="hold">
                                              <p:stCondLst>
                                                <p:cond delay="0"/>
                                              </p:stCondLst>
                                            </p:cTn>
                                            <p:tgtEl>
                                              <p:spTgt spid="149"/>
                                            </p:tgtEl>
                                            <p:attrNameLst>
                                              <p:attrName>style.visibility</p:attrName>
                                            </p:attrNameLst>
                                          </p:cBhvr>
                                          <p:to>
                                            <p:strVal val="visible"/>
                                          </p:to>
                                        </p:set>
                                        <p:animEffect transition="in" filter="wipe(up)">
                                          <p:cBhvr>
                                            <p:cTn id="80" dur="500"/>
                                            <p:tgtEl>
                                              <p:spTgt spid="149"/>
                                            </p:tgtEl>
                                          </p:cBhvr>
                                        </p:animEffect>
                                      </p:childTnLst>
                                    </p:cTn>
                                  </p:par>
                                  <p:par>
                                    <p:cTn id="81" presetID="53" presetClass="entr" presetSubtype="16" fill="hold" nodeType="withEffect">
                                      <p:stCondLst>
                                        <p:cond delay="500"/>
                                      </p:stCondLst>
                                      <p:childTnLst>
                                        <p:set>
                                          <p:cBhvr>
                                            <p:cTn id="82" dur="1" fill="hold">
                                              <p:stCondLst>
                                                <p:cond delay="0"/>
                                              </p:stCondLst>
                                            </p:cTn>
                                            <p:tgtEl>
                                              <p:spTgt spid="127"/>
                                            </p:tgtEl>
                                            <p:attrNameLst>
                                              <p:attrName>style.visibility</p:attrName>
                                            </p:attrNameLst>
                                          </p:cBhvr>
                                          <p:to>
                                            <p:strVal val="visible"/>
                                          </p:to>
                                        </p:set>
                                        <p:anim calcmode="lin" valueType="num">
                                          <p:cBhvr>
                                            <p:cTn id="83" dur="500" fill="hold"/>
                                            <p:tgtEl>
                                              <p:spTgt spid="127"/>
                                            </p:tgtEl>
                                            <p:attrNameLst>
                                              <p:attrName>ppt_w</p:attrName>
                                            </p:attrNameLst>
                                          </p:cBhvr>
                                          <p:tavLst>
                                            <p:tav tm="0">
                                              <p:val>
                                                <p:fltVal val="0"/>
                                              </p:val>
                                            </p:tav>
                                            <p:tav tm="100000">
                                              <p:val>
                                                <p:strVal val="#ppt_w"/>
                                              </p:val>
                                            </p:tav>
                                          </p:tavLst>
                                        </p:anim>
                                        <p:anim calcmode="lin" valueType="num">
                                          <p:cBhvr>
                                            <p:cTn id="84" dur="500" fill="hold"/>
                                            <p:tgtEl>
                                              <p:spTgt spid="127"/>
                                            </p:tgtEl>
                                            <p:attrNameLst>
                                              <p:attrName>ppt_h</p:attrName>
                                            </p:attrNameLst>
                                          </p:cBhvr>
                                          <p:tavLst>
                                            <p:tav tm="0">
                                              <p:val>
                                                <p:fltVal val="0"/>
                                              </p:val>
                                            </p:tav>
                                            <p:tav tm="100000">
                                              <p:val>
                                                <p:strVal val="#ppt_h"/>
                                              </p:val>
                                            </p:tav>
                                          </p:tavLst>
                                        </p:anim>
                                        <p:animEffect transition="in" filter="fade">
                                          <p:cBhvr>
                                            <p:cTn id="85" dur="500"/>
                                            <p:tgtEl>
                                              <p:spTgt spid="127"/>
                                            </p:tgtEl>
                                          </p:cBhvr>
                                        </p:animEffect>
                                      </p:childTnLst>
                                    </p:cTn>
                                  </p:par>
                                  <p:par>
                                    <p:cTn id="86" presetID="22" presetClass="entr" presetSubtype="8" fill="hold" grpId="0" nodeType="withEffect">
                                      <p:stCondLst>
                                        <p:cond delay="900"/>
                                      </p:stCondLst>
                                      <p:childTnLst>
                                        <p:set>
                                          <p:cBhvr>
                                            <p:cTn id="87" dur="1" fill="hold">
                                              <p:stCondLst>
                                                <p:cond delay="0"/>
                                              </p:stCondLst>
                                            </p:cTn>
                                            <p:tgtEl>
                                              <p:spTgt spid="150"/>
                                            </p:tgtEl>
                                            <p:attrNameLst>
                                              <p:attrName>style.visibility</p:attrName>
                                            </p:attrNameLst>
                                          </p:cBhvr>
                                          <p:to>
                                            <p:strVal val="visible"/>
                                          </p:to>
                                        </p:set>
                                        <p:animEffect transition="in" filter="wipe(left)">
                                          <p:cBhvr>
                                            <p:cTn id="88" dur="500"/>
                                            <p:tgtEl>
                                              <p:spTgt spid="150"/>
                                            </p:tgtEl>
                                          </p:cBhvr>
                                        </p:animEffect>
                                      </p:childTnLst>
                                    </p:cTn>
                                  </p:par>
                                  <p:par>
                                    <p:cTn id="89" presetID="22" presetClass="entr" presetSubtype="1" fill="hold" grpId="0" nodeType="withEffect">
                                      <p:stCondLst>
                                        <p:cond delay="1300"/>
                                      </p:stCondLst>
                                      <p:childTnLst>
                                        <p:set>
                                          <p:cBhvr>
                                            <p:cTn id="90" dur="1" fill="hold">
                                              <p:stCondLst>
                                                <p:cond delay="0"/>
                                              </p:stCondLst>
                                            </p:cTn>
                                            <p:tgtEl>
                                              <p:spTgt spid="151"/>
                                            </p:tgtEl>
                                            <p:attrNameLst>
                                              <p:attrName>style.visibility</p:attrName>
                                            </p:attrNameLst>
                                          </p:cBhvr>
                                          <p:to>
                                            <p:strVal val="visible"/>
                                          </p:to>
                                        </p:set>
                                        <p:animEffect transition="in" filter="wipe(up)">
                                          <p:cBhvr>
                                            <p:cTn id="91" dur="500"/>
                                            <p:tgtEl>
                                              <p:spTgt spid="151"/>
                                            </p:tgtEl>
                                          </p:cBhvr>
                                        </p:animEffect>
                                      </p:childTnLst>
                                    </p:cTn>
                                  </p:par>
                                  <p:par>
                                    <p:cTn id="92" presetID="53" presetClass="entr" presetSubtype="16" fill="hold" nodeType="withEffect">
                                      <p:stCondLst>
                                        <p:cond delay="1400"/>
                                      </p:stCondLst>
                                      <p:childTnLst>
                                        <p:set>
                                          <p:cBhvr>
                                            <p:cTn id="93" dur="1" fill="hold">
                                              <p:stCondLst>
                                                <p:cond delay="0"/>
                                              </p:stCondLst>
                                            </p:cTn>
                                            <p:tgtEl>
                                              <p:spTgt spid="130"/>
                                            </p:tgtEl>
                                            <p:attrNameLst>
                                              <p:attrName>style.visibility</p:attrName>
                                            </p:attrNameLst>
                                          </p:cBhvr>
                                          <p:to>
                                            <p:strVal val="visible"/>
                                          </p:to>
                                        </p:set>
                                        <p:anim calcmode="lin" valueType="num">
                                          <p:cBhvr>
                                            <p:cTn id="94" dur="500" fill="hold"/>
                                            <p:tgtEl>
                                              <p:spTgt spid="130"/>
                                            </p:tgtEl>
                                            <p:attrNameLst>
                                              <p:attrName>ppt_w</p:attrName>
                                            </p:attrNameLst>
                                          </p:cBhvr>
                                          <p:tavLst>
                                            <p:tav tm="0">
                                              <p:val>
                                                <p:fltVal val="0"/>
                                              </p:val>
                                            </p:tav>
                                            <p:tav tm="100000">
                                              <p:val>
                                                <p:strVal val="#ppt_w"/>
                                              </p:val>
                                            </p:tav>
                                          </p:tavLst>
                                        </p:anim>
                                        <p:anim calcmode="lin" valueType="num">
                                          <p:cBhvr>
                                            <p:cTn id="95" dur="500" fill="hold"/>
                                            <p:tgtEl>
                                              <p:spTgt spid="130"/>
                                            </p:tgtEl>
                                            <p:attrNameLst>
                                              <p:attrName>ppt_h</p:attrName>
                                            </p:attrNameLst>
                                          </p:cBhvr>
                                          <p:tavLst>
                                            <p:tav tm="0">
                                              <p:val>
                                                <p:fltVal val="0"/>
                                              </p:val>
                                            </p:tav>
                                            <p:tav tm="100000">
                                              <p:val>
                                                <p:strVal val="#ppt_h"/>
                                              </p:val>
                                            </p:tav>
                                          </p:tavLst>
                                        </p:anim>
                                        <p:animEffect transition="in" filter="fade">
                                          <p:cBhvr>
                                            <p:cTn id="9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6" grpId="0"/>
          <p:bldP spid="146" grpId="0"/>
          <p:bldP spid="147" grpId="0"/>
          <p:bldP spid="148" grpId="0"/>
          <p:bldP spid="149" grpId="0"/>
          <p:bldP spid="150" grpId="0"/>
          <p:bldP spid="151" grpId="0"/>
          <p:bldP spid="152" grpId="0"/>
          <p:bldP spid="155" grpId="0" animBg="1"/>
          <p:bldP spid="156"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a:spLocks noChangeArrowheads="1"/>
          </p:cNvSpPr>
          <p:nvPr/>
        </p:nvSpPr>
        <p:spPr bwMode="auto">
          <a:xfrm>
            <a:off x="5610745" y="4713462"/>
            <a:ext cx="1124571" cy="354803"/>
          </a:xfrm>
          <a:prstGeom prst="rect">
            <a:avLst/>
          </a:prstGeom>
          <a:noFill/>
          <a:ln w="9525">
            <a:noFill/>
            <a:miter lim="800000"/>
            <a:headEnd/>
            <a:tailEnd/>
          </a:ln>
        </p:spPr>
        <p:txBody>
          <a:bodyPr wrap="square" lIns="121791" tIns="60898" rIns="121791" bIns="60898">
            <a:spAutoFit/>
          </a:bodyPr>
          <a:lstStyle/>
          <a:p>
            <a:r>
              <a:rPr lang="zh-CN" altLang="en-US" sz="1500" b="1" dirty="0">
                <a:solidFill>
                  <a:schemeClr val="tx1">
                    <a:lumMod val="65000"/>
                    <a:lumOff val="35000"/>
                  </a:schemeClr>
                </a:solidFill>
                <a:latin typeface="微软雅黑" pitchFamily="34" charset="-122"/>
                <a:ea typeface="微软雅黑" pitchFamily="34" charset="-122"/>
              </a:rPr>
              <a:t>添加标题</a:t>
            </a:r>
            <a:endParaRPr lang="en-US" altLang="zh-CN" sz="1500" b="1" dirty="0">
              <a:solidFill>
                <a:schemeClr val="tx1">
                  <a:lumMod val="65000"/>
                  <a:lumOff val="3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5591697" y="5129568"/>
            <a:ext cx="2570892" cy="956639"/>
          </a:xfrm>
          <a:prstGeom prst="rect">
            <a:avLst/>
          </a:prstGeom>
          <a:noFill/>
          <a:ln>
            <a:noFill/>
          </a:ln>
        </p:spPr>
        <p:txBody>
          <a:bodyPr wrap="square" lIns="121791" tIns="60898" rIns="121791" bIns="60898">
            <a:spAutoFit/>
          </a:bodyPr>
          <a:lstStyle/>
          <a:p>
            <a:pPr defTabSz="1217890" fontAlgn="auto">
              <a:lnSpc>
                <a:spcPct val="120000"/>
              </a:lnSpc>
              <a:spcAft>
                <a:spcPts val="0"/>
              </a:spcAft>
              <a:defRPr/>
            </a:pPr>
            <a:r>
              <a:rPr lang="zh-CN" altLang="en-US" sz="1500"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19" name="矩形 18"/>
          <p:cNvSpPr>
            <a:spLocks noChangeArrowheads="1"/>
          </p:cNvSpPr>
          <p:nvPr/>
        </p:nvSpPr>
        <p:spPr bwMode="auto">
          <a:xfrm>
            <a:off x="8535267" y="4713462"/>
            <a:ext cx="1124571" cy="354803"/>
          </a:xfrm>
          <a:prstGeom prst="rect">
            <a:avLst/>
          </a:prstGeom>
          <a:noFill/>
          <a:ln w="9525">
            <a:noFill/>
            <a:miter lim="800000"/>
            <a:headEnd/>
            <a:tailEnd/>
          </a:ln>
        </p:spPr>
        <p:txBody>
          <a:bodyPr wrap="square" lIns="121791" tIns="60898" rIns="121791" bIns="60898">
            <a:spAutoFit/>
          </a:bodyPr>
          <a:lstStyle/>
          <a:p>
            <a:r>
              <a:rPr lang="zh-CN" altLang="en-US" sz="1500" b="1" dirty="0">
                <a:solidFill>
                  <a:schemeClr val="tx1">
                    <a:lumMod val="65000"/>
                    <a:lumOff val="35000"/>
                  </a:schemeClr>
                </a:solidFill>
                <a:latin typeface="微软雅黑" pitchFamily="34" charset="-122"/>
                <a:ea typeface="微软雅黑" pitchFamily="34" charset="-122"/>
              </a:rPr>
              <a:t>添加标题</a:t>
            </a:r>
            <a:endParaRPr lang="en-US" altLang="zh-CN" sz="1500" b="1" dirty="0">
              <a:solidFill>
                <a:schemeClr val="tx1">
                  <a:lumMod val="65000"/>
                  <a:lumOff val="35000"/>
                </a:schemeClr>
              </a:solidFill>
              <a:latin typeface="微软雅黑" pitchFamily="34" charset="-122"/>
              <a:ea typeface="微软雅黑" pitchFamily="34" charset="-122"/>
            </a:endParaRPr>
          </a:p>
        </p:txBody>
      </p:sp>
      <p:sp>
        <p:nvSpPr>
          <p:cNvPr id="20" name="矩形 19"/>
          <p:cNvSpPr>
            <a:spLocks noChangeArrowheads="1"/>
          </p:cNvSpPr>
          <p:nvPr/>
        </p:nvSpPr>
        <p:spPr bwMode="auto">
          <a:xfrm>
            <a:off x="8516219" y="5129568"/>
            <a:ext cx="2570892" cy="956639"/>
          </a:xfrm>
          <a:prstGeom prst="rect">
            <a:avLst/>
          </a:prstGeom>
          <a:noFill/>
          <a:ln>
            <a:noFill/>
          </a:ln>
        </p:spPr>
        <p:txBody>
          <a:bodyPr wrap="square" lIns="121791" tIns="60898" rIns="121791" bIns="60898">
            <a:spAutoFit/>
          </a:bodyPr>
          <a:lstStyle/>
          <a:p>
            <a:pPr defTabSz="1217890" fontAlgn="auto">
              <a:lnSpc>
                <a:spcPct val="120000"/>
              </a:lnSpc>
              <a:spcAft>
                <a:spcPts val="0"/>
              </a:spcAft>
              <a:defRPr/>
            </a:pPr>
            <a:r>
              <a:rPr lang="zh-CN" altLang="en-US" sz="1500"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grpSp>
        <p:nvGrpSpPr>
          <p:cNvPr id="23" name="组合 22"/>
          <p:cNvGrpSpPr/>
          <p:nvPr/>
        </p:nvGrpSpPr>
        <p:grpSpPr>
          <a:xfrm>
            <a:off x="5593263" y="1413105"/>
            <a:ext cx="3017632" cy="466790"/>
            <a:chOff x="814328" y="3219334"/>
            <a:chExt cx="2797200" cy="432536"/>
          </a:xfrm>
        </p:grpSpPr>
        <p:grpSp>
          <p:nvGrpSpPr>
            <p:cNvPr id="24" name="组合 23"/>
            <p:cNvGrpSpPr/>
            <p:nvPr/>
          </p:nvGrpSpPr>
          <p:grpSpPr>
            <a:xfrm>
              <a:off x="814328" y="3219334"/>
              <a:ext cx="2797200" cy="432536"/>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7" name="椭圆 26"/>
              <p:cNvSpPr/>
              <p:nvPr/>
            </p:nvSpPr>
            <p:spPr>
              <a:xfrm>
                <a:off x="2307128" y="3420211"/>
                <a:ext cx="279463" cy="279463"/>
              </a:xfrm>
              <a:prstGeom prst="ellipse">
                <a:avLst/>
              </a:prstGeom>
              <a:solidFill>
                <a:srgbClr val="0099A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5" name="TextBox 24"/>
            <p:cNvSpPr txBox="1"/>
            <p:nvPr/>
          </p:nvSpPr>
          <p:spPr>
            <a:xfrm>
              <a:off x="1224125" y="3331792"/>
              <a:ext cx="2191136"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rgbClr val="0099A9"/>
                  </a:solidFill>
                </a:rPr>
                <a:t>点击输入标题文本小标签</a:t>
              </a:r>
            </a:p>
          </p:txBody>
        </p:sp>
      </p:grpSp>
      <p:grpSp>
        <p:nvGrpSpPr>
          <p:cNvPr id="30" name="组合 29"/>
          <p:cNvGrpSpPr/>
          <p:nvPr/>
        </p:nvGrpSpPr>
        <p:grpSpPr>
          <a:xfrm>
            <a:off x="5595773" y="1989301"/>
            <a:ext cx="3887494" cy="466790"/>
            <a:chOff x="814327" y="3219334"/>
            <a:chExt cx="3603522" cy="432536"/>
          </a:xfrm>
        </p:grpSpPr>
        <p:grpSp>
          <p:nvGrpSpPr>
            <p:cNvPr id="31" name="组合 30"/>
            <p:cNvGrpSpPr/>
            <p:nvPr/>
          </p:nvGrpSpPr>
          <p:grpSpPr>
            <a:xfrm>
              <a:off x="814327" y="3219334"/>
              <a:ext cx="3603522" cy="432536"/>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4" name="椭圆 33"/>
              <p:cNvSpPr/>
              <p:nvPr/>
            </p:nvSpPr>
            <p:spPr>
              <a:xfrm>
                <a:off x="2307128" y="3420211"/>
                <a:ext cx="279463" cy="279463"/>
              </a:xfrm>
              <a:prstGeom prst="ellipse">
                <a:avLst/>
              </a:prstGeom>
              <a:solidFill>
                <a:srgbClr val="EA610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2" name="TextBox 31"/>
            <p:cNvSpPr txBox="1"/>
            <p:nvPr/>
          </p:nvSpPr>
          <p:spPr>
            <a:xfrm>
              <a:off x="1224125" y="3331792"/>
              <a:ext cx="2989681"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rgbClr val="EA6103"/>
                  </a:solidFill>
                </a:rPr>
                <a:t>点击输入标题文本及描述说明</a:t>
              </a:r>
            </a:p>
          </p:txBody>
        </p:sp>
      </p:grpSp>
      <p:grpSp>
        <p:nvGrpSpPr>
          <p:cNvPr id="37" name="组合 36"/>
          <p:cNvGrpSpPr/>
          <p:nvPr/>
        </p:nvGrpSpPr>
        <p:grpSpPr>
          <a:xfrm>
            <a:off x="5610747" y="2565498"/>
            <a:ext cx="3201183" cy="466790"/>
            <a:chOff x="814328" y="3219334"/>
            <a:chExt cx="2967344" cy="432536"/>
          </a:xfrm>
        </p:grpSpPr>
        <p:grpSp>
          <p:nvGrpSpPr>
            <p:cNvPr id="38" name="组合 37"/>
            <p:cNvGrpSpPr/>
            <p:nvPr/>
          </p:nvGrpSpPr>
          <p:grpSpPr>
            <a:xfrm>
              <a:off x="814328" y="3219334"/>
              <a:ext cx="2967344" cy="432536"/>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1" name="椭圆 40"/>
              <p:cNvSpPr/>
              <p:nvPr/>
            </p:nvSpPr>
            <p:spPr>
              <a:xfrm>
                <a:off x="2307128" y="3420211"/>
                <a:ext cx="279463" cy="279463"/>
              </a:xfrm>
              <a:prstGeom prst="ellipse">
                <a:avLst/>
              </a:prstGeom>
              <a:solidFill>
                <a:srgbClr val="F69F1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9" name="TextBox 38"/>
            <p:cNvSpPr txBox="1"/>
            <p:nvPr/>
          </p:nvSpPr>
          <p:spPr>
            <a:xfrm>
              <a:off x="1224125" y="3331792"/>
              <a:ext cx="2371197"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rgbClr val="F69F1E"/>
                  </a:solidFill>
                </a:rPr>
                <a:t>点击输入标题文本小标签</a:t>
              </a:r>
            </a:p>
          </p:txBody>
        </p:sp>
      </p:grpSp>
      <p:grpSp>
        <p:nvGrpSpPr>
          <p:cNvPr id="44" name="组合 43"/>
          <p:cNvGrpSpPr/>
          <p:nvPr/>
        </p:nvGrpSpPr>
        <p:grpSpPr>
          <a:xfrm>
            <a:off x="5607452" y="3141696"/>
            <a:ext cx="2629262" cy="466790"/>
            <a:chOff x="814328" y="3219334"/>
            <a:chExt cx="2437200" cy="432536"/>
          </a:xfrm>
        </p:grpSpPr>
        <p:grpSp>
          <p:nvGrpSpPr>
            <p:cNvPr id="45" name="组合 44"/>
            <p:cNvGrpSpPr/>
            <p:nvPr/>
          </p:nvGrpSpPr>
          <p:grpSpPr>
            <a:xfrm>
              <a:off x="814328" y="3219334"/>
              <a:ext cx="2437200" cy="432536"/>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8" name="椭圆 47"/>
              <p:cNvSpPr/>
              <p:nvPr/>
            </p:nvSpPr>
            <p:spPr>
              <a:xfrm>
                <a:off x="2307128" y="3420211"/>
                <a:ext cx="279463" cy="279463"/>
              </a:xfrm>
              <a:prstGeom prst="ellipse">
                <a:avLst/>
              </a:prstGeom>
              <a:solidFill>
                <a:srgbClr val="EA5E6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6" name="TextBox 45"/>
            <p:cNvSpPr txBox="1"/>
            <p:nvPr/>
          </p:nvSpPr>
          <p:spPr>
            <a:xfrm>
              <a:off x="1224126" y="3331792"/>
              <a:ext cx="1911028"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rgbClr val="EA5E66"/>
                  </a:solidFill>
                </a:rPr>
                <a:t>点击输入标题文本</a:t>
              </a:r>
            </a:p>
          </p:txBody>
        </p:sp>
      </p:grpSp>
      <p:grpSp>
        <p:nvGrpSpPr>
          <p:cNvPr id="51" name="组合 50"/>
          <p:cNvGrpSpPr/>
          <p:nvPr/>
        </p:nvGrpSpPr>
        <p:grpSpPr>
          <a:xfrm>
            <a:off x="5630011" y="3717893"/>
            <a:ext cx="3125212" cy="466790"/>
            <a:chOff x="814328" y="3219334"/>
            <a:chExt cx="2896922" cy="432536"/>
          </a:xfrm>
        </p:grpSpPr>
        <p:grpSp>
          <p:nvGrpSpPr>
            <p:cNvPr id="52" name="组合 51"/>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5" name="椭圆 5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3" name="TextBox 52"/>
            <p:cNvSpPr txBox="1"/>
            <p:nvPr/>
          </p:nvSpPr>
          <p:spPr>
            <a:xfrm>
              <a:off x="1224125" y="3331792"/>
              <a:ext cx="2334260"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500" b="0" dirty="0">
                  <a:solidFill>
                    <a:srgbClr val="0070C0"/>
                  </a:solidFill>
                </a:rPr>
                <a:t>点击输入标题描述文本</a:t>
              </a:r>
            </a:p>
          </p:txBody>
        </p:sp>
      </p:grpSp>
      <p:sp>
        <p:nvSpPr>
          <p:cNvPr id="58" name="TextBox 5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59" name="TextBox 58"/>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教学反思</a:t>
            </a:r>
          </a:p>
        </p:txBody>
      </p:sp>
      <p:pic>
        <p:nvPicPr>
          <p:cNvPr id="60"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61"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62" name="椭圆 61"/>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3111479" y="439873"/>
            <a:ext cx="4539025"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信息化教学提高课堂教学效果</a:t>
            </a:r>
          </a:p>
        </p:txBody>
      </p:sp>
      <p:grpSp>
        <p:nvGrpSpPr>
          <p:cNvPr id="12" name="组合 11">
            <a:extLst>
              <a:ext uri="{FF2B5EF4-FFF2-40B4-BE49-F238E27FC236}">
                <a16:creationId xmlns:a16="http://schemas.microsoft.com/office/drawing/2014/main" id="{76EFF5D3-463B-B375-721F-9F7893B87D90}"/>
              </a:ext>
            </a:extLst>
          </p:cNvPr>
          <p:cNvGrpSpPr/>
          <p:nvPr/>
        </p:nvGrpSpPr>
        <p:grpSpPr>
          <a:xfrm>
            <a:off x="782501" y="1137884"/>
            <a:ext cx="4256726" cy="5268931"/>
            <a:chOff x="782501" y="1137884"/>
            <a:chExt cx="4256726" cy="5268931"/>
          </a:xfrm>
        </p:grpSpPr>
        <p:pic>
          <p:nvPicPr>
            <p:cNvPr id="3" name="Picture 3"/>
            <p:cNvPicPr>
              <a:picLocks noChangeAspect="1"/>
            </p:cNvPicPr>
            <p:nvPr/>
          </p:nvPicPr>
          <p:blipFill>
            <a:blip r:embed="rId6"/>
            <a:srcRect l="5354" t="8440" r="6203" b="10136"/>
            <a:stretch>
              <a:fillRect/>
            </a:stretch>
          </p:blipFill>
          <p:spPr bwMode="auto">
            <a:xfrm>
              <a:off x="782501" y="1137884"/>
              <a:ext cx="4256726" cy="5268931"/>
            </a:xfrm>
            <a:prstGeom prst="rect">
              <a:avLst/>
            </a:prstGeom>
            <a:noFill/>
            <a:ln w="9525">
              <a:noFill/>
              <a:miter lim="800000"/>
              <a:headEnd/>
              <a:tailEnd/>
            </a:ln>
          </p:spPr>
        </p:pic>
        <p:pic>
          <p:nvPicPr>
            <p:cNvPr id="11" name="图片 10">
              <a:extLst>
                <a:ext uri="{FF2B5EF4-FFF2-40B4-BE49-F238E27FC236}">
                  <a16:creationId xmlns:a16="http://schemas.microsoft.com/office/drawing/2014/main" id="{0132F83A-3DB1-1A24-498A-04D2880393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5869" y="1701602"/>
              <a:ext cx="3243509" cy="4020102"/>
            </a:xfrm>
            <a:prstGeom prst="rect">
              <a:avLst/>
            </a:prstGeom>
          </p:spPr>
        </p:pic>
      </p:grpSp>
    </p:spTree>
    <p:extLst>
      <p:ext uri="{BB962C8B-B14F-4D97-AF65-F5344CB8AC3E}">
        <p14:creationId xmlns:p14="http://schemas.microsoft.com/office/powerpoint/2010/main" val="377439020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50000">
                                          <p:cBhvr additive="base">
                                            <p:cTn id="7" dur="1200" fill="hold"/>
                                            <p:tgtEl>
                                              <p:spTgt spid="60"/>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14:bounceEnd="50000">
                                          <p:cBhvr additive="base">
                                            <p:cTn id="11" dur="12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500"/>
                                            <p:tgtEl>
                                              <p:spTgt spid="5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200"/>
                                </p:stCondLst>
                                <p:childTnLst>
                                  <p:par>
                                    <p:cTn id="25" presetID="45"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3200"/>
                                </p:stCondLst>
                                <p:childTnLst>
                                  <p:par>
                                    <p:cTn id="31" presetID="1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350"/>
                                            <p:tgtEl>
                                              <p:spTgt spid="23"/>
                                            </p:tgtEl>
                                            <p:attrNameLst>
                                              <p:attrName>ppt_x</p:attrName>
                                            </p:attrNameLst>
                                          </p:cBhvr>
                                          <p:tavLst>
                                            <p:tav tm="0">
                                              <p:val>
                                                <p:strVal val="#ppt_x-#ppt_w*1.125000"/>
                                              </p:val>
                                            </p:tav>
                                            <p:tav tm="100000">
                                              <p:val>
                                                <p:strVal val="#ppt_x"/>
                                              </p:val>
                                            </p:tav>
                                          </p:tavLst>
                                        </p:anim>
                                        <p:animEffect transition="in" filter="wipe(right)">
                                          <p:cBhvr>
                                            <p:cTn id="34" dur="350"/>
                                            <p:tgtEl>
                                              <p:spTgt spid="23"/>
                                            </p:tgtEl>
                                          </p:cBhvr>
                                        </p:animEffect>
                                      </p:childTnLst>
                                    </p:cTn>
                                  </p:par>
                                  <p:par>
                                    <p:cTn id="35" presetID="12" presetClass="entr" presetSubtype="8" fill="hold" nodeType="withEffect">
                                      <p:stCondLst>
                                        <p:cond delay="1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350"/>
                                            <p:tgtEl>
                                              <p:spTgt spid="30"/>
                                            </p:tgtEl>
                                            <p:attrNameLst>
                                              <p:attrName>ppt_x</p:attrName>
                                            </p:attrNameLst>
                                          </p:cBhvr>
                                          <p:tavLst>
                                            <p:tav tm="0">
                                              <p:val>
                                                <p:strVal val="#ppt_x-#ppt_w*1.125000"/>
                                              </p:val>
                                            </p:tav>
                                            <p:tav tm="100000">
                                              <p:val>
                                                <p:strVal val="#ppt_x"/>
                                              </p:val>
                                            </p:tav>
                                          </p:tavLst>
                                        </p:anim>
                                        <p:animEffect transition="in" filter="wipe(right)">
                                          <p:cBhvr>
                                            <p:cTn id="38" dur="350"/>
                                            <p:tgtEl>
                                              <p:spTgt spid="30"/>
                                            </p:tgtEl>
                                          </p:cBhvr>
                                        </p:animEffect>
                                      </p:childTnLst>
                                    </p:cTn>
                                  </p:par>
                                  <p:par>
                                    <p:cTn id="39" presetID="12" presetClass="entr" presetSubtype="8" fill="hold" nodeType="withEffect">
                                      <p:stCondLst>
                                        <p:cond delay="20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350"/>
                                            <p:tgtEl>
                                              <p:spTgt spid="37"/>
                                            </p:tgtEl>
                                            <p:attrNameLst>
                                              <p:attrName>ppt_x</p:attrName>
                                            </p:attrNameLst>
                                          </p:cBhvr>
                                          <p:tavLst>
                                            <p:tav tm="0">
                                              <p:val>
                                                <p:strVal val="#ppt_x-#ppt_w*1.125000"/>
                                              </p:val>
                                            </p:tav>
                                            <p:tav tm="100000">
                                              <p:val>
                                                <p:strVal val="#ppt_x"/>
                                              </p:val>
                                            </p:tav>
                                          </p:tavLst>
                                        </p:anim>
                                        <p:animEffect transition="in" filter="wipe(right)">
                                          <p:cBhvr>
                                            <p:cTn id="42" dur="350"/>
                                            <p:tgtEl>
                                              <p:spTgt spid="37"/>
                                            </p:tgtEl>
                                          </p:cBhvr>
                                        </p:animEffect>
                                      </p:childTnLst>
                                    </p:cTn>
                                  </p:par>
                                  <p:par>
                                    <p:cTn id="43" presetID="12" presetClass="entr" presetSubtype="8" fill="hold" nodeType="withEffect">
                                      <p:stCondLst>
                                        <p:cond delay="30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50"/>
                                            <p:tgtEl>
                                              <p:spTgt spid="44"/>
                                            </p:tgtEl>
                                            <p:attrNameLst>
                                              <p:attrName>ppt_x</p:attrName>
                                            </p:attrNameLst>
                                          </p:cBhvr>
                                          <p:tavLst>
                                            <p:tav tm="0">
                                              <p:val>
                                                <p:strVal val="#ppt_x-#ppt_w*1.125000"/>
                                              </p:val>
                                            </p:tav>
                                            <p:tav tm="100000">
                                              <p:val>
                                                <p:strVal val="#ppt_x"/>
                                              </p:val>
                                            </p:tav>
                                          </p:tavLst>
                                        </p:anim>
                                        <p:animEffect transition="in" filter="wipe(right)">
                                          <p:cBhvr>
                                            <p:cTn id="46" dur="350"/>
                                            <p:tgtEl>
                                              <p:spTgt spid="44"/>
                                            </p:tgtEl>
                                          </p:cBhvr>
                                        </p:animEffect>
                                      </p:childTnLst>
                                    </p:cTn>
                                  </p:par>
                                  <p:par>
                                    <p:cTn id="47" presetID="12" presetClass="entr" presetSubtype="8" fill="hold" nodeType="withEffect">
                                      <p:stCondLst>
                                        <p:cond delay="40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350"/>
                                            <p:tgtEl>
                                              <p:spTgt spid="51"/>
                                            </p:tgtEl>
                                            <p:attrNameLst>
                                              <p:attrName>ppt_x</p:attrName>
                                            </p:attrNameLst>
                                          </p:cBhvr>
                                          <p:tavLst>
                                            <p:tav tm="0">
                                              <p:val>
                                                <p:strVal val="#ppt_x-#ppt_w*1.125000"/>
                                              </p:val>
                                            </p:tav>
                                            <p:tav tm="100000">
                                              <p:val>
                                                <p:strVal val="#ppt_x"/>
                                              </p:val>
                                            </p:tav>
                                          </p:tavLst>
                                        </p:anim>
                                        <p:animEffect transition="in" filter="wipe(right)">
                                          <p:cBhvr>
                                            <p:cTn id="50" dur="350"/>
                                            <p:tgtEl>
                                              <p:spTgt spid="51"/>
                                            </p:tgtEl>
                                          </p:cBhvr>
                                        </p:animEffect>
                                      </p:childTnLst>
                                    </p:cTn>
                                  </p:par>
                                </p:childTnLst>
                              </p:cTn>
                            </p:par>
                            <p:par>
                              <p:cTn id="51" fill="hold">
                                <p:stCondLst>
                                  <p:cond delay="3950"/>
                                </p:stCondLst>
                                <p:childTnLst>
                                  <p:par>
                                    <p:cTn id="52" presetID="1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ppt_y</p:attrName>
                                            </p:attrNameLst>
                                          </p:cBhvr>
                                          <p:tavLst>
                                            <p:tav tm="0">
                                              <p:val>
                                                <p:strVal val="#ppt_y+#ppt_h*1.125000"/>
                                              </p:val>
                                            </p:tav>
                                            <p:tav tm="100000">
                                              <p:val>
                                                <p:strVal val="#ppt_y"/>
                                              </p:val>
                                            </p:tav>
                                          </p:tavLst>
                                        </p:anim>
                                        <p:animEffect transition="in" filter="wipe(up)">
                                          <p:cBhvr>
                                            <p:cTn id="55" dur="500"/>
                                            <p:tgtEl>
                                              <p:spTgt spid="17"/>
                                            </p:tgtEl>
                                          </p:cBhvr>
                                        </p:animEffect>
                                      </p:childTnLst>
                                    </p:cTn>
                                  </p:par>
                                  <p:par>
                                    <p:cTn id="56" presetID="12" presetClass="entr" presetSubtype="4" fill="hold" grpId="0" nodeType="withEffect">
                                      <p:stCondLst>
                                        <p:cond delay="2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ppt_y</p:attrName>
                                            </p:attrNameLst>
                                          </p:cBhvr>
                                          <p:tavLst>
                                            <p:tav tm="0">
                                              <p:val>
                                                <p:strVal val="#ppt_y+#ppt_h*1.125000"/>
                                              </p:val>
                                            </p:tav>
                                            <p:tav tm="100000">
                                              <p:val>
                                                <p:strVal val="#ppt_y"/>
                                              </p:val>
                                            </p:tav>
                                          </p:tavLst>
                                        </p:anim>
                                        <p:animEffect transition="in" filter="wipe(up)">
                                          <p:cBhvr>
                                            <p:cTn id="59" dur="500"/>
                                            <p:tgtEl>
                                              <p:spTgt spid="18"/>
                                            </p:tgtEl>
                                          </p:cBhvr>
                                        </p:animEffect>
                                      </p:childTnLst>
                                    </p:cTn>
                                  </p:par>
                                  <p:par>
                                    <p:cTn id="60" presetID="12" presetClass="entr" presetSubtype="4"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p:tgtEl>
                                              <p:spTgt spid="19"/>
                                            </p:tgtEl>
                                            <p:attrNameLst>
                                              <p:attrName>ppt_y</p:attrName>
                                            </p:attrNameLst>
                                          </p:cBhvr>
                                          <p:tavLst>
                                            <p:tav tm="0">
                                              <p:val>
                                                <p:strVal val="#ppt_y+#ppt_h*1.125000"/>
                                              </p:val>
                                            </p:tav>
                                            <p:tav tm="100000">
                                              <p:val>
                                                <p:strVal val="#ppt_y"/>
                                              </p:val>
                                            </p:tav>
                                          </p:tavLst>
                                        </p:anim>
                                        <p:animEffect transition="in" filter="wipe(up)">
                                          <p:cBhvr>
                                            <p:cTn id="63" dur="500"/>
                                            <p:tgtEl>
                                              <p:spTgt spid="19"/>
                                            </p:tgtEl>
                                          </p:cBhvr>
                                        </p:animEffect>
                                      </p:childTnLst>
                                    </p:cTn>
                                  </p:par>
                                  <p:par>
                                    <p:cTn id="64" presetID="12" presetClass="entr" presetSubtype="4" fill="hold" grpId="0" nodeType="withEffect">
                                      <p:stCondLst>
                                        <p:cond delay="60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ppt_y</p:attrName>
                                            </p:attrNameLst>
                                          </p:cBhvr>
                                          <p:tavLst>
                                            <p:tav tm="0">
                                              <p:val>
                                                <p:strVal val="#ppt_y+#ppt_h*1.125000"/>
                                              </p:val>
                                            </p:tav>
                                            <p:tav tm="100000">
                                              <p:val>
                                                <p:strVal val="#ppt_y"/>
                                              </p:val>
                                            </p:tav>
                                          </p:tavLst>
                                        </p:anim>
                                        <p:animEffect transition="in" filter="wipe(up)">
                                          <p:cBhvr>
                                            <p:cTn id="67" dur="500"/>
                                            <p:tgtEl>
                                              <p:spTgt spid="20"/>
                                            </p:tgtEl>
                                          </p:cBhvr>
                                        </p:animEffect>
                                      </p:childTnLst>
                                    </p:cTn>
                                  </p:par>
                                </p:childTnLst>
                              </p:cTn>
                            </p:par>
                            <p:par>
                              <p:cTn id="68" fill="hold">
                                <p:stCondLst>
                                  <p:cond delay="5050"/>
                                </p:stCondLst>
                                <p:childTnLst>
                                  <p:par>
                                    <p:cTn id="69" presetID="10"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58" grpId="0"/>
          <p:bldP spid="59" grpId="0"/>
          <p:bldP spid="62" grpId="0" animBg="1"/>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200" fill="hold"/>
                                            <p:tgtEl>
                                              <p:spTgt spid="60"/>
                                            </p:tgtEl>
                                            <p:attrNameLst>
                                              <p:attrName>ppt_x</p:attrName>
                                            </p:attrNameLst>
                                          </p:cBhvr>
                                          <p:tavLst>
                                            <p:tav tm="0">
                                              <p:val>
                                                <p:strVal val="0-#ppt_w/2"/>
                                              </p:val>
                                            </p:tav>
                                            <p:tav tm="100000">
                                              <p:val>
                                                <p:strVal val="#ppt_x"/>
                                              </p:val>
                                            </p:tav>
                                          </p:tavLst>
                                        </p:anim>
                                        <p:anim calcmode="lin" valueType="num">
                                          <p:cBhvr additive="base">
                                            <p:cTn id="8" dur="12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200" fill="hold"/>
                                            <p:tgtEl>
                                              <p:spTgt spid="61"/>
                                            </p:tgtEl>
                                            <p:attrNameLst>
                                              <p:attrName>ppt_x</p:attrName>
                                            </p:attrNameLst>
                                          </p:cBhvr>
                                          <p:tavLst>
                                            <p:tav tm="0">
                                              <p:val>
                                                <p:strVal val="#ppt_x"/>
                                              </p:val>
                                            </p:tav>
                                            <p:tav tm="100000">
                                              <p:val>
                                                <p:strVal val="#ppt_x"/>
                                              </p:val>
                                            </p:tav>
                                          </p:tavLst>
                                        </p:anim>
                                        <p:anim calcmode="lin" valueType="num">
                                          <p:cBhvr additive="base">
                                            <p:cTn id="12" dur="1200" fill="hold"/>
                                            <p:tgtEl>
                                              <p:spTgt spid="6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500"/>
                                            <p:tgtEl>
                                              <p:spTgt spid="5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200"/>
                                </p:stCondLst>
                                <p:childTnLst>
                                  <p:par>
                                    <p:cTn id="25" presetID="45"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3200"/>
                                </p:stCondLst>
                                <p:childTnLst>
                                  <p:par>
                                    <p:cTn id="31" presetID="1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350"/>
                                            <p:tgtEl>
                                              <p:spTgt spid="23"/>
                                            </p:tgtEl>
                                            <p:attrNameLst>
                                              <p:attrName>ppt_x</p:attrName>
                                            </p:attrNameLst>
                                          </p:cBhvr>
                                          <p:tavLst>
                                            <p:tav tm="0">
                                              <p:val>
                                                <p:strVal val="#ppt_x-#ppt_w*1.125000"/>
                                              </p:val>
                                            </p:tav>
                                            <p:tav tm="100000">
                                              <p:val>
                                                <p:strVal val="#ppt_x"/>
                                              </p:val>
                                            </p:tav>
                                          </p:tavLst>
                                        </p:anim>
                                        <p:animEffect transition="in" filter="wipe(right)">
                                          <p:cBhvr>
                                            <p:cTn id="34" dur="350"/>
                                            <p:tgtEl>
                                              <p:spTgt spid="23"/>
                                            </p:tgtEl>
                                          </p:cBhvr>
                                        </p:animEffect>
                                      </p:childTnLst>
                                    </p:cTn>
                                  </p:par>
                                  <p:par>
                                    <p:cTn id="35" presetID="12" presetClass="entr" presetSubtype="8" fill="hold" nodeType="withEffect">
                                      <p:stCondLst>
                                        <p:cond delay="1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350"/>
                                            <p:tgtEl>
                                              <p:spTgt spid="30"/>
                                            </p:tgtEl>
                                            <p:attrNameLst>
                                              <p:attrName>ppt_x</p:attrName>
                                            </p:attrNameLst>
                                          </p:cBhvr>
                                          <p:tavLst>
                                            <p:tav tm="0">
                                              <p:val>
                                                <p:strVal val="#ppt_x-#ppt_w*1.125000"/>
                                              </p:val>
                                            </p:tav>
                                            <p:tav tm="100000">
                                              <p:val>
                                                <p:strVal val="#ppt_x"/>
                                              </p:val>
                                            </p:tav>
                                          </p:tavLst>
                                        </p:anim>
                                        <p:animEffect transition="in" filter="wipe(right)">
                                          <p:cBhvr>
                                            <p:cTn id="38" dur="350"/>
                                            <p:tgtEl>
                                              <p:spTgt spid="30"/>
                                            </p:tgtEl>
                                          </p:cBhvr>
                                        </p:animEffect>
                                      </p:childTnLst>
                                    </p:cTn>
                                  </p:par>
                                  <p:par>
                                    <p:cTn id="39" presetID="12" presetClass="entr" presetSubtype="8" fill="hold" nodeType="withEffect">
                                      <p:stCondLst>
                                        <p:cond delay="20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350"/>
                                            <p:tgtEl>
                                              <p:spTgt spid="37"/>
                                            </p:tgtEl>
                                            <p:attrNameLst>
                                              <p:attrName>ppt_x</p:attrName>
                                            </p:attrNameLst>
                                          </p:cBhvr>
                                          <p:tavLst>
                                            <p:tav tm="0">
                                              <p:val>
                                                <p:strVal val="#ppt_x-#ppt_w*1.125000"/>
                                              </p:val>
                                            </p:tav>
                                            <p:tav tm="100000">
                                              <p:val>
                                                <p:strVal val="#ppt_x"/>
                                              </p:val>
                                            </p:tav>
                                          </p:tavLst>
                                        </p:anim>
                                        <p:animEffect transition="in" filter="wipe(right)">
                                          <p:cBhvr>
                                            <p:cTn id="42" dur="350"/>
                                            <p:tgtEl>
                                              <p:spTgt spid="37"/>
                                            </p:tgtEl>
                                          </p:cBhvr>
                                        </p:animEffect>
                                      </p:childTnLst>
                                    </p:cTn>
                                  </p:par>
                                  <p:par>
                                    <p:cTn id="43" presetID="12" presetClass="entr" presetSubtype="8" fill="hold" nodeType="withEffect">
                                      <p:stCondLst>
                                        <p:cond delay="30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50"/>
                                            <p:tgtEl>
                                              <p:spTgt spid="44"/>
                                            </p:tgtEl>
                                            <p:attrNameLst>
                                              <p:attrName>ppt_x</p:attrName>
                                            </p:attrNameLst>
                                          </p:cBhvr>
                                          <p:tavLst>
                                            <p:tav tm="0">
                                              <p:val>
                                                <p:strVal val="#ppt_x-#ppt_w*1.125000"/>
                                              </p:val>
                                            </p:tav>
                                            <p:tav tm="100000">
                                              <p:val>
                                                <p:strVal val="#ppt_x"/>
                                              </p:val>
                                            </p:tav>
                                          </p:tavLst>
                                        </p:anim>
                                        <p:animEffect transition="in" filter="wipe(right)">
                                          <p:cBhvr>
                                            <p:cTn id="46" dur="350"/>
                                            <p:tgtEl>
                                              <p:spTgt spid="44"/>
                                            </p:tgtEl>
                                          </p:cBhvr>
                                        </p:animEffect>
                                      </p:childTnLst>
                                    </p:cTn>
                                  </p:par>
                                  <p:par>
                                    <p:cTn id="47" presetID="12" presetClass="entr" presetSubtype="8" fill="hold" nodeType="withEffect">
                                      <p:stCondLst>
                                        <p:cond delay="40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350"/>
                                            <p:tgtEl>
                                              <p:spTgt spid="51"/>
                                            </p:tgtEl>
                                            <p:attrNameLst>
                                              <p:attrName>ppt_x</p:attrName>
                                            </p:attrNameLst>
                                          </p:cBhvr>
                                          <p:tavLst>
                                            <p:tav tm="0">
                                              <p:val>
                                                <p:strVal val="#ppt_x-#ppt_w*1.125000"/>
                                              </p:val>
                                            </p:tav>
                                            <p:tav tm="100000">
                                              <p:val>
                                                <p:strVal val="#ppt_x"/>
                                              </p:val>
                                            </p:tav>
                                          </p:tavLst>
                                        </p:anim>
                                        <p:animEffect transition="in" filter="wipe(right)">
                                          <p:cBhvr>
                                            <p:cTn id="50" dur="350"/>
                                            <p:tgtEl>
                                              <p:spTgt spid="51"/>
                                            </p:tgtEl>
                                          </p:cBhvr>
                                        </p:animEffect>
                                      </p:childTnLst>
                                    </p:cTn>
                                  </p:par>
                                </p:childTnLst>
                              </p:cTn>
                            </p:par>
                            <p:par>
                              <p:cTn id="51" fill="hold">
                                <p:stCondLst>
                                  <p:cond delay="3950"/>
                                </p:stCondLst>
                                <p:childTnLst>
                                  <p:par>
                                    <p:cTn id="52" presetID="1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ppt_y</p:attrName>
                                            </p:attrNameLst>
                                          </p:cBhvr>
                                          <p:tavLst>
                                            <p:tav tm="0">
                                              <p:val>
                                                <p:strVal val="#ppt_y+#ppt_h*1.125000"/>
                                              </p:val>
                                            </p:tav>
                                            <p:tav tm="100000">
                                              <p:val>
                                                <p:strVal val="#ppt_y"/>
                                              </p:val>
                                            </p:tav>
                                          </p:tavLst>
                                        </p:anim>
                                        <p:animEffect transition="in" filter="wipe(up)">
                                          <p:cBhvr>
                                            <p:cTn id="55" dur="500"/>
                                            <p:tgtEl>
                                              <p:spTgt spid="17"/>
                                            </p:tgtEl>
                                          </p:cBhvr>
                                        </p:animEffect>
                                      </p:childTnLst>
                                    </p:cTn>
                                  </p:par>
                                  <p:par>
                                    <p:cTn id="56" presetID="12" presetClass="entr" presetSubtype="4" fill="hold" grpId="0" nodeType="withEffect">
                                      <p:stCondLst>
                                        <p:cond delay="2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ppt_y</p:attrName>
                                            </p:attrNameLst>
                                          </p:cBhvr>
                                          <p:tavLst>
                                            <p:tav tm="0">
                                              <p:val>
                                                <p:strVal val="#ppt_y+#ppt_h*1.125000"/>
                                              </p:val>
                                            </p:tav>
                                            <p:tav tm="100000">
                                              <p:val>
                                                <p:strVal val="#ppt_y"/>
                                              </p:val>
                                            </p:tav>
                                          </p:tavLst>
                                        </p:anim>
                                        <p:animEffect transition="in" filter="wipe(up)">
                                          <p:cBhvr>
                                            <p:cTn id="59" dur="500"/>
                                            <p:tgtEl>
                                              <p:spTgt spid="18"/>
                                            </p:tgtEl>
                                          </p:cBhvr>
                                        </p:animEffect>
                                      </p:childTnLst>
                                    </p:cTn>
                                  </p:par>
                                  <p:par>
                                    <p:cTn id="60" presetID="12" presetClass="entr" presetSubtype="4"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p:tgtEl>
                                              <p:spTgt spid="19"/>
                                            </p:tgtEl>
                                            <p:attrNameLst>
                                              <p:attrName>ppt_y</p:attrName>
                                            </p:attrNameLst>
                                          </p:cBhvr>
                                          <p:tavLst>
                                            <p:tav tm="0">
                                              <p:val>
                                                <p:strVal val="#ppt_y+#ppt_h*1.125000"/>
                                              </p:val>
                                            </p:tav>
                                            <p:tav tm="100000">
                                              <p:val>
                                                <p:strVal val="#ppt_y"/>
                                              </p:val>
                                            </p:tav>
                                          </p:tavLst>
                                        </p:anim>
                                        <p:animEffect transition="in" filter="wipe(up)">
                                          <p:cBhvr>
                                            <p:cTn id="63" dur="500"/>
                                            <p:tgtEl>
                                              <p:spTgt spid="19"/>
                                            </p:tgtEl>
                                          </p:cBhvr>
                                        </p:animEffect>
                                      </p:childTnLst>
                                    </p:cTn>
                                  </p:par>
                                  <p:par>
                                    <p:cTn id="64" presetID="12" presetClass="entr" presetSubtype="4" fill="hold" grpId="0" nodeType="withEffect">
                                      <p:stCondLst>
                                        <p:cond delay="60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ppt_y</p:attrName>
                                            </p:attrNameLst>
                                          </p:cBhvr>
                                          <p:tavLst>
                                            <p:tav tm="0">
                                              <p:val>
                                                <p:strVal val="#ppt_y+#ppt_h*1.125000"/>
                                              </p:val>
                                            </p:tav>
                                            <p:tav tm="100000">
                                              <p:val>
                                                <p:strVal val="#ppt_y"/>
                                              </p:val>
                                            </p:tav>
                                          </p:tavLst>
                                        </p:anim>
                                        <p:animEffect transition="in" filter="wipe(up)">
                                          <p:cBhvr>
                                            <p:cTn id="67" dur="500"/>
                                            <p:tgtEl>
                                              <p:spTgt spid="20"/>
                                            </p:tgtEl>
                                          </p:cBhvr>
                                        </p:animEffect>
                                      </p:childTnLst>
                                    </p:cTn>
                                  </p:par>
                                </p:childTnLst>
                              </p:cTn>
                            </p:par>
                            <p:par>
                              <p:cTn id="68" fill="hold">
                                <p:stCondLst>
                                  <p:cond delay="5050"/>
                                </p:stCondLst>
                                <p:childTnLst>
                                  <p:par>
                                    <p:cTn id="69" presetID="10"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58" grpId="0"/>
          <p:bldP spid="59" grpId="0"/>
          <p:bldP spid="62" grpId="0" animBg="1"/>
          <p:bldP spid="6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组合 155"/>
          <p:cNvGrpSpPr/>
          <p:nvPr/>
        </p:nvGrpSpPr>
        <p:grpSpPr>
          <a:xfrm>
            <a:off x="3729687" y="973990"/>
            <a:ext cx="4731040" cy="4732752"/>
            <a:chOff x="2798115" y="797625"/>
            <a:chExt cx="3549358" cy="3549838"/>
          </a:xfrm>
        </p:grpSpPr>
        <p:sp>
          <p:nvSpPr>
            <p:cNvPr id="157" name="任意多边形 156"/>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158" name="圆角矩形 157"/>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grpSp>
      <p:grpSp>
        <p:nvGrpSpPr>
          <p:cNvPr id="159" name="组合 158"/>
          <p:cNvGrpSpPr/>
          <p:nvPr/>
        </p:nvGrpSpPr>
        <p:grpSpPr>
          <a:xfrm>
            <a:off x="3870670" y="1049810"/>
            <a:ext cx="1512141" cy="1416381"/>
            <a:chOff x="3871174" y="1138973"/>
            <a:chExt cx="1512338" cy="1416053"/>
          </a:xfrm>
          <a:solidFill>
            <a:srgbClr val="EA6103"/>
          </a:solidFill>
        </p:grpSpPr>
        <p:sp>
          <p:nvSpPr>
            <p:cNvPr id="160" name="任意多边形 159"/>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5400000">
              <a:off x="5195889" y="1152872"/>
              <a:ext cx="2017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6969068" y="1115026"/>
            <a:ext cx="1421168" cy="1514915"/>
            <a:chOff x="6969974" y="1204174"/>
            <a:chExt cx="1421353" cy="1514565"/>
          </a:xfrm>
          <a:solidFill>
            <a:schemeClr val="accent4">
              <a:lumMod val="75000"/>
            </a:schemeClr>
          </a:solidFill>
        </p:grpSpPr>
        <p:sp>
          <p:nvSpPr>
            <p:cNvPr id="163" name="任意多边形 162"/>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solidFill>
              <a:srgbClr val="F6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10800000">
              <a:off x="8189806" y="2545015"/>
              <a:ext cx="201721" cy="173724"/>
            </a:xfrm>
            <a:prstGeom prst="triangle">
              <a:avLst/>
            </a:prstGeom>
            <a:solidFill>
              <a:srgbClr val="F69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5" name="组合 164"/>
          <p:cNvGrpSpPr/>
          <p:nvPr/>
        </p:nvGrpSpPr>
        <p:grpSpPr>
          <a:xfrm>
            <a:off x="6804338" y="4201841"/>
            <a:ext cx="1515405" cy="1420190"/>
            <a:chOff x="6805224" y="4290274"/>
            <a:chExt cx="1515602" cy="1419862"/>
          </a:xfrm>
          <a:solidFill>
            <a:srgbClr val="EA5E66"/>
          </a:solidFill>
        </p:grpSpPr>
        <p:sp>
          <p:nvSpPr>
            <p:cNvPr id="166" name="任意多边形 165"/>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6200000">
              <a:off x="6791325" y="5522514"/>
              <a:ext cx="2017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3798829" y="4037437"/>
            <a:ext cx="1422518" cy="1515568"/>
            <a:chOff x="3799323" y="4125909"/>
            <a:chExt cx="1422703" cy="1515217"/>
          </a:xfrm>
          <a:solidFill>
            <a:schemeClr val="accent4">
              <a:lumMod val="75000"/>
            </a:schemeClr>
          </a:solidFill>
        </p:grpSpPr>
        <p:sp>
          <p:nvSpPr>
            <p:cNvPr id="169" name="任意多边形 168"/>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等腰三角形 169"/>
            <p:cNvSpPr/>
            <p:nvPr/>
          </p:nvSpPr>
          <p:spPr>
            <a:xfrm>
              <a:off x="3799323" y="4125909"/>
              <a:ext cx="201721" cy="173724"/>
            </a:xfrm>
            <a:prstGeom prst="triangle">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1" name="文本框 15"/>
          <p:cNvSpPr txBox="1"/>
          <p:nvPr/>
        </p:nvSpPr>
        <p:spPr>
          <a:xfrm>
            <a:off x="5271529" y="909514"/>
            <a:ext cx="1797226" cy="369322"/>
          </a:xfrm>
          <a:prstGeom prst="rect">
            <a:avLst/>
          </a:prstGeom>
          <a:noFill/>
        </p:spPr>
        <p:txBody>
          <a:bodyPr wrap="square" lIns="91429" tIns="45715" rIns="91429" bIns="4571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01</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72" name="文本框 16"/>
          <p:cNvSpPr txBox="1"/>
          <p:nvPr/>
        </p:nvSpPr>
        <p:spPr>
          <a:xfrm>
            <a:off x="5209752" y="5301671"/>
            <a:ext cx="1644734" cy="369322"/>
          </a:xfrm>
          <a:prstGeom prst="rect">
            <a:avLst/>
          </a:prstGeom>
          <a:noFill/>
        </p:spPr>
        <p:txBody>
          <a:bodyPr wrap="square" lIns="91429" tIns="45715" rIns="91429" bIns="4571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03</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73" name="文本框 17"/>
          <p:cNvSpPr txBox="1"/>
          <p:nvPr/>
        </p:nvSpPr>
        <p:spPr>
          <a:xfrm rot="5400000">
            <a:off x="7490311" y="3210037"/>
            <a:ext cx="1633013" cy="369322"/>
          </a:xfrm>
          <a:prstGeom prst="rect">
            <a:avLst/>
          </a:prstGeom>
          <a:noFill/>
        </p:spPr>
        <p:txBody>
          <a:bodyPr wrap="square" lIns="91429" tIns="45715" rIns="91429" bIns="4571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02</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74" name="文本框 18"/>
          <p:cNvSpPr txBox="1"/>
          <p:nvPr/>
        </p:nvSpPr>
        <p:spPr>
          <a:xfrm rot="16200000">
            <a:off x="3081767" y="3099707"/>
            <a:ext cx="1636354" cy="369322"/>
          </a:xfrm>
          <a:prstGeom prst="rect">
            <a:avLst/>
          </a:prstGeom>
          <a:noFill/>
        </p:spPr>
        <p:txBody>
          <a:bodyPr wrap="square" lIns="91429" tIns="45715" rIns="91429" bIns="4571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04</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grpSp>
        <p:nvGrpSpPr>
          <p:cNvPr id="175" name="组合 174"/>
          <p:cNvGrpSpPr/>
          <p:nvPr/>
        </p:nvGrpSpPr>
        <p:grpSpPr>
          <a:xfrm>
            <a:off x="4360876" y="1592191"/>
            <a:ext cx="3468663" cy="3496354"/>
            <a:chOff x="4361443" y="1681228"/>
            <a:chExt cx="3469115" cy="3495545"/>
          </a:xfrm>
          <a:effectLst>
            <a:outerShdw blurRad="203200" dist="88900" dir="2700000" algn="tl" rotWithShape="0">
              <a:prstClr val="black">
                <a:alpha val="30000"/>
              </a:prstClr>
            </a:outerShdw>
          </a:effectLst>
        </p:grpSpPr>
        <p:sp>
          <p:nvSpPr>
            <p:cNvPr id="176" name="泪滴形 175"/>
            <p:cNvSpPr/>
            <p:nvPr/>
          </p:nvSpPr>
          <p:spPr>
            <a:xfrm flipV="1">
              <a:off x="4361443" y="1681228"/>
              <a:ext cx="1684999" cy="1684998"/>
            </a:xfrm>
            <a:prstGeom prst="teardrop">
              <a:avLst/>
            </a:prstGeom>
            <a:solidFill>
              <a:srgbClr val="EA6103"/>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泪滴形 176"/>
            <p:cNvSpPr/>
            <p:nvPr/>
          </p:nvSpPr>
          <p:spPr>
            <a:xfrm flipH="1">
              <a:off x="6145559" y="3491775"/>
              <a:ext cx="1684999" cy="1684998"/>
            </a:xfrm>
            <a:prstGeom prst="teardrop">
              <a:avLst/>
            </a:prstGeom>
            <a:solidFill>
              <a:srgbClr val="EA5E66"/>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泪滴形 177"/>
            <p:cNvSpPr/>
            <p:nvPr/>
          </p:nvSpPr>
          <p:spPr>
            <a:xfrm flipH="1" flipV="1">
              <a:off x="6145559" y="1681228"/>
              <a:ext cx="1684999" cy="1684998"/>
            </a:xfrm>
            <a:prstGeom prst="teardrop">
              <a:avLst/>
            </a:prstGeom>
            <a:solidFill>
              <a:srgbClr val="F69F1E"/>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泪滴形 178"/>
            <p:cNvSpPr/>
            <p:nvPr/>
          </p:nvSpPr>
          <p:spPr>
            <a:xfrm>
              <a:off x="4361443" y="3491775"/>
              <a:ext cx="1684999" cy="1684998"/>
            </a:xfrm>
            <a:prstGeom prst="teardrop">
              <a:avLst/>
            </a:prstGeom>
            <a:solidFill>
              <a:srgbClr val="0099A9"/>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4524458" y="1756347"/>
            <a:ext cx="1414523" cy="1415036"/>
            <a:chOff x="3394374" y="1384437"/>
            <a:chExt cx="1061215" cy="1061359"/>
          </a:xfrm>
        </p:grpSpPr>
        <p:grpSp>
          <p:nvGrpSpPr>
            <p:cNvPr id="181" name="组合 180"/>
            <p:cNvGrpSpPr/>
            <p:nvPr/>
          </p:nvGrpSpPr>
          <p:grpSpPr>
            <a:xfrm>
              <a:off x="3394374" y="1384437"/>
              <a:ext cx="1061215" cy="1061359"/>
              <a:chOff x="4926840" y="1732375"/>
              <a:chExt cx="1656097" cy="1656098"/>
            </a:xfrm>
          </p:grpSpPr>
          <p:sp>
            <p:nvSpPr>
              <p:cNvPr id="187" name="任意多边形 18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8" name="椭圆 187"/>
              <p:cNvSpPr/>
              <p:nvPr/>
            </p:nvSpPr>
            <p:spPr>
              <a:xfrm>
                <a:off x="5189938" y="1995474"/>
                <a:ext cx="1129900" cy="1129900"/>
              </a:xfrm>
              <a:prstGeom prst="ellipse">
                <a:avLst/>
              </a:prstGeom>
              <a:solidFill>
                <a:srgbClr val="EA6103"/>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183" name="Freeform 910"/>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EA6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4" name="Freeform 911"/>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EA6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5" name="Freeform 912"/>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EA6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6" name="Freeform 913"/>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EA6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190" name="组合 189"/>
          <p:cNvGrpSpPr/>
          <p:nvPr/>
        </p:nvGrpSpPr>
        <p:grpSpPr>
          <a:xfrm>
            <a:off x="6251433" y="1756347"/>
            <a:ext cx="1414523" cy="1415036"/>
            <a:chOff x="4689999" y="1384437"/>
            <a:chExt cx="1061215" cy="1061359"/>
          </a:xfrm>
        </p:grpSpPr>
        <p:grpSp>
          <p:nvGrpSpPr>
            <p:cNvPr id="191" name="组合 190"/>
            <p:cNvGrpSpPr/>
            <p:nvPr/>
          </p:nvGrpSpPr>
          <p:grpSpPr>
            <a:xfrm>
              <a:off x="4689999" y="1384437"/>
              <a:ext cx="1061215" cy="1061359"/>
              <a:chOff x="4926840" y="1732375"/>
              <a:chExt cx="1656097" cy="1656098"/>
            </a:xfrm>
          </p:grpSpPr>
          <p:sp>
            <p:nvSpPr>
              <p:cNvPr id="193" name="任意多边形 19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4" name="椭圆 193"/>
              <p:cNvSpPr/>
              <p:nvPr/>
            </p:nvSpPr>
            <p:spPr>
              <a:xfrm>
                <a:off x="5189938" y="1995474"/>
                <a:ext cx="1129900" cy="1129900"/>
              </a:xfrm>
              <a:prstGeom prst="ellipse">
                <a:avLst/>
              </a:prstGeom>
              <a:solidFill>
                <a:srgbClr val="F69F1E"/>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2"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F69F1E"/>
            </a:solidFill>
            <a:ln>
              <a:noFill/>
            </a:ln>
          </p:spPr>
          <p:txBody>
            <a:bodyPr vert="horz" wrap="square" lIns="68589" tIns="34295" rIns="68589" bIns="34295" numCol="1" anchor="t" anchorCtr="0" compatLnSpc="1">
              <a:prstTxWarp prst="textNoShape">
                <a:avLst/>
              </a:prstTxWarp>
            </a:bodyPr>
            <a:lstStyle/>
            <a:p>
              <a:endParaRPr lang="zh-CN" altLang="en-US">
                <a:solidFill>
                  <a:srgbClr val="FFB850"/>
                </a:solidFill>
              </a:endParaRPr>
            </a:p>
          </p:txBody>
        </p:sp>
      </p:grpSp>
      <p:grpSp>
        <p:nvGrpSpPr>
          <p:cNvPr id="196" name="组合 195"/>
          <p:cNvGrpSpPr/>
          <p:nvPr/>
        </p:nvGrpSpPr>
        <p:grpSpPr>
          <a:xfrm>
            <a:off x="4524458" y="3496648"/>
            <a:ext cx="1414523" cy="1415036"/>
            <a:chOff x="3394374" y="2689764"/>
            <a:chExt cx="1061215" cy="1061359"/>
          </a:xfrm>
        </p:grpSpPr>
        <p:grpSp>
          <p:nvGrpSpPr>
            <p:cNvPr id="197" name="组合 196"/>
            <p:cNvGrpSpPr/>
            <p:nvPr/>
          </p:nvGrpSpPr>
          <p:grpSpPr>
            <a:xfrm>
              <a:off x="3394374" y="2689764"/>
              <a:ext cx="1061215" cy="1061359"/>
              <a:chOff x="4926840" y="1732375"/>
              <a:chExt cx="1656097" cy="1656098"/>
            </a:xfrm>
          </p:grpSpPr>
          <p:sp>
            <p:nvSpPr>
              <p:cNvPr id="202" name="任意多边形 201"/>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3" name="椭圆 202"/>
              <p:cNvSpPr/>
              <p:nvPr/>
            </p:nvSpPr>
            <p:spPr>
              <a:xfrm>
                <a:off x="5189938" y="1995474"/>
                <a:ext cx="1129900" cy="1129900"/>
              </a:xfrm>
              <a:prstGeom prst="ellipse">
                <a:avLst/>
              </a:prstGeom>
              <a:solidFill>
                <a:srgbClr val="0099A9"/>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Group 46"/>
            <p:cNvGrpSpPr>
              <a:grpSpLocks noChangeAspect="1"/>
            </p:cNvGrpSpPr>
            <p:nvPr/>
          </p:nvGrpSpPr>
          <p:grpSpPr bwMode="auto">
            <a:xfrm>
              <a:off x="3703465" y="3092811"/>
              <a:ext cx="443033" cy="274322"/>
              <a:chOff x="3098" y="1701"/>
              <a:chExt cx="1486" cy="920"/>
            </a:xfrm>
            <a:solidFill>
              <a:srgbClr val="663A77"/>
            </a:solidFill>
          </p:grpSpPr>
          <p:sp>
            <p:nvSpPr>
              <p:cNvPr id="199"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rgbClr val="009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rgbClr val="009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rgbClr val="009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05" name="组合 204"/>
          <p:cNvGrpSpPr/>
          <p:nvPr/>
        </p:nvGrpSpPr>
        <p:grpSpPr>
          <a:xfrm>
            <a:off x="6251433" y="3496648"/>
            <a:ext cx="1414523" cy="1415036"/>
            <a:chOff x="4689999" y="2689764"/>
            <a:chExt cx="1061215" cy="1061359"/>
          </a:xfrm>
        </p:grpSpPr>
        <p:grpSp>
          <p:nvGrpSpPr>
            <p:cNvPr id="206" name="组合 205"/>
            <p:cNvGrpSpPr/>
            <p:nvPr/>
          </p:nvGrpSpPr>
          <p:grpSpPr>
            <a:xfrm>
              <a:off x="4689999" y="2689764"/>
              <a:ext cx="1061215" cy="1061359"/>
              <a:chOff x="4926840" y="1732375"/>
              <a:chExt cx="1656097" cy="1656098"/>
            </a:xfrm>
          </p:grpSpPr>
          <p:sp>
            <p:nvSpPr>
              <p:cNvPr id="208" name="任意多边形 20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9" name="椭圆 208"/>
              <p:cNvSpPr/>
              <p:nvPr/>
            </p:nvSpPr>
            <p:spPr>
              <a:xfrm>
                <a:off x="5189938" y="1995474"/>
                <a:ext cx="1129900" cy="1129900"/>
              </a:xfrm>
              <a:prstGeom prst="ellipse">
                <a:avLst/>
              </a:prstGeom>
              <a:solidFill>
                <a:srgbClr val="EA5E66"/>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7"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EA5E66"/>
            </a:solidFill>
            <a:ln>
              <a:noFill/>
            </a:ln>
          </p:spPr>
          <p:txBody>
            <a:bodyPr vert="horz" wrap="square" lIns="68589" tIns="34295" rIns="68589" bIns="34295" numCol="1" anchor="t" anchorCtr="0" compatLnSpc="1">
              <a:prstTxWarp prst="textNoShape">
                <a:avLst/>
              </a:prstTxWarp>
            </a:bodyPr>
            <a:lstStyle/>
            <a:p>
              <a:endParaRPr lang="zh-CN" altLang="en-US" dirty="0"/>
            </a:p>
          </p:txBody>
        </p:sp>
      </p:grpSp>
      <p:grpSp>
        <p:nvGrpSpPr>
          <p:cNvPr id="211" name="组合 210"/>
          <p:cNvGrpSpPr/>
          <p:nvPr/>
        </p:nvGrpSpPr>
        <p:grpSpPr>
          <a:xfrm>
            <a:off x="8609630" y="1543621"/>
            <a:ext cx="2094088" cy="948342"/>
            <a:chOff x="1854430" y="4509302"/>
            <a:chExt cx="2094361" cy="948122"/>
          </a:xfrm>
        </p:grpSpPr>
        <p:sp>
          <p:nvSpPr>
            <p:cNvPr id="212" name="文本框 76"/>
            <p:cNvSpPr txBox="1"/>
            <p:nvPr/>
          </p:nvSpPr>
          <p:spPr>
            <a:xfrm>
              <a:off x="1858271" y="4509302"/>
              <a:ext cx="1479861" cy="33847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600" dirty="0">
                  <a:solidFill>
                    <a:schemeClr val="tx1">
                      <a:lumMod val="50000"/>
                      <a:lumOff val="50000"/>
                    </a:schemeClr>
                  </a:solidFill>
                  <a:latin typeface="微软雅黑" pitchFamily="34" charset="-122"/>
                  <a:ea typeface="微软雅黑" pitchFamily="34" charset="-122"/>
                </a:rPr>
                <a:t>在此添加标题</a:t>
              </a:r>
            </a:p>
          </p:txBody>
        </p:sp>
        <p:sp>
          <p:nvSpPr>
            <p:cNvPr id="213" name="TextBox 10"/>
            <p:cNvSpPr>
              <a:spLocks noChangeArrowheads="1"/>
            </p:cNvSpPr>
            <p:nvPr/>
          </p:nvSpPr>
          <p:spPr bwMode="auto">
            <a:xfrm>
              <a:off x="1854430" y="4786242"/>
              <a:ext cx="2094361" cy="67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14000"/>
                </a:lnSpc>
              </a:pPr>
              <a:r>
                <a:rPr lang="zh-CN" altLang="en-US" sz="1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此处添加详细文本描述，建议与标题相关并符合整体语言风格，语言描述尽量简洁生动。</a:t>
              </a:r>
              <a:endParaRPr lang="en-US" altLang="zh-CN" sz="1100" dirty="0">
                <a:solidFill>
                  <a:schemeClr val="tx1">
                    <a:lumMod val="50000"/>
                    <a:lumOff val="50000"/>
                  </a:schemeClr>
                </a:solidFill>
                <a:latin typeface="微软雅黑"/>
                <a:ea typeface="微软雅黑"/>
                <a:cs typeface="Lato Light" charset="0"/>
                <a:sym typeface="Lato Light" charset="0"/>
              </a:endParaRPr>
            </a:p>
          </p:txBody>
        </p:sp>
      </p:grpSp>
      <p:grpSp>
        <p:nvGrpSpPr>
          <p:cNvPr id="214" name="组合 213"/>
          <p:cNvGrpSpPr/>
          <p:nvPr/>
        </p:nvGrpSpPr>
        <p:grpSpPr>
          <a:xfrm>
            <a:off x="1558702" y="1482575"/>
            <a:ext cx="2085880" cy="948342"/>
            <a:chOff x="1685748" y="4509302"/>
            <a:chExt cx="2086152" cy="948122"/>
          </a:xfrm>
        </p:grpSpPr>
        <p:sp>
          <p:nvSpPr>
            <p:cNvPr id="215" name="文本框 79"/>
            <p:cNvSpPr txBox="1"/>
            <p:nvPr/>
          </p:nvSpPr>
          <p:spPr>
            <a:xfrm>
              <a:off x="2277993" y="4509302"/>
              <a:ext cx="1479861" cy="33847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600" dirty="0">
                  <a:solidFill>
                    <a:schemeClr val="tx1">
                      <a:lumMod val="50000"/>
                      <a:lumOff val="50000"/>
                    </a:schemeClr>
                  </a:solidFill>
                  <a:latin typeface="微软雅黑" pitchFamily="34" charset="-122"/>
                  <a:ea typeface="微软雅黑" pitchFamily="34" charset="-122"/>
                </a:rPr>
                <a:t>在此添加标题</a:t>
              </a:r>
            </a:p>
          </p:txBody>
        </p:sp>
        <p:sp>
          <p:nvSpPr>
            <p:cNvPr id="216" name="TextBox 10"/>
            <p:cNvSpPr>
              <a:spLocks noChangeArrowheads="1"/>
            </p:cNvSpPr>
            <p:nvPr/>
          </p:nvSpPr>
          <p:spPr bwMode="auto">
            <a:xfrm>
              <a:off x="1685748" y="4786242"/>
              <a:ext cx="2086152" cy="67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14000"/>
                </a:lnSpc>
              </a:pPr>
              <a:r>
                <a:rPr lang="zh-CN" altLang="en-US" sz="1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此处添加详细文本描述，建议与标题相关并符合整体语言风格，语言描述尽量简洁生动。</a:t>
              </a:r>
              <a:endParaRPr lang="en-US" altLang="zh-CN" sz="1100" dirty="0">
                <a:solidFill>
                  <a:schemeClr val="tx1">
                    <a:lumMod val="50000"/>
                    <a:lumOff val="50000"/>
                  </a:schemeClr>
                </a:solidFill>
                <a:latin typeface="微软雅黑"/>
                <a:ea typeface="微软雅黑"/>
                <a:cs typeface="Lato Light" charset="0"/>
                <a:sym typeface="Lato Light" charset="0"/>
              </a:endParaRPr>
            </a:p>
          </p:txBody>
        </p:sp>
      </p:grpSp>
      <p:grpSp>
        <p:nvGrpSpPr>
          <p:cNvPr id="217" name="组合 216"/>
          <p:cNvGrpSpPr/>
          <p:nvPr/>
        </p:nvGrpSpPr>
        <p:grpSpPr>
          <a:xfrm>
            <a:off x="8609630" y="4140070"/>
            <a:ext cx="2094088" cy="948342"/>
            <a:chOff x="1854430" y="4509302"/>
            <a:chExt cx="2094361" cy="948122"/>
          </a:xfrm>
        </p:grpSpPr>
        <p:sp>
          <p:nvSpPr>
            <p:cNvPr id="218" name="文本框 82"/>
            <p:cNvSpPr txBox="1"/>
            <p:nvPr/>
          </p:nvSpPr>
          <p:spPr>
            <a:xfrm>
              <a:off x="1858271" y="4509302"/>
              <a:ext cx="1479861" cy="33847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600" dirty="0">
                  <a:solidFill>
                    <a:schemeClr val="tx1">
                      <a:lumMod val="50000"/>
                      <a:lumOff val="50000"/>
                    </a:schemeClr>
                  </a:solidFill>
                  <a:latin typeface="微软雅黑" pitchFamily="34" charset="-122"/>
                  <a:ea typeface="微软雅黑" pitchFamily="34" charset="-122"/>
                </a:rPr>
                <a:t>在此添加标题</a:t>
              </a:r>
            </a:p>
          </p:txBody>
        </p:sp>
        <p:sp>
          <p:nvSpPr>
            <p:cNvPr id="219" name="TextBox 10"/>
            <p:cNvSpPr>
              <a:spLocks noChangeArrowheads="1"/>
            </p:cNvSpPr>
            <p:nvPr/>
          </p:nvSpPr>
          <p:spPr bwMode="auto">
            <a:xfrm>
              <a:off x="1854430" y="4786242"/>
              <a:ext cx="2094361" cy="67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14000"/>
                </a:lnSpc>
              </a:pPr>
              <a:r>
                <a:rPr lang="zh-CN" altLang="en-US" sz="1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此处添加详细文本描述，建议与标题相关并符合整体语言风格，语言描述尽量简洁生动。</a:t>
              </a:r>
              <a:endParaRPr lang="en-US" altLang="zh-CN" sz="1100" dirty="0">
                <a:solidFill>
                  <a:schemeClr val="tx1">
                    <a:lumMod val="50000"/>
                    <a:lumOff val="50000"/>
                  </a:schemeClr>
                </a:solidFill>
                <a:latin typeface="微软雅黑"/>
                <a:ea typeface="微软雅黑"/>
                <a:cs typeface="Lato Light" charset="0"/>
                <a:sym typeface="Lato Light" charset="0"/>
              </a:endParaRPr>
            </a:p>
          </p:txBody>
        </p:sp>
      </p:grpSp>
      <p:grpSp>
        <p:nvGrpSpPr>
          <p:cNvPr id="220" name="组合 219"/>
          <p:cNvGrpSpPr/>
          <p:nvPr/>
        </p:nvGrpSpPr>
        <p:grpSpPr>
          <a:xfrm>
            <a:off x="1414686" y="4211203"/>
            <a:ext cx="2229896" cy="948342"/>
            <a:chOff x="1541713" y="4509302"/>
            <a:chExt cx="2230187" cy="948122"/>
          </a:xfrm>
        </p:grpSpPr>
        <p:sp>
          <p:nvSpPr>
            <p:cNvPr id="221" name="文本框 85"/>
            <p:cNvSpPr txBox="1"/>
            <p:nvPr/>
          </p:nvSpPr>
          <p:spPr>
            <a:xfrm>
              <a:off x="2277993" y="4509302"/>
              <a:ext cx="1479861" cy="33847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600" dirty="0">
                  <a:solidFill>
                    <a:schemeClr val="tx1">
                      <a:lumMod val="50000"/>
                      <a:lumOff val="50000"/>
                    </a:schemeClr>
                  </a:solidFill>
                  <a:latin typeface="微软雅黑" pitchFamily="34" charset="-122"/>
                  <a:ea typeface="微软雅黑" pitchFamily="34" charset="-122"/>
                </a:rPr>
                <a:t>在此添加标题</a:t>
              </a:r>
            </a:p>
          </p:txBody>
        </p:sp>
        <p:sp>
          <p:nvSpPr>
            <p:cNvPr id="222" name="TextBox 10"/>
            <p:cNvSpPr>
              <a:spLocks noChangeArrowheads="1"/>
            </p:cNvSpPr>
            <p:nvPr/>
          </p:nvSpPr>
          <p:spPr bwMode="auto">
            <a:xfrm>
              <a:off x="1541713" y="4786242"/>
              <a:ext cx="2230187" cy="67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14000"/>
                </a:lnSpc>
              </a:pPr>
              <a:r>
                <a:rPr lang="zh-CN" altLang="en-US" sz="11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此处添加详细文本描述，建议与标题相关并符合整体语言风格，语言描述尽量简洁生动。</a:t>
              </a:r>
              <a:endParaRPr lang="en-US" altLang="zh-CN" sz="1100" dirty="0">
                <a:solidFill>
                  <a:schemeClr val="tx1">
                    <a:lumMod val="50000"/>
                    <a:lumOff val="50000"/>
                  </a:schemeClr>
                </a:solidFill>
                <a:latin typeface="微软雅黑"/>
                <a:ea typeface="微软雅黑"/>
                <a:cs typeface="Lato Light" charset="0"/>
                <a:sym typeface="Lato Light" charset="0"/>
              </a:endParaRPr>
            </a:p>
          </p:txBody>
        </p:sp>
      </p:grpSp>
      <p:sp>
        <p:nvSpPr>
          <p:cNvPr id="223" name="TextBox 222"/>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74" name="TextBox 73"/>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教学反思</a:t>
            </a:r>
          </a:p>
        </p:txBody>
      </p:sp>
      <p:pic>
        <p:nvPicPr>
          <p:cNvPr id="75"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6"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7" name="椭圆 76"/>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3111479" y="439873"/>
            <a:ext cx="4539025"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多元化评价价机制</a:t>
            </a:r>
          </a:p>
        </p:txBody>
      </p:sp>
    </p:spTree>
    <p:extLst>
      <p:ext uri="{BB962C8B-B14F-4D97-AF65-F5344CB8AC3E}">
        <p14:creationId xmlns:p14="http://schemas.microsoft.com/office/powerpoint/2010/main" val="331703726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50000">
                                          <p:cBhvr additive="base">
                                            <p:cTn id="7" dur="1200" fill="hold"/>
                                            <p:tgtEl>
                                              <p:spTgt spid="7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14:bounceEnd="50000">
                                          <p:cBhvr additive="base">
                                            <p:cTn id="11" dur="1200" fill="hold"/>
                                            <p:tgtEl>
                                              <p:spTgt spid="7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par>
                                    <p:cTn id="24" presetID="53" presetClass="entr" presetSubtype="16"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 calcmode="lin" valueType="num">
                                          <p:cBhvr>
                                            <p:cTn id="26" dur="800" fill="hold"/>
                                            <p:tgtEl>
                                              <p:spTgt spid="175"/>
                                            </p:tgtEl>
                                            <p:attrNameLst>
                                              <p:attrName>ppt_w</p:attrName>
                                            </p:attrNameLst>
                                          </p:cBhvr>
                                          <p:tavLst>
                                            <p:tav tm="0">
                                              <p:val>
                                                <p:fltVal val="0"/>
                                              </p:val>
                                            </p:tav>
                                            <p:tav tm="100000">
                                              <p:val>
                                                <p:strVal val="#ppt_w"/>
                                              </p:val>
                                            </p:tav>
                                          </p:tavLst>
                                        </p:anim>
                                        <p:anim calcmode="lin" valueType="num">
                                          <p:cBhvr>
                                            <p:cTn id="27" dur="800" fill="hold"/>
                                            <p:tgtEl>
                                              <p:spTgt spid="175"/>
                                            </p:tgtEl>
                                            <p:attrNameLst>
                                              <p:attrName>ppt_h</p:attrName>
                                            </p:attrNameLst>
                                          </p:cBhvr>
                                          <p:tavLst>
                                            <p:tav tm="0">
                                              <p:val>
                                                <p:fltVal val="0"/>
                                              </p:val>
                                            </p:tav>
                                            <p:tav tm="100000">
                                              <p:val>
                                                <p:strVal val="#ppt_h"/>
                                              </p:val>
                                            </p:tav>
                                          </p:tavLst>
                                        </p:anim>
                                        <p:animEffect transition="in" filter="fade">
                                          <p:cBhvr>
                                            <p:cTn id="28" dur="800"/>
                                            <p:tgtEl>
                                              <p:spTgt spid="175"/>
                                            </p:tgtEl>
                                          </p:cBhvr>
                                        </p:animEffect>
                                      </p:childTnLst>
                                    </p:cTn>
                                  </p:par>
                                  <p:par>
                                    <p:cTn id="29" presetID="31" presetClass="entr" presetSubtype="0" fill="hold" nodeType="withEffect">
                                      <p:stCondLst>
                                        <p:cond delay="70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1000" fill="hold"/>
                                            <p:tgtEl>
                                              <p:spTgt spid="180"/>
                                            </p:tgtEl>
                                            <p:attrNameLst>
                                              <p:attrName>ppt_w</p:attrName>
                                            </p:attrNameLst>
                                          </p:cBhvr>
                                          <p:tavLst>
                                            <p:tav tm="0">
                                              <p:val>
                                                <p:fltVal val="0"/>
                                              </p:val>
                                            </p:tav>
                                            <p:tav tm="100000">
                                              <p:val>
                                                <p:strVal val="#ppt_w"/>
                                              </p:val>
                                            </p:tav>
                                          </p:tavLst>
                                        </p:anim>
                                        <p:anim calcmode="lin" valueType="num">
                                          <p:cBhvr>
                                            <p:cTn id="32" dur="1000" fill="hold"/>
                                            <p:tgtEl>
                                              <p:spTgt spid="180"/>
                                            </p:tgtEl>
                                            <p:attrNameLst>
                                              <p:attrName>ppt_h</p:attrName>
                                            </p:attrNameLst>
                                          </p:cBhvr>
                                          <p:tavLst>
                                            <p:tav tm="0">
                                              <p:val>
                                                <p:fltVal val="0"/>
                                              </p:val>
                                            </p:tav>
                                            <p:tav tm="100000">
                                              <p:val>
                                                <p:strVal val="#ppt_h"/>
                                              </p:val>
                                            </p:tav>
                                          </p:tavLst>
                                        </p:anim>
                                        <p:anim calcmode="lin" valueType="num">
                                          <p:cBhvr>
                                            <p:cTn id="33" dur="1000" fill="hold"/>
                                            <p:tgtEl>
                                              <p:spTgt spid="180"/>
                                            </p:tgtEl>
                                            <p:attrNameLst>
                                              <p:attrName>style.rotation</p:attrName>
                                            </p:attrNameLst>
                                          </p:cBhvr>
                                          <p:tavLst>
                                            <p:tav tm="0">
                                              <p:val>
                                                <p:fltVal val="90"/>
                                              </p:val>
                                            </p:tav>
                                            <p:tav tm="100000">
                                              <p:val>
                                                <p:fltVal val="0"/>
                                              </p:val>
                                            </p:tav>
                                          </p:tavLst>
                                        </p:anim>
                                        <p:animEffect transition="in" filter="fade">
                                          <p:cBhvr>
                                            <p:cTn id="34" dur="1000"/>
                                            <p:tgtEl>
                                              <p:spTgt spid="180"/>
                                            </p:tgtEl>
                                          </p:cBhvr>
                                        </p:animEffect>
                                      </p:childTnLst>
                                    </p:cTn>
                                  </p:par>
                                  <p:par>
                                    <p:cTn id="35" presetID="31" presetClass="entr" presetSubtype="0" fill="hold" nodeType="withEffect">
                                      <p:stCondLst>
                                        <p:cond delay="700"/>
                                      </p:stCondLst>
                                      <p:childTnLst>
                                        <p:set>
                                          <p:cBhvr>
                                            <p:cTn id="36" dur="1" fill="hold">
                                              <p:stCondLst>
                                                <p:cond delay="0"/>
                                              </p:stCondLst>
                                            </p:cTn>
                                            <p:tgtEl>
                                              <p:spTgt spid="190"/>
                                            </p:tgtEl>
                                            <p:attrNameLst>
                                              <p:attrName>style.visibility</p:attrName>
                                            </p:attrNameLst>
                                          </p:cBhvr>
                                          <p:to>
                                            <p:strVal val="visible"/>
                                          </p:to>
                                        </p:set>
                                        <p:anim calcmode="lin" valueType="num">
                                          <p:cBhvr>
                                            <p:cTn id="37" dur="1000" fill="hold"/>
                                            <p:tgtEl>
                                              <p:spTgt spid="190"/>
                                            </p:tgtEl>
                                            <p:attrNameLst>
                                              <p:attrName>ppt_w</p:attrName>
                                            </p:attrNameLst>
                                          </p:cBhvr>
                                          <p:tavLst>
                                            <p:tav tm="0">
                                              <p:val>
                                                <p:fltVal val="0"/>
                                              </p:val>
                                            </p:tav>
                                            <p:tav tm="100000">
                                              <p:val>
                                                <p:strVal val="#ppt_w"/>
                                              </p:val>
                                            </p:tav>
                                          </p:tavLst>
                                        </p:anim>
                                        <p:anim calcmode="lin" valueType="num">
                                          <p:cBhvr>
                                            <p:cTn id="38" dur="1000" fill="hold"/>
                                            <p:tgtEl>
                                              <p:spTgt spid="190"/>
                                            </p:tgtEl>
                                            <p:attrNameLst>
                                              <p:attrName>ppt_h</p:attrName>
                                            </p:attrNameLst>
                                          </p:cBhvr>
                                          <p:tavLst>
                                            <p:tav tm="0">
                                              <p:val>
                                                <p:fltVal val="0"/>
                                              </p:val>
                                            </p:tav>
                                            <p:tav tm="100000">
                                              <p:val>
                                                <p:strVal val="#ppt_h"/>
                                              </p:val>
                                            </p:tav>
                                          </p:tavLst>
                                        </p:anim>
                                        <p:anim calcmode="lin" valueType="num">
                                          <p:cBhvr>
                                            <p:cTn id="39" dur="1000" fill="hold"/>
                                            <p:tgtEl>
                                              <p:spTgt spid="190"/>
                                            </p:tgtEl>
                                            <p:attrNameLst>
                                              <p:attrName>style.rotation</p:attrName>
                                            </p:attrNameLst>
                                          </p:cBhvr>
                                          <p:tavLst>
                                            <p:tav tm="0">
                                              <p:val>
                                                <p:fltVal val="90"/>
                                              </p:val>
                                            </p:tav>
                                            <p:tav tm="100000">
                                              <p:val>
                                                <p:fltVal val="0"/>
                                              </p:val>
                                            </p:tav>
                                          </p:tavLst>
                                        </p:anim>
                                        <p:animEffect transition="in" filter="fade">
                                          <p:cBhvr>
                                            <p:cTn id="40" dur="1000"/>
                                            <p:tgtEl>
                                              <p:spTgt spid="190"/>
                                            </p:tgtEl>
                                          </p:cBhvr>
                                        </p:animEffect>
                                      </p:childTnLst>
                                    </p:cTn>
                                  </p:par>
                                  <p:par>
                                    <p:cTn id="41" presetID="31" presetClass="entr" presetSubtype="0" fill="hold" nodeType="withEffect">
                                      <p:stCondLst>
                                        <p:cond delay="700"/>
                                      </p:stCondLst>
                                      <p:childTnLst>
                                        <p:set>
                                          <p:cBhvr>
                                            <p:cTn id="42" dur="1" fill="hold">
                                              <p:stCondLst>
                                                <p:cond delay="0"/>
                                              </p:stCondLst>
                                            </p:cTn>
                                            <p:tgtEl>
                                              <p:spTgt spid="196"/>
                                            </p:tgtEl>
                                            <p:attrNameLst>
                                              <p:attrName>style.visibility</p:attrName>
                                            </p:attrNameLst>
                                          </p:cBhvr>
                                          <p:to>
                                            <p:strVal val="visible"/>
                                          </p:to>
                                        </p:set>
                                        <p:anim calcmode="lin" valueType="num">
                                          <p:cBhvr>
                                            <p:cTn id="43" dur="1000" fill="hold"/>
                                            <p:tgtEl>
                                              <p:spTgt spid="196"/>
                                            </p:tgtEl>
                                            <p:attrNameLst>
                                              <p:attrName>ppt_w</p:attrName>
                                            </p:attrNameLst>
                                          </p:cBhvr>
                                          <p:tavLst>
                                            <p:tav tm="0">
                                              <p:val>
                                                <p:fltVal val="0"/>
                                              </p:val>
                                            </p:tav>
                                            <p:tav tm="100000">
                                              <p:val>
                                                <p:strVal val="#ppt_w"/>
                                              </p:val>
                                            </p:tav>
                                          </p:tavLst>
                                        </p:anim>
                                        <p:anim calcmode="lin" valueType="num">
                                          <p:cBhvr>
                                            <p:cTn id="44" dur="1000" fill="hold"/>
                                            <p:tgtEl>
                                              <p:spTgt spid="196"/>
                                            </p:tgtEl>
                                            <p:attrNameLst>
                                              <p:attrName>ppt_h</p:attrName>
                                            </p:attrNameLst>
                                          </p:cBhvr>
                                          <p:tavLst>
                                            <p:tav tm="0">
                                              <p:val>
                                                <p:fltVal val="0"/>
                                              </p:val>
                                            </p:tav>
                                            <p:tav tm="100000">
                                              <p:val>
                                                <p:strVal val="#ppt_h"/>
                                              </p:val>
                                            </p:tav>
                                          </p:tavLst>
                                        </p:anim>
                                        <p:anim calcmode="lin" valueType="num">
                                          <p:cBhvr>
                                            <p:cTn id="45" dur="1000" fill="hold"/>
                                            <p:tgtEl>
                                              <p:spTgt spid="196"/>
                                            </p:tgtEl>
                                            <p:attrNameLst>
                                              <p:attrName>style.rotation</p:attrName>
                                            </p:attrNameLst>
                                          </p:cBhvr>
                                          <p:tavLst>
                                            <p:tav tm="0">
                                              <p:val>
                                                <p:fltVal val="90"/>
                                              </p:val>
                                            </p:tav>
                                            <p:tav tm="100000">
                                              <p:val>
                                                <p:fltVal val="0"/>
                                              </p:val>
                                            </p:tav>
                                          </p:tavLst>
                                        </p:anim>
                                        <p:animEffect transition="in" filter="fade">
                                          <p:cBhvr>
                                            <p:cTn id="46" dur="1000"/>
                                            <p:tgtEl>
                                              <p:spTgt spid="196"/>
                                            </p:tgtEl>
                                          </p:cBhvr>
                                        </p:animEffect>
                                      </p:childTnLst>
                                    </p:cTn>
                                  </p:par>
                                  <p:par>
                                    <p:cTn id="47" presetID="31" presetClass="entr" presetSubtype="0" fill="hold" nodeType="withEffect">
                                      <p:stCondLst>
                                        <p:cond delay="700"/>
                                      </p:stCondLst>
                                      <p:childTnLst>
                                        <p:set>
                                          <p:cBhvr>
                                            <p:cTn id="48" dur="1" fill="hold">
                                              <p:stCondLst>
                                                <p:cond delay="0"/>
                                              </p:stCondLst>
                                            </p:cTn>
                                            <p:tgtEl>
                                              <p:spTgt spid="205"/>
                                            </p:tgtEl>
                                            <p:attrNameLst>
                                              <p:attrName>style.visibility</p:attrName>
                                            </p:attrNameLst>
                                          </p:cBhvr>
                                          <p:to>
                                            <p:strVal val="visible"/>
                                          </p:to>
                                        </p:set>
                                        <p:anim calcmode="lin" valueType="num">
                                          <p:cBhvr>
                                            <p:cTn id="49" dur="1000" fill="hold"/>
                                            <p:tgtEl>
                                              <p:spTgt spid="205"/>
                                            </p:tgtEl>
                                            <p:attrNameLst>
                                              <p:attrName>ppt_w</p:attrName>
                                            </p:attrNameLst>
                                          </p:cBhvr>
                                          <p:tavLst>
                                            <p:tav tm="0">
                                              <p:val>
                                                <p:fltVal val="0"/>
                                              </p:val>
                                            </p:tav>
                                            <p:tav tm="100000">
                                              <p:val>
                                                <p:strVal val="#ppt_w"/>
                                              </p:val>
                                            </p:tav>
                                          </p:tavLst>
                                        </p:anim>
                                        <p:anim calcmode="lin" valueType="num">
                                          <p:cBhvr>
                                            <p:cTn id="50" dur="1000" fill="hold"/>
                                            <p:tgtEl>
                                              <p:spTgt spid="205"/>
                                            </p:tgtEl>
                                            <p:attrNameLst>
                                              <p:attrName>ppt_h</p:attrName>
                                            </p:attrNameLst>
                                          </p:cBhvr>
                                          <p:tavLst>
                                            <p:tav tm="0">
                                              <p:val>
                                                <p:fltVal val="0"/>
                                              </p:val>
                                            </p:tav>
                                            <p:tav tm="100000">
                                              <p:val>
                                                <p:strVal val="#ppt_h"/>
                                              </p:val>
                                            </p:tav>
                                          </p:tavLst>
                                        </p:anim>
                                        <p:anim calcmode="lin" valueType="num">
                                          <p:cBhvr>
                                            <p:cTn id="51" dur="1000" fill="hold"/>
                                            <p:tgtEl>
                                              <p:spTgt spid="205"/>
                                            </p:tgtEl>
                                            <p:attrNameLst>
                                              <p:attrName>style.rotation</p:attrName>
                                            </p:attrNameLst>
                                          </p:cBhvr>
                                          <p:tavLst>
                                            <p:tav tm="0">
                                              <p:val>
                                                <p:fltVal val="90"/>
                                              </p:val>
                                            </p:tav>
                                            <p:tav tm="100000">
                                              <p:val>
                                                <p:fltVal val="0"/>
                                              </p:val>
                                            </p:tav>
                                          </p:tavLst>
                                        </p:anim>
                                        <p:animEffect transition="in" filter="fade">
                                          <p:cBhvr>
                                            <p:cTn id="52" dur="1000"/>
                                            <p:tgtEl>
                                              <p:spTgt spid="205"/>
                                            </p:tgtEl>
                                          </p:cBhvr>
                                        </p:animEffect>
                                      </p:childTnLst>
                                    </p:cTn>
                                  </p:par>
                                  <p:par>
                                    <p:cTn id="53" presetID="6" presetClass="entr" presetSubtype="32" fill="hold" nodeType="withEffect">
                                      <p:stCondLst>
                                        <p:cond delay="700"/>
                                      </p:stCondLst>
                                      <p:childTnLst>
                                        <p:set>
                                          <p:cBhvr>
                                            <p:cTn id="54" dur="1" fill="hold">
                                              <p:stCondLst>
                                                <p:cond delay="0"/>
                                              </p:stCondLst>
                                            </p:cTn>
                                            <p:tgtEl>
                                              <p:spTgt spid="156"/>
                                            </p:tgtEl>
                                            <p:attrNameLst>
                                              <p:attrName>style.visibility</p:attrName>
                                            </p:attrNameLst>
                                          </p:cBhvr>
                                          <p:to>
                                            <p:strVal val="visible"/>
                                          </p:to>
                                        </p:set>
                                        <p:animEffect transition="in" filter="circle(out)">
                                          <p:cBhvr>
                                            <p:cTn id="55" dur="2000"/>
                                            <p:tgtEl>
                                              <p:spTgt spid="156"/>
                                            </p:tgtEl>
                                          </p:cBhvr>
                                        </p:animEffect>
                                      </p:childTnLst>
                                    </p:cTn>
                                  </p:par>
                                  <p:par>
                                    <p:cTn id="56" presetID="22" presetClass="entr" presetSubtype="4" fill="hold" nodeType="withEffect">
                                      <p:stCondLst>
                                        <p:cond delay="2700"/>
                                      </p:stCondLst>
                                      <p:childTnLst>
                                        <p:set>
                                          <p:cBhvr>
                                            <p:cTn id="57" dur="1" fill="hold">
                                              <p:stCondLst>
                                                <p:cond delay="0"/>
                                              </p:stCondLst>
                                            </p:cTn>
                                            <p:tgtEl>
                                              <p:spTgt spid="159"/>
                                            </p:tgtEl>
                                            <p:attrNameLst>
                                              <p:attrName>style.visibility</p:attrName>
                                            </p:attrNameLst>
                                          </p:cBhvr>
                                          <p:to>
                                            <p:strVal val="visible"/>
                                          </p:to>
                                        </p:set>
                                        <p:animEffect transition="in" filter="wipe(down)">
                                          <p:cBhvr>
                                            <p:cTn id="58" dur="500"/>
                                            <p:tgtEl>
                                              <p:spTgt spid="159"/>
                                            </p:tgtEl>
                                          </p:cBhvr>
                                        </p:animEffect>
                                      </p:childTnLst>
                                    </p:cTn>
                                  </p:par>
                                </p:childTnLst>
                              </p:cTn>
                            </p:par>
                            <p:par>
                              <p:cTn id="59" fill="hold">
                                <p:stCondLst>
                                  <p:cond delay="4900"/>
                                </p:stCondLst>
                                <p:childTnLst>
                                  <p:par>
                                    <p:cTn id="60" presetID="53" presetClass="entr" presetSubtype="16"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par>
                                    <p:cTn id="65" presetID="42" presetClass="entr" presetSubtype="0" fill="hold" nodeType="withEffect">
                                      <p:stCondLst>
                                        <p:cond delay="0"/>
                                      </p:stCondLst>
                                      <p:childTnLst>
                                        <p:set>
                                          <p:cBhvr>
                                            <p:cTn id="66" dur="1" fill="hold">
                                              <p:stCondLst>
                                                <p:cond delay="0"/>
                                              </p:stCondLst>
                                            </p:cTn>
                                            <p:tgtEl>
                                              <p:spTgt spid="214"/>
                                            </p:tgtEl>
                                            <p:attrNameLst>
                                              <p:attrName>style.visibility</p:attrName>
                                            </p:attrNameLst>
                                          </p:cBhvr>
                                          <p:to>
                                            <p:strVal val="visible"/>
                                          </p:to>
                                        </p:set>
                                        <p:animEffect transition="in" filter="fade">
                                          <p:cBhvr>
                                            <p:cTn id="67" dur="1000"/>
                                            <p:tgtEl>
                                              <p:spTgt spid="214"/>
                                            </p:tgtEl>
                                          </p:cBhvr>
                                        </p:animEffect>
                                        <p:anim calcmode="lin" valueType="num">
                                          <p:cBhvr>
                                            <p:cTn id="68" dur="1000" fill="hold"/>
                                            <p:tgtEl>
                                              <p:spTgt spid="214"/>
                                            </p:tgtEl>
                                            <p:attrNameLst>
                                              <p:attrName>ppt_x</p:attrName>
                                            </p:attrNameLst>
                                          </p:cBhvr>
                                          <p:tavLst>
                                            <p:tav tm="0">
                                              <p:val>
                                                <p:strVal val="#ppt_x"/>
                                              </p:val>
                                            </p:tav>
                                            <p:tav tm="100000">
                                              <p:val>
                                                <p:strVal val="#ppt_x"/>
                                              </p:val>
                                            </p:tav>
                                          </p:tavLst>
                                        </p:anim>
                                        <p:anim calcmode="lin" valueType="num">
                                          <p:cBhvr>
                                            <p:cTn id="69" dur="1000" fill="hold"/>
                                            <p:tgtEl>
                                              <p:spTgt spid="214"/>
                                            </p:tgtEl>
                                            <p:attrNameLst>
                                              <p:attrName>ppt_y</p:attrName>
                                            </p:attrNameLst>
                                          </p:cBhvr>
                                          <p:tavLst>
                                            <p:tav tm="0">
                                              <p:val>
                                                <p:strVal val="#ppt_y+.1"/>
                                              </p:val>
                                            </p:tav>
                                            <p:tav tm="100000">
                                              <p:val>
                                                <p:strVal val="#ppt_y"/>
                                              </p:val>
                                            </p:tav>
                                          </p:tavLst>
                                        </p:anim>
                                      </p:childTnLst>
                                    </p:cTn>
                                  </p:par>
                                </p:childTnLst>
                              </p:cTn>
                            </p:par>
                            <p:par>
                              <p:cTn id="70" fill="hold">
                                <p:stCondLst>
                                  <p:cond delay="5900"/>
                                </p:stCondLst>
                                <p:childTnLst>
                                  <p:par>
                                    <p:cTn id="71" presetID="22" presetClass="entr" presetSubtype="8" fill="hold" nodeType="afterEffect">
                                      <p:stCondLst>
                                        <p:cond delay="0"/>
                                      </p:stCondLst>
                                      <p:childTnLst>
                                        <p:set>
                                          <p:cBhvr>
                                            <p:cTn id="72" dur="1" fill="hold">
                                              <p:stCondLst>
                                                <p:cond delay="0"/>
                                              </p:stCondLst>
                                            </p:cTn>
                                            <p:tgtEl>
                                              <p:spTgt spid="162"/>
                                            </p:tgtEl>
                                            <p:attrNameLst>
                                              <p:attrName>style.visibility</p:attrName>
                                            </p:attrNameLst>
                                          </p:cBhvr>
                                          <p:to>
                                            <p:strVal val="visible"/>
                                          </p:to>
                                        </p:set>
                                        <p:animEffect transition="in" filter="wipe(left)">
                                          <p:cBhvr>
                                            <p:cTn id="73" dur="500"/>
                                            <p:tgtEl>
                                              <p:spTgt spid="162"/>
                                            </p:tgtEl>
                                          </p:cBhvr>
                                        </p:animEffect>
                                      </p:childTnLst>
                                    </p:cTn>
                                  </p:par>
                                </p:childTnLst>
                              </p:cTn>
                            </p:par>
                            <p:par>
                              <p:cTn id="74" fill="hold">
                                <p:stCondLst>
                                  <p:cond delay="6400"/>
                                </p:stCondLst>
                                <p:childTnLst>
                                  <p:par>
                                    <p:cTn id="75" presetID="53" presetClass="entr" presetSubtype="16" fill="hold" grpId="0" nodeType="afterEffect">
                                      <p:stCondLst>
                                        <p:cond delay="0"/>
                                      </p:stCondLst>
                                      <p:childTnLst>
                                        <p:set>
                                          <p:cBhvr>
                                            <p:cTn id="76" dur="1" fill="hold">
                                              <p:stCondLst>
                                                <p:cond delay="0"/>
                                              </p:stCondLst>
                                            </p:cTn>
                                            <p:tgtEl>
                                              <p:spTgt spid="173"/>
                                            </p:tgtEl>
                                            <p:attrNameLst>
                                              <p:attrName>style.visibility</p:attrName>
                                            </p:attrNameLst>
                                          </p:cBhvr>
                                          <p:to>
                                            <p:strVal val="visible"/>
                                          </p:to>
                                        </p:set>
                                        <p:anim calcmode="lin" valueType="num">
                                          <p:cBhvr>
                                            <p:cTn id="77" dur="500" fill="hold"/>
                                            <p:tgtEl>
                                              <p:spTgt spid="173"/>
                                            </p:tgtEl>
                                            <p:attrNameLst>
                                              <p:attrName>ppt_w</p:attrName>
                                            </p:attrNameLst>
                                          </p:cBhvr>
                                          <p:tavLst>
                                            <p:tav tm="0">
                                              <p:val>
                                                <p:fltVal val="0"/>
                                              </p:val>
                                            </p:tav>
                                            <p:tav tm="100000">
                                              <p:val>
                                                <p:strVal val="#ppt_w"/>
                                              </p:val>
                                            </p:tav>
                                          </p:tavLst>
                                        </p:anim>
                                        <p:anim calcmode="lin" valueType="num">
                                          <p:cBhvr>
                                            <p:cTn id="78" dur="500" fill="hold"/>
                                            <p:tgtEl>
                                              <p:spTgt spid="173"/>
                                            </p:tgtEl>
                                            <p:attrNameLst>
                                              <p:attrName>ppt_h</p:attrName>
                                            </p:attrNameLst>
                                          </p:cBhvr>
                                          <p:tavLst>
                                            <p:tav tm="0">
                                              <p:val>
                                                <p:fltVal val="0"/>
                                              </p:val>
                                            </p:tav>
                                            <p:tav tm="100000">
                                              <p:val>
                                                <p:strVal val="#ppt_h"/>
                                              </p:val>
                                            </p:tav>
                                          </p:tavLst>
                                        </p:anim>
                                        <p:animEffect transition="in" filter="fade">
                                          <p:cBhvr>
                                            <p:cTn id="79" dur="500"/>
                                            <p:tgtEl>
                                              <p:spTgt spid="173"/>
                                            </p:tgtEl>
                                          </p:cBhvr>
                                        </p:animEffect>
                                      </p:childTnLst>
                                    </p:cTn>
                                  </p:par>
                                </p:childTnLst>
                              </p:cTn>
                            </p:par>
                            <p:par>
                              <p:cTn id="80" fill="hold">
                                <p:stCondLst>
                                  <p:cond delay="6900"/>
                                </p:stCondLst>
                                <p:childTnLst>
                                  <p:par>
                                    <p:cTn id="81" presetID="14" presetClass="entr" presetSubtype="10" fill="hold" nodeType="afterEffect">
                                      <p:stCondLst>
                                        <p:cond delay="0"/>
                                      </p:stCondLst>
                                      <p:childTnLst>
                                        <p:set>
                                          <p:cBhvr>
                                            <p:cTn id="82" dur="1" fill="hold">
                                              <p:stCondLst>
                                                <p:cond delay="0"/>
                                              </p:stCondLst>
                                            </p:cTn>
                                            <p:tgtEl>
                                              <p:spTgt spid="211"/>
                                            </p:tgtEl>
                                            <p:attrNameLst>
                                              <p:attrName>style.visibility</p:attrName>
                                            </p:attrNameLst>
                                          </p:cBhvr>
                                          <p:to>
                                            <p:strVal val="visible"/>
                                          </p:to>
                                        </p:set>
                                        <p:animEffect transition="in" filter="randombar(horizontal)">
                                          <p:cBhvr>
                                            <p:cTn id="83" dur="500"/>
                                            <p:tgtEl>
                                              <p:spTgt spid="211"/>
                                            </p:tgtEl>
                                          </p:cBhvr>
                                        </p:animEffect>
                                      </p:childTnLst>
                                    </p:cTn>
                                  </p:par>
                                </p:childTnLst>
                              </p:cTn>
                            </p:par>
                            <p:par>
                              <p:cTn id="84" fill="hold">
                                <p:stCondLst>
                                  <p:cond delay="7400"/>
                                </p:stCondLst>
                                <p:childTnLst>
                                  <p:par>
                                    <p:cTn id="85" presetID="22" presetClass="entr" presetSubtype="1"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wipe(up)">
                                          <p:cBhvr>
                                            <p:cTn id="87" dur="500"/>
                                            <p:tgtEl>
                                              <p:spTgt spid="165"/>
                                            </p:tgtEl>
                                          </p:cBhvr>
                                        </p:animEffect>
                                      </p:childTnLst>
                                    </p:cTn>
                                  </p:par>
                                </p:childTnLst>
                              </p:cTn>
                            </p:par>
                            <p:par>
                              <p:cTn id="88" fill="hold">
                                <p:stCondLst>
                                  <p:cond delay="7900"/>
                                </p:stCondLst>
                                <p:childTnLst>
                                  <p:par>
                                    <p:cTn id="89" presetID="53" presetClass="entr" presetSubtype="16" fill="hold" grpId="0" nodeType="afterEffect">
                                      <p:stCondLst>
                                        <p:cond delay="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animEffect transition="in" filter="fade">
                                          <p:cBhvr>
                                            <p:cTn id="93" dur="500"/>
                                            <p:tgtEl>
                                              <p:spTgt spid="172"/>
                                            </p:tgtEl>
                                          </p:cBhvr>
                                        </p:animEffect>
                                      </p:childTnLst>
                                    </p:cTn>
                                  </p:par>
                                </p:childTnLst>
                              </p:cTn>
                            </p:par>
                            <p:par>
                              <p:cTn id="94" fill="hold">
                                <p:stCondLst>
                                  <p:cond delay="8400"/>
                                </p:stCondLst>
                                <p:childTnLst>
                                  <p:par>
                                    <p:cTn id="95" presetID="14" presetClass="entr" presetSubtype="10" fill="hold" nodeType="afterEffect">
                                      <p:stCondLst>
                                        <p:cond delay="0"/>
                                      </p:stCondLst>
                                      <p:childTnLst>
                                        <p:set>
                                          <p:cBhvr>
                                            <p:cTn id="96" dur="1" fill="hold">
                                              <p:stCondLst>
                                                <p:cond delay="0"/>
                                              </p:stCondLst>
                                            </p:cTn>
                                            <p:tgtEl>
                                              <p:spTgt spid="217"/>
                                            </p:tgtEl>
                                            <p:attrNameLst>
                                              <p:attrName>style.visibility</p:attrName>
                                            </p:attrNameLst>
                                          </p:cBhvr>
                                          <p:to>
                                            <p:strVal val="visible"/>
                                          </p:to>
                                        </p:set>
                                        <p:animEffect transition="in" filter="randombar(horizontal)">
                                          <p:cBhvr>
                                            <p:cTn id="97" dur="500"/>
                                            <p:tgtEl>
                                              <p:spTgt spid="217"/>
                                            </p:tgtEl>
                                          </p:cBhvr>
                                        </p:animEffect>
                                      </p:childTnLst>
                                    </p:cTn>
                                  </p:par>
                                </p:childTnLst>
                              </p:cTn>
                            </p:par>
                            <p:par>
                              <p:cTn id="98" fill="hold">
                                <p:stCondLst>
                                  <p:cond delay="8900"/>
                                </p:stCondLst>
                                <p:childTnLst>
                                  <p:par>
                                    <p:cTn id="99" presetID="22" presetClass="entr" presetSubtype="4" fill="hold" nodeType="afterEffect">
                                      <p:stCondLst>
                                        <p:cond delay="0"/>
                                      </p:stCondLst>
                                      <p:childTnLst>
                                        <p:set>
                                          <p:cBhvr>
                                            <p:cTn id="100" dur="1" fill="hold">
                                              <p:stCondLst>
                                                <p:cond delay="0"/>
                                              </p:stCondLst>
                                            </p:cTn>
                                            <p:tgtEl>
                                              <p:spTgt spid="168"/>
                                            </p:tgtEl>
                                            <p:attrNameLst>
                                              <p:attrName>style.visibility</p:attrName>
                                            </p:attrNameLst>
                                          </p:cBhvr>
                                          <p:to>
                                            <p:strVal val="visible"/>
                                          </p:to>
                                        </p:set>
                                        <p:animEffect transition="in" filter="wipe(down)">
                                          <p:cBhvr>
                                            <p:cTn id="101" dur="500"/>
                                            <p:tgtEl>
                                              <p:spTgt spid="168"/>
                                            </p:tgtEl>
                                          </p:cBhvr>
                                        </p:animEffect>
                                      </p:childTnLst>
                                    </p:cTn>
                                  </p:par>
                                </p:childTnLst>
                              </p:cTn>
                            </p:par>
                            <p:par>
                              <p:cTn id="102" fill="hold">
                                <p:stCondLst>
                                  <p:cond delay="9400"/>
                                </p:stCondLst>
                                <p:childTnLst>
                                  <p:par>
                                    <p:cTn id="103" presetID="53" presetClass="entr" presetSubtype="16" fill="hold" grpId="0" nodeType="afterEffect">
                                      <p:stCondLst>
                                        <p:cond delay="0"/>
                                      </p:stCondLst>
                                      <p:childTnLst>
                                        <p:set>
                                          <p:cBhvr>
                                            <p:cTn id="104" dur="1" fill="hold">
                                              <p:stCondLst>
                                                <p:cond delay="0"/>
                                              </p:stCondLst>
                                            </p:cTn>
                                            <p:tgtEl>
                                              <p:spTgt spid="174"/>
                                            </p:tgtEl>
                                            <p:attrNameLst>
                                              <p:attrName>style.visibility</p:attrName>
                                            </p:attrNameLst>
                                          </p:cBhvr>
                                          <p:to>
                                            <p:strVal val="visible"/>
                                          </p:to>
                                        </p:set>
                                        <p:anim calcmode="lin" valueType="num">
                                          <p:cBhvr>
                                            <p:cTn id="105" dur="500" fill="hold"/>
                                            <p:tgtEl>
                                              <p:spTgt spid="174"/>
                                            </p:tgtEl>
                                            <p:attrNameLst>
                                              <p:attrName>ppt_w</p:attrName>
                                            </p:attrNameLst>
                                          </p:cBhvr>
                                          <p:tavLst>
                                            <p:tav tm="0">
                                              <p:val>
                                                <p:fltVal val="0"/>
                                              </p:val>
                                            </p:tav>
                                            <p:tav tm="100000">
                                              <p:val>
                                                <p:strVal val="#ppt_w"/>
                                              </p:val>
                                            </p:tav>
                                          </p:tavLst>
                                        </p:anim>
                                        <p:anim calcmode="lin" valueType="num">
                                          <p:cBhvr>
                                            <p:cTn id="106" dur="500" fill="hold"/>
                                            <p:tgtEl>
                                              <p:spTgt spid="174"/>
                                            </p:tgtEl>
                                            <p:attrNameLst>
                                              <p:attrName>ppt_h</p:attrName>
                                            </p:attrNameLst>
                                          </p:cBhvr>
                                          <p:tavLst>
                                            <p:tav tm="0">
                                              <p:val>
                                                <p:fltVal val="0"/>
                                              </p:val>
                                            </p:tav>
                                            <p:tav tm="100000">
                                              <p:val>
                                                <p:strVal val="#ppt_h"/>
                                              </p:val>
                                            </p:tav>
                                          </p:tavLst>
                                        </p:anim>
                                        <p:animEffect transition="in" filter="fade">
                                          <p:cBhvr>
                                            <p:cTn id="107" dur="500"/>
                                            <p:tgtEl>
                                              <p:spTgt spid="174"/>
                                            </p:tgtEl>
                                          </p:cBhvr>
                                        </p:animEffect>
                                      </p:childTnLst>
                                    </p:cTn>
                                  </p:par>
                                </p:childTnLst>
                              </p:cTn>
                            </p:par>
                            <p:par>
                              <p:cTn id="108" fill="hold">
                                <p:stCondLst>
                                  <p:cond delay="9900"/>
                                </p:stCondLst>
                                <p:childTnLst>
                                  <p:par>
                                    <p:cTn id="109" presetID="14" presetClass="entr" presetSubtype="10" fill="hold" nodeType="afterEffect">
                                      <p:stCondLst>
                                        <p:cond delay="0"/>
                                      </p:stCondLst>
                                      <p:childTnLst>
                                        <p:set>
                                          <p:cBhvr>
                                            <p:cTn id="110" dur="1" fill="hold">
                                              <p:stCondLst>
                                                <p:cond delay="0"/>
                                              </p:stCondLst>
                                            </p:cTn>
                                            <p:tgtEl>
                                              <p:spTgt spid="220"/>
                                            </p:tgtEl>
                                            <p:attrNameLst>
                                              <p:attrName>style.visibility</p:attrName>
                                            </p:attrNameLst>
                                          </p:cBhvr>
                                          <p:to>
                                            <p:strVal val="visible"/>
                                          </p:to>
                                        </p:set>
                                        <p:animEffect transition="in" filter="randombar(horizontal)">
                                          <p:cBhvr>
                                            <p:cTn id="111" dur="500"/>
                                            <p:tgtEl>
                                              <p:spTgt spid="220"/>
                                            </p:tgtEl>
                                          </p:cBhvr>
                                        </p:animEffect>
                                      </p:childTnLst>
                                    </p:cTn>
                                  </p:par>
                                </p:childTnLst>
                              </p:cTn>
                            </p:par>
                            <p:par>
                              <p:cTn id="112" fill="hold">
                                <p:stCondLst>
                                  <p:cond delay="10400"/>
                                </p:stCondLst>
                                <p:childTnLst>
                                  <p:par>
                                    <p:cTn id="113" presetID="10" presetClass="entr" presetSubtype="0" fill="hold" grpId="0" nodeType="afterEffect">
                                      <p:stCondLst>
                                        <p:cond delay="0"/>
                                      </p:stCondLst>
                                      <p:childTnLst>
                                        <p:set>
                                          <p:cBhvr>
                                            <p:cTn id="114" dur="1" fill="hold">
                                              <p:stCondLst>
                                                <p:cond delay="0"/>
                                              </p:stCondLst>
                                            </p:cTn>
                                            <p:tgtEl>
                                              <p:spTgt spid="223"/>
                                            </p:tgtEl>
                                            <p:attrNameLst>
                                              <p:attrName>style.visibility</p:attrName>
                                            </p:attrNameLst>
                                          </p:cBhvr>
                                          <p:to>
                                            <p:strVal val="visible"/>
                                          </p:to>
                                        </p:set>
                                        <p:animEffect transition="in" filter="fade">
                                          <p:cBhvr>
                                            <p:cTn id="115"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P spid="223" grpId="0"/>
          <p:bldP spid="74" grpId="0"/>
          <p:bldP spid="77" grpId="0" animBg="1"/>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200" fill="hold"/>
                                            <p:tgtEl>
                                              <p:spTgt spid="75"/>
                                            </p:tgtEl>
                                            <p:attrNameLst>
                                              <p:attrName>ppt_x</p:attrName>
                                            </p:attrNameLst>
                                          </p:cBhvr>
                                          <p:tavLst>
                                            <p:tav tm="0">
                                              <p:val>
                                                <p:strVal val="0-#ppt_w/2"/>
                                              </p:val>
                                            </p:tav>
                                            <p:tav tm="100000">
                                              <p:val>
                                                <p:strVal val="#ppt_x"/>
                                              </p:val>
                                            </p:tav>
                                          </p:tavLst>
                                        </p:anim>
                                        <p:anim calcmode="lin" valueType="num">
                                          <p:cBhvr additive="base">
                                            <p:cTn id="8" dur="12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200" fill="hold"/>
                                            <p:tgtEl>
                                              <p:spTgt spid="76"/>
                                            </p:tgtEl>
                                            <p:attrNameLst>
                                              <p:attrName>ppt_x</p:attrName>
                                            </p:attrNameLst>
                                          </p:cBhvr>
                                          <p:tavLst>
                                            <p:tav tm="0">
                                              <p:val>
                                                <p:strVal val="#ppt_x"/>
                                              </p:val>
                                            </p:tav>
                                            <p:tav tm="100000">
                                              <p:val>
                                                <p:strVal val="#ppt_x"/>
                                              </p:val>
                                            </p:tav>
                                          </p:tavLst>
                                        </p:anim>
                                        <p:anim calcmode="lin" valueType="num">
                                          <p:cBhvr additive="base">
                                            <p:cTn id="12" dur="12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par>
                                    <p:cTn id="24" presetID="53" presetClass="entr" presetSubtype="16"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 calcmode="lin" valueType="num">
                                          <p:cBhvr>
                                            <p:cTn id="26" dur="800" fill="hold"/>
                                            <p:tgtEl>
                                              <p:spTgt spid="175"/>
                                            </p:tgtEl>
                                            <p:attrNameLst>
                                              <p:attrName>ppt_w</p:attrName>
                                            </p:attrNameLst>
                                          </p:cBhvr>
                                          <p:tavLst>
                                            <p:tav tm="0">
                                              <p:val>
                                                <p:fltVal val="0"/>
                                              </p:val>
                                            </p:tav>
                                            <p:tav tm="100000">
                                              <p:val>
                                                <p:strVal val="#ppt_w"/>
                                              </p:val>
                                            </p:tav>
                                          </p:tavLst>
                                        </p:anim>
                                        <p:anim calcmode="lin" valueType="num">
                                          <p:cBhvr>
                                            <p:cTn id="27" dur="800" fill="hold"/>
                                            <p:tgtEl>
                                              <p:spTgt spid="175"/>
                                            </p:tgtEl>
                                            <p:attrNameLst>
                                              <p:attrName>ppt_h</p:attrName>
                                            </p:attrNameLst>
                                          </p:cBhvr>
                                          <p:tavLst>
                                            <p:tav tm="0">
                                              <p:val>
                                                <p:fltVal val="0"/>
                                              </p:val>
                                            </p:tav>
                                            <p:tav tm="100000">
                                              <p:val>
                                                <p:strVal val="#ppt_h"/>
                                              </p:val>
                                            </p:tav>
                                          </p:tavLst>
                                        </p:anim>
                                        <p:animEffect transition="in" filter="fade">
                                          <p:cBhvr>
                                            <p:cTn id="28" dur="800"/>
                                            <p:tgtEl>
                                              <p:spTgt spid="175"/>
                                            </p:tgtEl>
                                          </p:cBhvr>
                                        </p:animEffect>
                                      </p:childTnLst>
                                    </p:cTn>
                                  </p:par>
                                  <p:par>
                                    <p:cTn id="29" presetID="31" presetClass="entr" presetSubtype="0" fill="hold" nodeType="withEffect">
                                      <p:stCondLst>
                                        <p:cond delay="70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1000" fill="hold"/>
                                            <p:tgtEl>
                                              <p:spTgt spid="180"/>
                                            </p:tgtEl>
                                            <p:attrNameLst>
                                              <p:attrName>ppt_w</p:attrName>
                                            </p:attrNameLst>
                                          </p:cBhvr>
                                          <p:tavLst>
                                            <p:tav tm="0">
                                              <p:val>
                                                <p:fltVal val="0"/>
                                              </p:val>
                                            </p:tav>
                                            <p:tav tm="100000">
                                              <p:val>
                                                <p:strVal val="#ppt_w"/>
                                              </p:val>
                                            </p:tav>
                                          </p:tavLst>
                                        </p:anim>
                                        <p:anim calcmode="lin" valueType="num">
                                          <p:cBhvr>
                                            <p:cTn id="32" dur="1000" fill="hold"/>
                                            <p:tgtEl>
                                              <p:spTgt spid="180"/>
                                            </p:tgtEl>
                                            <p:attrNameLst>
                                              <p:attrName>ppt_h</p:attrName>
                                            </p:attrNameLst>
                                          </p:cBhvr>
                                          <p:tavLst>
                                            <p:tav tm="0">
                                              <p:val>
                                                <p:fltVal val="0"/>
                                              </p:val>
                                            </p:tav>
                                            <p:tav tm="100000">
                                              <p:val>
                                                <p:strVal val="#ppt_h"/>
                                              </p:val>
                                            </p:tav>
                                          </p:tavLst>
                                        </p:anim>
                                        <p:anim calcmode="lin" valueType="num">
                                          <p:cBhvr>
                                            <p:cTn id="33" dur="1000" fill="hold"/>
                                            <p:tgtEl>
                                              <p:spTgt spid="180"/>
                                            </p:tgtEl>
                                            <p:attrNameLst>
                                              <p:attrName>style.rotation</p:attrName>
                                            </p:attrNameLst>
                                          </p:cBhvr>
                                          <p:tavLst>
                                            <p:tav tm="0">
                                              <p:val>
                                                <p:fltVal val="90"/>
                                              </p:val>
                                            </p:tav>
                                            <p:tav tm="100000">
                                              <p:val>
                                                <p:fltVal val="0"/>
                                              </p:val>
                                            </p:tav>
                                          </p:tavLst>
                                        </p:anim>
                                        <p:animEffect transition="in" filter="fade">
                                          <p:cBhvr>
                                            <p:cTn id="34" dur="1000"/>
                                            <p:tgtEl>
                                              <p:spTgt spid="180"/>
                                            </p:tgtEl>
                                          </p:cBhvr>
                                        </p:animEffect>
                                      </p:childTnLst>
                                    </p:cTn>
                                  </p:par>
                                  <p:par>
                                    <p:cTn id="35" presetID="31" presetClass="entr" presetSubtype="0" fill="hold" nodeType="withEffect">
                                      <p:stCondLst>
                                        <p:cond delay="700"/>
                                      </p:stCondLst>
                                      <p:childTnLst>
                                        <p:set>
                                          <p:cBhvr>
                                            <p:cTn id="36" dur="1" fill="hold">
                                              <p:stCondLst>
                                                <p:cond delay="0"/>
                                              </p:stCondLst>
                                            </p:cTn>
                                            <p:tgtEl>
                                              <p:spTgt spid="190"/>
                                            </p:tgtEl>
                                            <p:attrNameLst>
                                              <p:attrName>style.visibility</p:attrName>
                                            </p:attrNameLst>
                                          </p:cBhvr>
                                          <p:to>
                                            <p:strVal val="visible"/>
                                          </p:to>
                                        </p:set>
                                        <p:anim calcmode="lin" valueType="num">
                                          <p:cBhvr>
                                            <p:cTn id="37" dur="1000" fill="hold"/>
                                            <p:tgtEl>
                                              <p:spTgt spid="190"/>
                                            </p:tgtEl>
                                            <p:attrNameLst>
                                              <p:attrName>ppt_w</p:attrName>
                                            </p:attrNameLst>
                                          </p:cBhvr>
                                          <p:tavLst>
                                            <p:tav tm="0">
                                              <p:val>
                                                <p:fltVal val="0"/>
                                              </p:val>
                                            </p:tav>
                                            <p:tav tm="100000">
                                              <p:val>
                                                <p:strVal val="#ppt_w"/>
                                              </p:val>
                                            </p:tav>
                                          </p:tavLst>
                                        </p:anim>
                                        <p:anim calcmode="lin" valueType="num">
                                          <p:cBhvr>
                                            <p:cTn id="38" dur="1000" fill="hold"/>
                                            <p:tgtEl>
                                              <p:spTgt spid="190"/>
                                            </p:tgtEl>
                                            <p:attrNameLst>
                                              <p:attrName>ppt_h</p:attrName>
                                            </p:attrNameLst>
                                          </p:cBhvr>
                                          <p:tavLst>
                                            <p:tav tm="0">
                                              <p:val>
                                                <p:fltVal val="0"/>
                                              </p:val>
                                            </p:tav>
                                            <p:tav tm="100000">
                                              <p:val>
                                                <p:strVal val="#ppt_h"/>
                                              </p:val>
                                            </p:tav>
                                          </p:tavLst>
                                        </p:anim>
                                        <p:anim calcmode="lin" valueType="num">
                                          <p:cBhvr>
                                            <p:cTn id="39" dur="1000" fill="hold"/>
                                            <p:tgtEl>
                                              <p:spTgt spid="190"/>
                                            </p:tgtEl>
                                            <p:attrNameLst>
                                              <p:attrName>style.rotation</p:attrName>
                                            </p:attrNameLst>
                                          </p:cBhvr>
                                          <p:tavLst>
                                            <p:tav tm="0">
                                              <p:val>
                                                <p:fltVal val="90"/>
                                              </p:val>
                                            </p:tav>
                                            <p:tav tm="100000">
                                              <p:val>
                                                <p:fltVal val="0"/>
                                              </p:val>
                                            </p:tav>
                                          </p:tavLst>
                                        </p:anim>
                                        <p:animEffect transition="in" filter="fade">
                                          <p:cBhvr>
                                            <p:cTn id="40" dur="1000"/>
                                            <p:tgtEl>
                                              <p:spTgt spid="190"/>
                                            </p:tgtEl>
                                          </p:cBhvr>
                                        </p:animEffect>
                                      </p:childTnLst>
                                    </p:cTn>
                                  </p:par>
                                  <p:par>
                                    <p:cTn id="41" presetID="31" presetClass="entr" presetSubtype="0" fill="hold" nodeType="withEffect">
                                      <p:stCondLst>
                                        <p:cond delay="700"/>
                                      </p:stCondLst>
                                      <p:childTnLst>
                                        <p:set>
                                          <p:cBhvr>
                                            <p:cTn id="42" dur="1" fill="hold">
                                              <p:stCondLst>
                                                <p:cond delay="0"/>
                                              </p:stCondLst>
                                            </p:cTn>
                                            <p:tgtEl>
                                              <p:spTgt spid="196"/>
                                            </p:tgtEl>
                                            <p:attrNameLst>
                                              <p:attrName>style.visibility</p:attrName>
                                            </p:attrNameLst>
                                          </p:cBhvr>
                                          <p:to>
                                            <p:strVal val="visible"/>
                                          </p:to>
                                        </p:set>
                                        <p:anim calcmode="lin" valueType="num">
                                          <p:cBhvr>
                                            <p:cTn id="43" dur="1000" fill="hold"/>
                                            <p:tgtEl>
                                              <p:spTgt spid="196"/>
                                            </p:tgtEl>
                                            <p:attrNameLst>
                                              <p:attrName>ppt_w</p:attrName>
                                            </p:attrNameLst>
                                          </p:cBhvr>
                                          <p:tavLst>
                                            <p:tav tm="0">
                                              <p:val>
                                                <p:fltVal val="0"/>
                                              </p:val>
                                            </p:tav>
                                            <p:tav tm="100000">
                                              <p:val>
                                                <p:strVal val="#ppt_w"/>
                                              </p:val>
                                            </p:tav>
                                          </p:tavLst>
                                        </p:anim>
                                        <p:anim calcmode="lin" valueType="num">
                                          <p:cBhvr>
                                            <p:cTn id="44" dur="1000" fill="hold"/>
                                            <p:tgtEl>
                                              <p:spTgt spid="196"/>
                                            </p:tgtEl>
                                            <p:attrNameLst>
                                              <p:attrName>ppt_h</p:attrName>
                                            </p:attrNameLst>
                                          </p:cBhvr>
                                          <p:tavLst>
                                            <p:tav tm="0">
                                              <p:val>
                                                <p:fltVal val="0"/>
                                              </p:val>
                                            </p:tav>
                                            <p:tav tm="100000">
                                              <p:val>
                                                <p:strVal val="#ppt_h"/>
                                              </p:val>
                                            </p:tav>
                                          </p:tavLst>
                                        </p:anim>
                                        <p:anim calcmode="lin" valueType="num">
                                          <p:cBhvr>
                                            <p:cTn id="45" dur="1000" fill="hold"/>
                                            <p:tgtEl>
                                              <p:spTgt spid="196"/>
                                            </p:tgtEl>
                                            <p:attrNameLst>
                                              <p:attrName>style.rotation</p:attrName>
                                            </p:attrNameLst>
                                          </p:cBhvr>
                                          <p:tavLst>
                                            <p:tav tm="0">
                                              <p:val>
                                                <p:fltVal val="90"/>
                                              </p:val>
                                            </p:tav>
                                            <p:tav tm="100000">
                                              <p:val>
                                                <p:fltVal val="0"/>
                                              </p:val>
                                            </p:tav>
                                          </p:tavLst>
                                        </p:anim>
                                        <p:animEffect transition="in" filter="fade">
                                          <p:cBhvr>
                                            <p:cTn id="46" dur="1000"/>
                                            <p:tgtEl>
                                              <p:spTgt spid="196"/>
                                            </p:tgtEl>
                                          </p:cBhvr>
                                        </p:animEffect>
                                      </p:childTnLst>
                                    </p:cTn>
                                  </p:par>
                                  <p:par>
                                    <p:cTn id="47" presetID="31" presetClass="entr" presetSubtype="0" fill="hold" nodeType="withEffect">
                                      <p:stCondLst>
                                        <p:cond delay="700"/>
                                      </p:stCondLst>
                                      <p:childTnLst>
                                        <p:set>
                                          <p:cBhvr>
                                            <p:cTn id="48" dur="1" fill="hold">
                                              <p:stCondLst>
                                                <p:cond delay="0"/>
                                              </p:stCondLst>
                                            </p:cTn>
                                            <p:tgtEl>
                                              <p:spTgt spid="205"/>
                                            </p:tgtEl>
                                            <p:attrNameLst>
                                              <p:attrName>style.visibility</p:attrName>
                                            </p:attrNameLst>
                                          </p:cBhvr>
                                          <p:to>
                                            <p:strVal val="visible"/>
                                          </p:to>
                                        </p:set>
                                        <p:anim calcmode="lin" valueType="num">
                                          <p:cBhvr>
                                            <p:cTn id="49" dur="1000" fill="hold"/>
                                            <p:tgtEl>
                                              <p:spTgt spid="205"/>
                                            </p:tgtEl>
                                            <p:attrNameLst>
                                              <p:attrName>ppt_w</p:attrName>
                                            </p:attrNameLst>
                                          </p:cBhvr>
                                          <p:tavLst>
                                            <p:tav tm="0">
                                              <p:val>
                                                <p:fltVal val="0"/>
                                              </p:val>
                                            </p:tav>
                                            <p:tav tm="100000">
                                              <p:val>
                                                <p:strVal val="#ppt_w"/>
                                              </p:val>
                                            </p:tav>
                                          </p:tavLst>
                                        </p:anim>
                                        <p:anim calcmode="lin" valueType="num">
                                          <p:cBhvr>
                                            <p:cTn id="50" dur="1000" fill="hold"/>
                                            <p:tgtEl>
                                              <p:spTgt spid="205"/>
                                            </p:tgtEl>
                                            <p:attrNameLst>
                                              <p:attrName>ppt_h</p:attrName>
                                            </p:attrNameLst>
                                          </p:cBhvr>
                                          <p:tavLst>
                                            <p:tav tm="0">
                                              <p:val>
                                                <p:fltVal val="0"/>
                                              </p:val>
                                            </p:tav>
                                            <p:tav tm="100000">
                                              <p:val>
                                                <p:strVal val="#ppt_h"/>
                                              </p:val>
                                            </p:tav>
                                          </p:tavLst>
                                        </p:anim>
                                        <p:anim calcmode="lin" valueType="num">
                                          <p:cBhvr>
                                            <p:cTn id="51" dur="1000" fill="hold"/>
                                            <p:tgtEl>
                                              <p:spTgt spid="205"/>
                                            </p:tgtEl>
                                            <p:attrNameLst>
                                              <p:attrName>style.rotation</p:attrName>
                                            </p:attrNameLst>
                                          </p:cBhvr>
                                          <p:tavLst>
                                            <p:tav tm="0">
                                              <p:val>
                                                <p:fltVal val="90"/>
                                              </p:val>
                                            </p:tav>
                                            <p:tav tm="100000">
                                              <p:val>
                                                <p:fltVal val="0"/>
                                              </p:val>
                                            </p:tav>
                                          </p:tavLst>
                                        </p:anim>
                                        <p:animEffect transition="in" filter="fade">
                                          <p:cBhvr>
                                            <p:cTn id="52" dur="1000"/>
                                            <p:tgtEl>
                                              <p:spTgt spid="205"/>
                                            </p:tgtEl>
                                          </p:cBhvr>
                                        </p:animEffect>
                                      </p:childTnLst>
                                    </p:cTn>
                                  </p:par>
                                  <p:par>
                                    <p:cTn id="53" presetID="6" presetClass="entr" presetSubtype="32" fill="hold" nodeType="withEffect">
                                      <p:stCondLst>
                                        <p:cond delay="700"/>
                                      </p:stCondLst>
                                      <p:childTnLst>
                                        <p:set>
                                          <p:cBhvr>
                                            <p:cTn id="54" dur="1" fill="hold">
                                              <p:stCondLst>
                                                <p:cond delay="0"/>
                                              </p:stCondLst>
                                            </p:cTn>
                                            <p:tgtEl>
                                              <p:spTgt spid="156"/>
                                            </p:tgtEl>
                                            <p:attrNameLst>
                                              <p:attrName>style.visibility</p:attrName>
                                            </p:attrNameLst>
                                          </p:cBhvr>
                                          <p:to>
                                            <p:strVal val="visible"/>
                                          </p:to>
                                        </p:set>
                                        <p:animEffect transition="in" filter="circle(out)">
                                          <p:cBhvr>
                                            <p:cTn id="55" dur="2000"/>
                                            <p:tgtEl>
                                              <p:spTgt spid="156"/>
                                            </p:tgtEl>
                                          </p:cBhvr>
                                        </p:animEffect>
                                      </p:childTnLst>
                                    </p:cTn>
                                  </p:par>
                                  <p:par>
                                    <p:cTn id="56" presetID="22" presetClass="entr" presetSubtype="4" fill="hold" nodeType="withEffect">
                                      <p:stCondLst>
                                        <p:cond delay="2700"/>
                                      </p:stCondLst>
                                      <p:childTnLst>
                                        <p:set>
                                          <p:cBhvr>
                                            <p:cTn id="57" dur="1" fill="hold">
                                              <p:stCondLst>
                                                <p:cond delay="0"/>
                                              </p:stCondLst>
                                            </p:cTn>
                                            <p:tgtEl>
                                              <p:spTgt spid="159"/>
                                            </p:tgtEl>
                                            <p:attrNameLst>
                                              <p:attrName>style.visibility</p:attrName>
                                            </p:attrNameLst>
                                          </p:cBhvr>
                                          <p:to>
                                            <p:strVal val="visible"/>
                                          </p:to>
                                        </p:set>
                                        <p:animEffect transition="in" filter="wipe(down)">
                                          <p:cBhvr>
                                            <p:cTn id="58" dur="500"/>
                                            <p:tgtEl>
                                              <p:spTgt spid="159"/>
                                            </p:tgtEl>
                                          </p:cBhvr>
                                        </p:animEffect>
                                      </p:childTnLst>
                                    </p:cTn>
                                  </p:par>
                                </p:childTnLst>
                              </p:cTn>
                            </p:par>
                            <p:par>
                              <p:cTn id="59" fill="hold">
                                <p:stCondLst>
                                  <p:cond delay="4900"/>
                                </p:stCondLst>
                                <p:childTnLst>
                                  <p:par>
                                    <p:cTn id="60" presetID="53" presetClass="entr" presetSubtype="16"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par>
                                    <p:cTn id="65" presetID="42" presetClass="entr" presetSubtype="0" fill="hold" nodeType="withEffect">
                                      <p:stCondLst>
                                        <p:cond delay="0"/>
                                      </p:stCondLst>
                                      <p:childTnLst>
                                        <p:set>
                                          <p:cBhvr>
                                            <p:cTn id="66" dur="1" fill="hold">
                                              <p:stCondLst>
                                                <p:cond delay="0"/>
                                              </p:stCondLst>
                                            </p:cTn>
                                            <p:tgtEl>
                                              <p:spTgt spid="214"/>
                                            </p:tgtEl>
                                            <p:attrNameLst>
                                              <p:attrName>style.visibility</p:attrName>
                                            </p:attrNameLst>
                                          </p:cBhvr>
                                          <p:to>
                                            <p:strVal val="visible"/>
                                          </p:to>
                                        </p:set>
                                        <p:animEffect transition="in" filter="fade">
                                          <p:cBhvr>
                                            <p:cTn id="67" dur="1000"/>
                                            <p:tgtEl>
                                              <p:spTgt spid="214"/>
                                            </p:tgtEl>
                                          </p:cBhvr>
                                        </p:animEffect>
                                        <p:anim calcmode="lin" valueType="num">
                                          <p:cBhvr>
                                            <p:cTn id="68" dur="1000" fill="hold"/>
                                            <p:tgtEl>
                                              <p:spTgt spid="214"/>
                                            </p:tgtEl>
                                            <p:attrNameLst>
                                              <p:attrName>ppt_x</p:attrName>
                                            </p:attrNameLst>
                                          </p:cBhvr>
                                          <p:tavLst>
                                            <p:tav tm="0">
                                              <p:val>
                                                <p:strVal val="#ppt_x"/>
                                              </p:val>
                                            </p:tav>
                                            <p:tav tm="100000">
                                              <p:val>
                                                <p:strVal val="#ppt_x"/>
                                              </p:val>
                                            </p:tav>
                                          </p:tavLst>
                                        </p:anim>
                                        <p:anim calcmode="lin" valueType="num">
                                          <p:cBhvr>
                                            <p:cTn id="69" dur="1000" fill="hold"/>
                                            <p:tgtEl>
                                              <p:spTgt spid="214"/>
                                            </p:tgtEl>
                                            <p:attrNameLst>
                                              <p:attrName>ppt_y</p:attrName>
                                            </p:attrNameLst>
                                          </p:cBhvr>
                                          <p:tavLst>
                                            <p:tav tm="0">
                                              <p:val>
                                                <p:strVal val="#ppt_y+.1"/>
                                              </p:val>
                                            </p:tav>
                                            <p:tav tm="100000">
                                              <p:val>
                                                <p:strVal val="#ppt_y"/>
                                              </p:val>
                                            </p:tav>
                                          </p:tavLst>
                                        </p:anim>
                                      </p:childTnLst>
                                    </p:cTn>
                                  </p:par>
                                </p:childTnLst>
                              </p:cTn>
                            </p:par>
                            <p:par>
                              <p:cTn id="70" fill="hold">
                                <p:stCondLst>
                                  <p:cond delay="5900"/>
                                </p:stCondLst>
                                <p:childTnLst>
                                  <p:par>
                                    <p:cTn id="71" presetID="22" presetClass="entr" presetSubtype="8" fill="hold" nodeType="afterEffect">
                                      <p:stCondLst>
                                        <p:cond delay="0"/>
                                      </p:stCondLst>
                                      <p:childTnLst>
                                        <p:set>
                                          <p:cBhvr>
                                            <p:cTn id="72" dur="1" fill="hold">
                                              <p:stCondLst>
                                                <p:cond delay="0"/>
                                              </p:stCondLst>
                                            </p:cTn>
                                            <p:tgtEl>
                                              <p:spTgt spid="162"/>
                                            </p:tgtEl>
                                            <p:attrNameLst>
                                              <p:attrName>style.visibility</p:attrName>
                                            </p:attrNameLst>
                                          </p:cBhvr>
                                          <p:to>
                                            <p:strVal val="visible"/>
                                          </p:to>
                                        </p:set>
                                        <p:animEffect transition="in" filter="wipe(left)">
                                          <p:cBhvr>
                                            <p:cTn id="73" dur="500"/>
                                            <p:tgtEl>
                                              <p:spTgt spid="162"/>
                                            </p:tgtEl>
                                          </p:cBhvr>
                                        </p:animEffect>
                                      </p:childTnLst>
                                    </p:cTn>
                                  </p:par>
                                </p:childTnLst>
                              </p:cTn>
                            </p:par>
                            <p:par>
                              <p:cTn id="74" fill="hold">
                                <p:stCondLst>
                                  <p:cond delay="6400"/>
                                </p:stCondLst>
                                <p:childTnLst>
                                  <p:par>
                                    <p:cTn id="75" presetID="53" presetClass="entr" presetSubtype="16" fill="hold" grpId="0" nodeType="afterEffect">
                                      <p:stCondLst>
                                        <p:cond delay="0"/>
                                      </p:stCondLst>
                                      <p:childTnLst>
                                        <p:set>
                                          <p:cBhvr>
                                            <p:cTn id="76" dur="1" fill="hold">
                                              <p:stCondLst>
                                                <p:cond delay="0"/>
                                              </p:stCondLst>
                                            </p:cTn>
                                            <p:tgtEl>
                                              <p:spTgt spid="173"/>
                                            </p:tgtEl>
                                            <p:attrNameLst>
                                              <p:attrName>style.visibility</p:attrName>
                                            </p:attrNameLst>
                                          </p:cBhvr>
                                          <p:to>
                                            <p:strVal val="visible"/>
                                          </p:to>
                                        </p:set>
                                        <p:anim calcmode="lin" valueType="num">
                                          <p:cBhvr>
                                            <p:cTn id="77" dur="500" fill="hold"/>
                                            <p:tgtEl>
                                              <p:spTgt spid="173"/>
                                            </p:tgtEl>
                                            <p:attrNameLst>
                                              <p:attrName>ppt_w</p:attrName>
                                            </p:attrNameLst>
                                          </p:cBhvr>
                                          <p:tavLst>
                                            <p:tav tm="0">
                                              <p:val>
                                                <p:fltVal val="0"/>
                                              </p:val>
                                            </p:tav>
                                            <p:tav tm="100000">
                                              <p:val>
                                                <p:strVal val="#ppt_w"/>
                                              </p:val>
                                            </p:tav>
                                          </p:tavLst>
                                        </p:anim>
                                        <p:anim calcmode="lin" valueType="num">
                                          <p:cBhvr>
                                            <p:cTn id="78" dur="500" fill="hold"/>
                                            <p:tgtEl>
                                              <p:spTgt spid="173"/>
                                            </p:tgtEl>
                                            <p:attrNameLst>
                                              <p:attrName>ppt_h</p:attrName>
                                            </p:attrNameLst>
                                          </p:cBhvr>
                                          <p:tavLst>
                                            <p:tav tm="0">
                                              <p:val>
                                                <p:fltVal val="0"/>
                                              </p:val>
                                            </p:tav>
                                            <p:tav tm="100000">
                                              <p:val>
                                                <p:strVal val="#ppt_h"/>
                                              </p:val>
                                            </p:tav>
                                          </p:tavLst>
                                        </p:anim>
                                        <p:animEffect transition="in" filter="fade">
                                          <p:cBhvr>
                                            <p:cTn id="79" dur="500"/>
                                            <p:tgtEl>
                                              <p:spTgt spid="173"/>
                                            </p:tgtEl>
                                          </p:cBhvr>
                                        </p:animEffect>
                                      </p:childTnLst>
                                    </p:cTn>
                                  </p:par>
                                </p:childTnLst>
                              </p:cTn>
                            </p:par>
                            <p:par>
                              <p:cTn id="80" fill="hold">
                                <p:stCondLst>
                                  <p:cond delay="6900"/>
                                </p:stCondLst>
                                <p:childTnLst>
                                  <p:par>
                                    <p:cTn id="81" presetID="14" presetClass="entr" presetSubtype="10" fill="hold" nodeType="afterEffect">
                                      <p:stCondLst>
                                        <p:cond delay="0"/>
                                      </p:stCondLst>
                                      <p:childTnLst>
                                        <p:set>
                                          <p:cBhvr>
                                            <p:cTn id="82" dur="1" fill="hold">
                                              <p:stCondLst>
                                                <p:cond delay="0"/>
                                              </p:stCondLst>
                                            </p:cTn>
                                            <p:tgtEl>
                                              <p:spTgt spid="211"/>
                                            </p:tgtEl>
                                            <p:attrNameLst>
                                              <p:attrName>style.visibility</p:attrName>
                                            </p:attrNameLst>
                                          </p:cBhvr>
                                          <p:to>
                                            <p:strVal val="visible"/>
                                          </p:to>
                                        </p:set>
                                        <p:animEffect transition="in" filter="randombar(horizontal)">
                                          <p:cBhvr>
                                            <p:cTn id="83" dur="500"/>
                                            <p:tgtEl>
                                              <p:spTgt spid="211"/>
                                            </p:tgtEl>
                                          </p:cBhvr>
                                        </p:animEffect>
                                      </p:childTnLst>
                                    </p:cTn>
                                  </p:par>
                                </p:childTnLst>
                              </p:cTn>
                            </p:par>
                            <p:par>
                              <p:cTn id="84" fill="hold">
                                <p:stCondLst>
                                  <p:cond delay="7400"/>
                                </p:stCondLst>
                                <p:childTnLst>
                                  <p:par>
                                    <p:cTn id="85" presetID="22" presetClass="entr" presetSubtype="1"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wipe(up)">
                                          <p:cBhvr>
                                            <p:cTn id="87" dur="500"/>
                                            <p:tgtEl>
                                              <p:spTgt spid="165"/>
                                            </p:tgtEl>
                                          </p:cBhvr>
                                        </p:animEffect>
                                      </p:childTnLst>
                                    </p:cTn>
                                  </p:par>
                                </p:childTnLst>
                              </p:cTn>
                            </p:par>
                            <p:par>
                              <p:cTn id="88" fill="hold">
                                <p:stCondLst>
                                  <p:cond delay="7900"/>
                                </p:stCondLst>
                                <p:childTnLst>
                                  <p:par>
                                    <p:cTn id="89" presetID="53" presetClass="entr" presetSubtype="16" fill="hold" grpId="0" nodeType="afterEffect">
                                      <p:stCondLst>
                                        <p:cond delay="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animEffect transition="in" filter="fade">
                                          <p:cBhvr>
                                            <p:cTn id="93" dur="500"/>
                                            <p:tgtEl>
                                              <p:spTgt spid="172"/>
                                            </p:tgtEl>
                                          </p:cBhvr>
                                        </p:animEffect>
                                      </p:childTnLst>
                                    </p:cTn>
                                  </p:par>
                                </p:childTnLst>
                              </p:cTn>
                            </p:par>
                            <p:par>
                              <p:cTn id="94" fill="hold">
                                <p:stCondLst>
                                  <p:cond delay="8400"/>
                                </p:stCondLst>
                                <p:childTnLst>
                                  <p:par>
                                    <p:cTn id="95" presetID="14" presetClass="entr" presetSubtype="10" fill="hold" nodeType="afterEffect">
                                      <p:stCondLst>
                                        <p:cond delay="0"/>
                                      </p:stCondLst>
                                      <p:childTnLst>
                                        <p:set>
                                          <p:cBhvr>
                                            <p:cTn id="96" dur="1" fill="hold">
                                              <p:stCondLst>
                                                <p:cond delay="0"/>
                                              </p:stCondLst>
                                            </p:cTn>
                                            <p:tgtEl>
                                              <p:spTgt spid="217"/>
                                            </p:tgtEl>
                                            <p:attrNameLst>
                                              <p:attrName>style.visibility</p:attrName>
                                            </p:attrNameLst>
                                          </p:cBhvr>
                                          <p:to>
                                            <p:strVal val="visible"/>
                                          </p:to>
                                        </p:set>
                                        <p:animEffect transition="in" filter="randombar(horizontal)">
                                          <p:cBhvr>
                                            <p:cTn id="97" dur="500"/>
                                            <p:tgtEl>
                                              <p:spTgt spid="217"/>
                                            </p:tgtEl>
                                          </p:cBhvr>
                                        </p:animEffect>
                                      </p:childTnLst>
                                    </p:cTn>
                                  </p:par>
                                </p:childTnLst>
                              </p:cTn>
                            </p:par>
                            <p:par>
                              <p:cTn id="98" fill="hold">
                                <p:stCondLst>
                                  <p:cond delay="8900"/>
                                </p:stCondLst>
                                <p:childTnLst>
                                  <p:par>
                                    <p:cTn id="99" presetID="22" presetClass="entr" presetSubtype="4" fill="hold" nodeType="afterEffect">
                                      <p:stCondLst>
                                        <p:cond delay="0"/>
                                      </p:stCondLst>
                                      <p:childTnLst>
                                        <p:set>
                                          <p:cBhvr>
                                            <p:cTn id="100" dur="1" fill="hold">
                                              <p:stCondLst>
                                                <p:cond delay="0"/>
                                              </p:stCondLst>
                                            </p:cTn>
                                            <p:tgtEl>
                                              <p:spTgt spid="168"/>
                                            </p:tgtEl>
                                            <p:attrNameLst>
                                              <p:attrName>style.visibility</p:attrName>
                                            </p:attrNameLst>
                                          </p:cBhvr>
                                          <p:to>
                                            <p:strVal val="visible"/>
                                          </p:to>
                                        </p:set>
                                        <p:animEffect transition="in" filter="wipe(down)">
                                          <p:cBhvr>
                                            <p:cTn id="101" dur="500"/>
                                            <p:tgtEl>
                                              <p:spTgt spid="168"/>
                                            </p:tgtEl>
                                          </p:cBhvr>
                                        </p:animEffect>
                                      </p:childTnLst>
                                    </p:cTn>
                                  </p:par>
                                </p:childTnLst>
                              </p:cTn>
                            </p:par>
                            <p:par>
                              <p:cTn id="102" fill="hold">
                                <p:stCondLst>
                                  <p:cond delay="9400"/>
                                </p:stCondLst>
                                <p:childTnLst>
                                  <p:par>
                                    <p:cTn id="103" presetID="53" presetClass="entr" presetSubtype="16" fill="hold" grpId="0" nodeType="afterEffect">
                                      <p:stCondLst>
                                        <p:cond delay="0"/>
                                      </p:stCondLst>
                                      <p:childTnLst>
                                        <p:set>
                                          <p:cBhvr>
                                            <p:cTn id="104" dur="1" fill="hold">
                                              <p:stCondLst>
                                                <p:cond delay="0"/>
                                              </p:stCondLst>
                                            </p:cTn>
                                            <p:tgtEl>
                                              <p:spTgt spid="174"/>
                                            </p:tgtEl>
                                            <p:attrNameLst>
                                              <p:attrName>style.visibility</p:attrName>
                                            </p:attrNameLst>
                                          </p:cBhvr>
                                          <p:to>
                                            <p:strVal val="visible"/>
                                          </p:to>
                                        </p:set>
                                        <p:anim calcmode="lin" valueType="num">
                                          <p:cBhvr>
                                            <p:cTn id="105" dur="500" fill="hold"/>
                                            <p:tgtEl>
                                              <p:spTgt spid="174"/>
                                            </p:tgtEl>
                                            <p:attrNameLst>
                                              <p:attrName>ppt_w</p:attrName>
                                            </p:attrNameLst>
                                          </p:cBhvr>
                                          <p:tavLst>
                                            <p:tav tm="0">
                                              <p:val>
                                                <p:fltVal val="0"/>
                                              </p:val>
                                            </p:tav>
                                            <p:tav tm="100000">
                                              <p:val>
                                                <p:strVal val="#ppt_w"/>
                                              </p:val>
                                            </p:tav>
                                          </p:tavLst>
                                        </p:anim>
                                        <p:anim calcmode="lin" valueType="num">
                                          <p:cBhvr>
                                            <p:cTn id="106" dur="500" fill="hold"/>
                                            <p:tgtEl>
                                              <p:spTgt spid="174"/>
                                            </p:tgtEl>
                                            <p:attrNameLst>
                                              <p:attrName>ppt_h</p:attrName>
                                            </p:attrNameLst>
                                          </p:cBhvr>
                                          <p:tavLst>
                                            <p:tav tm="0">
                                              <p:val>
                                                <p:fltVal val="0"/>
                                              </p:val>
                                            </p:tav>
                                            <p:tav tm="100000">
                                              <p:val>
                                                <p:strVal val="#ppt_h"/>
                                              </p:val>
                                            </p:tav>
                                          </p:tavLst>
                                        </p:anim>
                                        <p:animEffect transition="in" filter="fade">
                                          <p:cBhvr>
                                            <p:cTn id="107" dur="500"/>
                                            <p:tgtEl>
                                              <p:spTgt spid="174"/>
                                            </p:tgtEl>
                                          </p:cBhvr>
                                        </p:animEffect>
                                      </p:childTnLst>
                                    </p:cTn>
                                  </p:par>
                                </p:childTnLst>
                              </p:cTn>
                            </p:par>
                            <p:par>
                              <p:cTn id="108" fill="hold">
                                <p:stCondLst>
                                  <p:cond delay="9900"/>
                                </p:stCondLst>
                                <p:childTnLst>
                                  <p:par>
                                    <p:cTn id="109" presetID="14" presetClass="entr" presetSubtype="10" fill="hold" nodeType="afterEffect">
                                      <p:stCondLst>
                                        <p:cond delay="0"/>
                                      </p:stCondLst>
                                      <p:childTnLst>
                                        <p:set>
                                          <p:cBhvr>
                                            <p:cTn id="110" dur="1" fill="hold">
                                              <p:stCondLst>
                                                <p:cond delay="0"/>
                                              </p:stCondLst>
                                            </p:cTn>
                                            <p:tgtEl>
                                              <p:spTgt spid="220"/>
                                            </p:tgtEl>
                                            <p:attrNameLst>
                                              <p:attrName>style.visibility</p:attrName>
                                            </p:attrNameLst>
                                          </p:cBhvr>
                                          <p:to>
                                            <p:strVal val="visible"/>
                                          </p:to>
                                        </p:set>
                                        <p:animEffect transition="in" filter="randombar(horizontal)">
                                          <p:cBhvr>
                                            <p:cTn id="111" dur="500"/>
                                            <p:tgtEl>
                                              <p:spTgt spid="220"/>
                                            </p:tgtEl>
                                          </p:cBhvr>
                                        </p:animEffect>
                                      </p:childTnLst>
                                    </p:cTn>
                                  </p:par>
                                </p:childTnLst>
                              </p:cTn>
                            </p:par>
                            <p:par>
                              <p:cTn id="112" fill="hold">
                                <p:stCondLst>
                                  <p:cond delay="10400"/>
                                </p:stCondLst>
                                <p:childTnLst>
                                  <p:par>
                                    <p:cTn id="113" presetID="10" presetClass="entr" presetSubtype="0" fill="hold" grpId="0" nodeType="afterEffect">
                                      <p:stCondLst>
                                        <p:cond delay="0"/>
                                      </p:stCondLst>
                                      <p:childTnLst>
                                        <p:set>
                                          <p:cBhvr>
                                            <p:cTn id="114" dur="1" fill="hold">
                                              <p:stCondLst>
                                                <p:cond delay="0"/>
                                              </p:stCondLst>
                                            </p:cTn>
                                            <p:tgtEl>
                                              <p:spTgt spid="223"/>
                                            </p:tgtEl>
                                            <p:attrNameLst>
                                              <p:attrName>style.visibility</p:attrName>
                                            </p:attrNameLst>
                                          </p:cBhvr>
                                          <p:to>
                                            <p:strVal val="visible"/>
                                          </p:to>
                                        </p:set>
                                        <p:animEffect transition="in" filter="fade">
                                          <p:cBhvr>
                                            <p:cTn id="115"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P spid="223" grpId="0"/>
          <p:bldP spid="74" grpId="0"/>
          <p:bldP spid="77" grpId="0" animBg="1"/>
          <p:bldP spid="7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52"/>
          <p:cNvGrpSpPr>
            <a:grpSpLocks/>
          </p:cNvGrpSpPr>
          <p:nvPr/>
        </p:nvGrpSpPr>
        <p:grpSpPr bwMode="auto">
          <a:xfrm>
            <a:off x="2132013" y="2680662"/>
            <a:ext cx="1981200" cy="1978025"/>
            <a:chOff x="1344" y="-2400"/>
            <a:chExt cx="2407" cy="2401"/>
          </a:xfrm>
        </p:grpSpPr>
        <p:grpSp>
          <p:nvGrpSpPr>
            <p:cNvPr id="40" name="椭圆 34"/>
            <p:cNvGrpSpPr>
              <a:grpSpLocks/>
            </p:cNvGrpSpPr>
            <p:nvPr/>
          </p:nvGrpSpPr>
          <p:grpSpPr bwMode="auto">
            <a:xfrm>
              <a:off x="1344" y="-2400"/>
              <a:ext cx="2257" cy="2261"/>
              <a:chOff x="1749552" y="1804416"/>
              <a:chExt cx="1865376" cy="1871472"/>
            </a:xfrm>
          </p:grpSpPr>
          <p:pic>
            <p:nvPicPr>
              <p:cNvPr id="42" name="椭圆 34"/>
              <p:cNvPicPr>
                <a:picLocks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1749552" y="1804416"/>
                <a:ext cx="1865376" cy="1871472"/>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55"/>
              <p:cNvSpPr txBox="1">
                <a:spLocks noChangeArrowheads="1"/>
              </p:cNvSpPr>
              <p:nvPr/>
            </p:nvSpPr>
            <p:spPr bwMode="auto">
              <a:xfrm>
                <a:off x="2026194" y="2081756"/>
                <a:ext cx="1313363" cy="1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endParaRPr lang="en-US" altLang="zh-CN" sz="10000">
                  <a:solidFill>
                    <a:srgbClr val="0070C0"/>
                  </a:solidFill>
                  <a:latin typeface="方正兰亭大黑_GBK" pitchFamily="2" charset="-122"/>
                  <a:ea typeface="方正兰亭大黑_GBK" pitchFamily="2" charset="-122"/>
                </a:endParaRPr>
              </a:p>
            </p:txBody>
          </p:sp>
        </p:grpSp>
        <p:pic>
          <p:nvPicPr>
            <p:cNvPr id="41" name="椭圆 35"/>
            <p:cNvPicPr>
              <a:picLocks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1362" y="-2385"/>
              <a:ext cx="2389" cy="238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Oval 5"/>
          <p:cNvSpPr>
            <a:spLocks noChangeArrowheads="1"/>
          </p:cNvSpPr>
          <p:nvPr/>
        </p:nvSpPr>
        <p:spPr bwMode="auto">
          <a:xfrm>
            <a:off x="1255713" y="1818787"/>
            <a:ext cx="3600450" cy="3600450"/>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70C0"/>
              </a:solidFill>
            </a:endParaRPr>
          </a:p>
        </p:txBody>
      </p:sp>
      <p:sp>
        <p:nvSpPr>
          <p:cNvPr id="45" name="Freeform 23"/>
          <p:cNvSpPr>
            <a:spLocks/>
          </p:cNvSpPr>
          <p:nvPr/>
        </p:nvSpPr>
        <p:spPr bwMode="auto">
          <a:xfrm>
            <a:off x="2452920" y="1251353"/>
            <a:ext cx="1311424" cy="117200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a:solidFill>
                <a:srgbClr val="0070C0"/>
              </a:solidFill>
              <a:latin typeface="+mn-lt"/>
              <a:ea typeface="+mn-ea"/>
            </a:endParaRPr>
          </a:p>
        </p:txBody>
      </p:sp>
      <p:sp>
        <p:nvSpPr>
          <p:cNvPr id="46" name="Freeform 23"/>
          <p:cNvSpPr>
            <a:spLocks/>
          </p:cNvSpPr>
          <p:nvPr/>
        </p:nvSpPr>
        <p:spPr bwMode="auto">
          <a:xfrm>
            <a:off x="4002320" y="4040590"/>
            <a:ext cx="1311424" cy="117200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a:solidFill>
                <a:srgbClr val="0070C0"/>
              </a:solidFill>
              <a:latin typeface="+mn-lt"/>
              <a:ea typeface="+mn-ea"/>
            </a:endParaRPr>
          </a:p>
        </p:txBody>
      </p:sp>
      <p:sp>
        <p:nvSpPr>
          <p:cNvPr id="47" name="Freeform 23"/>
          <p:cNvSpPr>
            <a:spLocks/>
          </p:cNvSpPr>
          <p:nvPr/>
        </p:nvSpPr>
        <p:spPr bwMode="auto">
          <a:xfrm>
            <a:off x="725720" y="4012017"/>
            <a:ext cx="1311424" cy="117200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a:solidFill>
                <a:srgbClr val="0070C0"/>
              </a:solidFill>
              <a:latin typeface="+mn-lt"/>
              <a:ea typeface="+mn-ea"/>
            </a:endParaRPr>
          </a:p>
        </p:txBody>
      </p:sp>
      <p:sp>
        <p:nvSpPr>
          <p:cNvPr id="48" name="Oval 53"/>
          <p:cNvSpPr>
            <a:spLocks noChangeArrowheads="1"/>
          </p:cNvSpPr>
          <p:nvPr/>
        </p:nvSpPr>
        <p:spPr bwMode="auto">
          <a:xfrm>
            <a:off x="762062" y="2093106"/>
            <a:ext cx="1293393" cy="129429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49" name="Oval 53"/>
          <p:cNvSpPr>
            <a:spLocks noChangeArrowheads="1"/>
          </p:cNvSpPr>
          <p:nvPr/>
        </p:nvSpPr>
        <p:spPr bwMode="auto">
          <a:xfrm>
            <a:off x="2362262" y="4799793"/>
            <a:ext cx="1293393" cy="129429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50" name="Oval 53"/>
          <p:cNvSpPr>
            <a:spLocks noChangeArrowheads="1"/>
          </p:cNvSpPr>
          <p:nvPr/>
        </p:nvSpPr>
        <p:spPr bwMode="auto">
          <a:xfrm>
            <a:off x="4089462" y="2207406"/>
            <a:ext cx="1293393" cy="129429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51" name="Rectangle 35"/>
          <p:cNvSpPr>
            <a:spLocks noChangeArrowheads="1"/>
          </p:cNvSpPr>
          <p:nvPr/>
        </p:nvSpPr>
        <p:spPr bwMode="auto">
          <a:xfrm>
            <a:off x="2590800" y="3310279"/>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latin typeface="微软雅黑" pitchFamily="34" charset="-122"/>
                <a:ea typeface="微软雅黑" pitchFamily="34" charset="-122"/>
              </a:rPr>
              <a:t>优势</a:t>
            </a:r>
          </a:p>
        </p:txBody>
      </p:sp>
      <p:sp>
        <p:nvSpPr>
          <p:cNvPr id="52" name="Rectangle 36"/>
          <p:cNvSpPr>
            <a:spLocks noChangeArrowheads="1"/>
          </p:cNvSpPr>
          <p:nvPr/>
        </p:nvSpPr>
        <p:spPr bwMode="auto">
          <a:xfrm>
            <a:off x="896938" y="4365137"/>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EA5E66"/>
                </a:solidFill>
                <a:latin typeface="微软雅黑" pitchFamily="34" charset="-122"/>
                <a:ea typeface="微软雅黑" pitchFamily="34" charset="-122"/>
              </a:rPr>
              <a:t>创新</a:t>
            </a:r>
          </a:p>
        </p:txBody>
      </p:sp>
      <p:sp>
        <p:nvSpPr>
          <p:cNvPr id="53" name="Rectangle 37"/>
          <p:cNvSpPr>
            <a:spLocks noChangeArrowheads="1"/>
          </p:cNvSpPr>
          <p:nvPr/>
        </p:nvSpPr>
        <p:spPr bwMode="auto">
          <a:xfrm>
            <a:off x="4281488" y="2569674"/>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EA6103"/>
                </a:solidFill>
                <a:latin typeface="微软雅黑" pitchFamily="34" charset="-122"/>
                <a:ea typeface="微软雅黑" pitchFamily="34" charset="-122"/>
              </a:rPr>
              <a:t>年轻</a:t>
            </a:r>
          </a:p>
        </p:txBody>
      </p:sp>
      <p:sp>
        <p:nvSpPr>
          <p:cNvPr id="54" name="Rectangle 38"/>
          <p:cNvSpPr>
            <a:spLocks noChangeArrowheads="1"/>
          </p:cNvSpPr>
          <p:nvPr/>
        </p:nvSpPr>
        <p:spPr bwMode="auto">
          <a:xfrm>
            <a:off x="4176713" y="4373074"/>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0070C0"/>
                </a:solidFill>
                <a:latin typeface="微软雅黑" pitchFamily="34" charset="-122"/>
                <a:ea typeface="微软雅黑" pitchFamily="34" charset="-122"/>
              </a:rPr>
              <a:t>梦想</a:t>
            </a:r>
          </a:p>
        </p:txBody>
      </p:sp>
      <p:sp>
        <p:nvSpPr>
          <p:cNvPr id="55" name="Rectangle 39"/>
          <p:cNvSpPr>
            <a:spLocks noChangeArrowheads="1"/>
          </p:cNvSpPr>
          <p:nvPr/>
        </p:nvSpPr>
        <p:spPr bwMode="auto">
          <a:xfrm>
            <a:off x="900113" y="2502999"/>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0099A9"/>
                </a:solidFill>
                <a:latin typeface="微软雅黑" pitchFamily="34" charset="-122"/>
                <a:ea typeface="微软雅黑" pitchFamily="34" charset="-122"/>
              </a:rPr>
              <a:t>超越</a:t>
            </a:r>
          </a:p>
        </p:txBody>
      </p:sp>
      <p:sp>
        <p:nvSpPr>
          <p:cNvPr id="56" name="Rectangle 40"/>
          <p:cNvSpPr>
            <a:spLocks noChangeArrowheads="1"/>
          </p:cNvSpPr>
          <p:nvPr/>
        </p:nvSpPr>
        <p:spPr bwMode="auto">
          <a:xfrm>
            <a:off x="2624138" y="1569549"/>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EA5E66"/>
                </a:solidFill>
                <a:latin typeface="微软雅黑" pitchFamily="34" charset="-122"/>
                <a:ea typeface="微软雅黑" pitchFamily="34" charset="-122"/>
              </a:rPr>
              <a:t>专业</a:t>
            </a:r>
          </a:p>
        </p:txBody>
      </p:sp>
      <p:sp>
        <p:nvSpPr>
          <p:cNvPr id="57" name="Rectangle 41"/>
          <p:cNvSpPr>
            <a:spLocks noChangeArrowheads="1"/>
          </p:cNvSpPr>
          <p:nvPr/>
        </p:nvSpPr>
        <p:spPr bwMode="auto">
          <a:xfrm>
            <a:off x="2552700" y="5196987"/>
            <a:ext cx="9541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a:solidFill>
                  <a:srgbClr val="F69F1E"/>
                </a:solidFill>
                <a:latin typeface="微软雅黑" pitchFamily="34" charset="-122"/>
                <a:ea typeface="微软雅黑" pitchFamily="34" charset="-122"/>
              </a:rPr>
              <a:t>务实</a:t>
            </a:r>
          </a:p>
        </p:txBody>
      </p:sp>
      <p:sp>
        <p:nvSpPr>
          <p:cNvPr id="58" name="TextBox 57"/>
          <p:cNvSpPr txBox="1"/>
          <p:nvPr/>
        </p:nvSpPr>
        <p:spPr>
          <a:xfrm>
            <a:off x="6150745" y="4349674"/>
            <a:ext cx="5760640" cy="366575"/>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添加内容</a:t>
            </a:r>
          </a:p>
        </p:txBody>
      </p:sp>
      <p:sp>
        <p:nvSpPr>
          <p:cNvPr id="24" name="TextBox 23"/>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5" name="TextBox 24"/>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教学反思</a:t>
            </a:r>
          </a:p>
        </p:txBody>
      </p:sp>
      <p:pic>
        <p:nvPicPr>
          <p:cNvPr id="26" name="Picture 3" descr="C:\Users\Administrator\Desktop\微立体创业计划\005.png"/>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7" name="Picture 4" descr="C:\Users\Administrator\Desktop\微立体创业计划\00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8" name="椭圆 27"/>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111479" y="439873"/>
            <a:ext cx="4539025" cy="415498"/>
          </a:xfrm>
          <a:prstGeom prst="rect">
            <a:avLst/>
          </a:prstGeom>
          <a:noFill/>
        </p:spPr>
        <p:txBody>
          <a:bodyPr wrap="square" lIns="0" tIns="0" rIns="0" bIns="0" rtlCol="0">
            <a:spAutoFit/>
          </a:bodyPr>
          <a:lstStyle/>
          <a:p>
            <a:r>
              <a:rPr lang="zh-CN" altLang="en-US" sz="2700" dirty="0">
                <a:solidFill>
                  <a:schemeClr val="tx1">
                    <a:lumMod val="65000"/>
                    <a:lumOff val="35000"/>
                  </a:schemeClr>
                </a:solidFill>
                <a:latin typeface="微软雅黑"/>
                <a:ea typeface="微软雅黑"/>
              </a:rPr>
              <a:t>添加标题</a:t>
            </a:r>
          </a:p>
        </p:txBody>
      </p:sp>
      <p:pic>
        <p:nvPicPr>
          <p:cNvPr id="6" name="图片 5">
            <a:extLst>
              <a:ext uri="{FF2B5EF4-FFF2-40B4-BE49-F238E27FC236}">
                <a16:creationId xmlns:a16="http://schemas.microsoft.com/office/drawing/2014/main" id="{CF951D6B-1CE8-FDE7-4A8E-CA3CA6DEF6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2953" y="1176440"/>
            <a:ext cx="4296225" cy="2864150"/>
          </a:xfrm>
          <a:prstGeom prst="rect">
            <a:avLst/>
          </a:prstGeom>
          <a:effectLst>
            <a:softEdge rad="63500"/>
          </a:effectLst>
        </p:spPr>
      </p:pic>
    </p:spTree>
    <p:extLst>
      <p:ext uri="{BB962C8B-B14F-4D97-AF65-F5344CB8AC3E}">
        <p14:creationId xmlns:p14="http://schemas.microsoft.com/office/powerpoint/2010/main" val="201956045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12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12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plus(in)">
                                          <p:cBhvr>
                                            <p:cTn id="26" dur="500"/>
                                            <p:tgtEl>
                                              <p:spTgt spid="44"/>
                                            </p:tgtEl>
                                          </p:cBhvr>
                                        </p:animEffect>
                                      </p:childTnLst>
                                    </p:cTn>
                                  </p:par>
                                </p:childTnLst>
                              </p:cTn>
                            </p:par>
                            <p:par>
                              <p:cTn id="27" fill="hold">
                                <p:stCondLst>
                                  <p:cond delay="2200"/>
                                </p:stCondLst>
                                <p:childTnLst>
                                  <p:par>
                                    <p:cTn id="28" presetID="42"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3200"/>
                                </p:stCondLst>
                                <p:childTnLst>
                                  <p:par>
                                    <p:cTn id="34" presetID="13" presetClass="entr" presetSubtype="16"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plus(in)">
                                          <p:cBhvr>
                                            <p:cTn id="36" dur="500"/>
                                            <p:tgtEl>
                                              <p:spTgt spid="51"/>
                                            </p:tgtEl>
                                          </p:cBhvr>
                                        </p:animEffect>
                                      </p:childTnLst>
                                    </p:cTn>
                                  </p:par>
                                </p:childTnLst>
                              </p:cTn>
                            </p:par>
                            <p:par>
                              <p:cTn id="37" fill="hold">
                                <p:stCondLst>
                                  <p:cond delay="3700"/>
                                </p:stCondLst>
                                <p:childTnLst>
                                  <p:par>
                                    <p:cTn id="38" presetID="5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Scale>
                                          <p:cBhvr>
                                            <p:cTn id="4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9"/>
                                            </p:tgtEl>
                                            <p:attrNameLst>
                                              <p:attrName>ppt_x</p:attrName>
                                              <p:attrName>ppt_y</p:attrName>
                                            </p:attrNameLst>
                                          </p:cBhvr>
                                        </p:animMotion>
                                        <p:animEffect transition="in" filter="fade">
                                          <p:cBhvr>
                                            <p:cTn id="42" dur="1000"/>
                                            <p:tgtEl>
                                              <p:spTgt spid="49"/>
                                            </p:tgtEl>
                                          </p:cBhvr>
                                        </p:animEffect>
                                      </p:childTnLst>
                                    </p:cTn>
                                  </p:par>
                                  <p:par>
                                    <p:cTn id="43" presetID="52"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Scale>
                                          <p:cBhvr>
                                            <p:cTn id="45"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47"/>
                                            </p:tgtEl>
                                            <p:attrNameLst>
                                              <p:attrName>ppt_x</p:attrName>
                                              <p:attrName>ppt_y</p:attrName>
                                            </p:attrNameLst>
                                          </p:cBhvr>
                                        </p:animMotion>
                                        <p:animEffect transition="in" filter="fade">
                                          <p:cBhvr>
                                            <p:cTn id="47" dur="1000"/>
                                            <p:tgtEl>
                                              <p:spTgt spid="47"/>
                                            </p:tgtEl>
                                          </p:cBhvr>
                                        </p:animEffect>
                                      </p:childTnLst>
                                    </p:cTn>
                                  </p:par>
                                  <p:par>
                                    <p:cTn id="48" presetID="5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Scale>
                                          <p:cBhvr>
                                            <p:cTn id="50"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48"/>
                                            </p:tgtEl>
                                            <p:attrNameLst>
                                              <p:attrName>ppt_x</p:attrName>
                                              <p:attrName>ppt_y</p:attrName>
                                            </p:attrNameLst>
                                          </p:cBhvr>
                                        </p:animMotion>
                                        <p:animEffect transition="in" filter="fade">
                                          <p:cBhvr>
                                            <p:cTn id="52" dur="1000"/>
                                            <p:tgtEl>
                                              <p:spTgt spid="48"/>
                                            </p:tgtEl>
                                          </p:cBhvr>
                                        </p:animEffect>
                                      </p:childTnLst>
                                    </p:cTn>
                                  </p:par>
                                  <p:par>
                                    <p:cTn id="53" presetID="52"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Scale>
                                          <p:cBhvr>
                                            <p:cTn id="55"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5"/>
                                            </p:tgtEl>
                                            <p:attrNameLst>
                                              <p:attrName>ppt_x</p:attrName>
                                              <p:attrName>ppt_y</p:attrName>
                                            </p:attrNameLst>
                                          </p:cBhvr>
                                        </p:animMotion>
                                        <p:animEffect transition="in" filter="fade">
                                          <p:cBhvr>
                                            <p:cTn id="57" dur="1000"/>
                                            <p:tgtEl>
                                              <p:spTgt spid="45"/>
                                            </p:tgtEl>
                                          </p:cBhvr>
                                        </p:animEffect>
                                      </p:childTnLst>
                                    </p:cTn>
                                  </p:par>
                                  <p:par>
                                    <p:cTn id="58" presetID="52"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Scale>
                                          <p:cBhvr>
                                            <p:cTn id="60"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50"/>
                                            </p:tgtEl>
                                            <p:attrNameLst>
                                              <p:attrName>ppt_x</p:attrName>
                                              <p:attrName>ppt_y</p:attrName>
                                            </p:attrNameLst>
                                          </p:cBhvr>
                                        </p:animMotion>
                                        <p:animEffect transition="in" filter="fade">
                                          <p:cBhvr>
                                            <p:cTn id="62" dur="1000"/>
                                            <p:tgtEl>
                                              <p:spTgt spid="50"/>
                                            </p:tgtEl>
                                          </p:cBhvr>
                                        </p:animEffect>
                                      </p:childTnLst>
                                    </p:cTn>
                                  </p:par>
                                  <p:par>
                                    <p:cTn id="63" presetID="52"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Scale>
                                          <p:cBhvr>
                                            <p:cTn id="6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46"/>
                                            </p:tgtEl>
                                            <p:attrNameLst>
                                              <p:attrName>ppt_x</p:attrName>
                                              <p:attrName>ppt_y</p:attrName>
                                            </p:attrNameLst>
                                          </p:cBhvr>
                                        </p:animMotion>
                                        <p:animEffect transition="in" filter="fade">
                                          <p:cBhvr>
                                            <p:cTn id="67" dur="1000"/>
                                            <p:tgtEl>
                                              <p:spTgt spid="46"/>
                                            </p:tgtEl>
                                          </p:cBhvr>
                                        </p:animEffect>
                                      </p:childTnLst>
                                    </p:cTn>
                                  </p:par>
                                </p:childTnLst>
                              </p:cTn>
                            </p:par>
                            <p:par>
                              <p:cTn id="68" fill="hold">
                                <p:stCondLst>
                                  <p:cond delay="470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57"/>
                                            </p:tgtEl>
                                            <p:attrNameLst>
                                              <p:attrName>style.visibility</p:attrName>
                                            </p:attrNameLst>
                                          </p:cBhvr>
                                          <p:to>
                                            <p:strVal val="visible"/>
                                          </p:to>
                                        </p:set>
                                        <p:set>
                                          <p:cBhvr>
                                            <p:cTn id="71" dur="455" fill="hold">
                                              <p:stCondLst>
                                                <p:cond delay="0"/>
                                              </p:stCondLst>
                                            </p:cTn>
                                            <p:tgtEl>
                                              <p:spTgt spid="57"/>
                                            </p:tgtEl>
                                            <p:attrNameLst>
                                              <p:attrName>style.rotation</p:attrName>
                                            </p:attrNameLst>
                                          </p:cBhvr>
                                          <p:to>
                                            <p:strVal val="-45.0"/>
                                          </p:to>
                                        </p:set>
                                        <p:anim calcmode="lin" valueType="num">
                                          <p:cBhvr>
                                            <p:cTn id="72" dur="455" fill="hold">
                                              <p:stCondLst>
                                                <p:cond delay="455"/>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57"/>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52"/>
                                            </p:tgtEl>
                                            <p:attrNameLst>
                                              <p:attrName>style.visibility</p:attrName>
                                            </p:attrNameLst>
                                          </p:cBhvr>
                                          <p:to>
                                            <p:strVal val="visible"/>
                                          </p:to>
                                        </p:set>
                                        <p:set>
                                          <p:cBhvr>
                                            <p:cTn id="78" dur="455" fill="hold">
                                              <p:stCondLst>
                                                <p:cond delay="0"/>
                                              </p:stCondLst>
                                            </p:cTn>
                                            <p:tgtEl>
                                              <p:spTgt spid="52"/>
                                            </p:tgtEl>
                                            <p:attrNameLst>
                                              <p:attrName>style.rotation</p:attrName>
                                            </p:attrNameLst>
                                          </p:cBhvr>
                                          <p:to>
                                            <p:strVal val="-45.0"/>
                                          </p:to>
                                        </p:set>
                                        <p:anim calcmode="lin" valueType="num">
                                          <p:cBhvr>
                                            <p:cTn id="79" dur="455" fill="hold">
                                              <p:stCondLst>
                                                <p:cond delay="455"/>
                                              </p:stCondLst>
                                            </p:cTn>
                                            <p:tgtEl>
                                              <p:spTgt spid="52"/>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52"/>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52"/>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52"/>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55"/>
                                            </p:tgtEl>
                                            <p:attrNameLst>
                                              <p:attrName>style.visibility</p:attrName>
                                            </p:attrNameLst>
                                          </p:cBhvr>
                                          <p:to>
                                            <p:strVal val="visible"/>
                                          </p:to>
                                        </p:set>
                                        <p:set>
                                          <p:cBhvr>
                                            <p:cTn id="85" dur="455" fill="hold">
                                              <p:stCondLst>
                                                <p:cond delay="0"/>
                                              </p:stCondLst>
                                            </p:cTn>
                                            <p:tgtEl>
                                              <p:spTgt spid="55"/>
                                            </p:tgtEl>
                                            <p:attrNameLst>
                                              <p:attrName>style.rotation</p:attrName>
                                            </p:attrNameLst>
                                          </p:cBhvr>
                                          <p:to>
                                            <p:strVal val="-45.0"/>
                                          </p:to>
                                        </p:set>
                                        <p:anim calcmode="lin" valueType="num">
                                          <p:cBhvr>
                                            <p:cTn id="86" dur="455" fill="hold">
                                              <p:stCondLst>
                                                <p:cond delay="455"/>
                                              </p:stCondLst>
                                            </p:cTn>
                                            <p:tgtEl>
                                              <p:spTgt spid="55"/>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55"/>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55"/>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55"/>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56"/>
                                            </p:tgtEl>
                                            <p:attrNameLst>
                                              <p:attrName>style.visibility</p:attrName>
                                            </p:attrNameLst>
                                          </p:cBhvr>
                                          <p:to>
                                            <p:strVal val="visible"/>
                                          </p:to>
                                        </p:set>
                                        <p:set>
                                          <p:cBhvr>
                                            <p:cTn id="92" dur="455" fill="hold">
                                              <p:stCondLst>
                                                <p:cond delay="0"/>
                                              </p:stCondLst>
                                            </p:cTn>
                                            <p:tgtEl>
                                              <p:spTgt spid="56"/>
                                            </p:tgtEl>
                                            <p:attrNameLst>
                                              <p:attrName>style.rotation</p:attrName>
                                            </p:attrNameLst>
                                          </p:cBhvr>
                                          <p:to>
                                            <p:strVal val="-45.0"/>
                                          </p:to>
                                        </p:set>
                                        <p:anim calcmode="lin" valueType="num">
                                          <p:cBhvr>
                                            <p:cTn id="93" dur="455" fill="hold">
                                              <p:stCondLst>
                                                <p:cond delay="455"/>
                                              </p:stCondLst>
                                            </p:cTn>
                                            <p:tgtEl>
                                              <p:spTgt spid="56"/>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56"/>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56"/>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56"/>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53"/>
                                            </p:tgtEl>
                                            <p:attrNameLst>
                                              <p:attrName>style.visibility</p:attrName>
                                            </p:attrNameLst>
                                          </p:cBhvr>
                                          <p:to>
                                            <p:strVal val="visible"/>
                                          </p:to>
                                        </p:set>
                                        <p:set>
                                          <p:cBhvr>
                                            <p:cTn id="99" dur="455" fill="hold">
                                              <p:stCondLst>
                                                <p:cond delay="0"/>
                                              </p:stCondLst>
                                            </p:cTn>
                                            <p:tgtEl>
                                              <p:spTgt spid="53"/>
                                            </p:tgtEl>
                                            <p:attrNameLst>
                                              <p:attrName>style.rotation</p:attrName>
                                            </p:attrNameLst>
                                          </p:cBhvr>
                                          <p:to>
                                            <p:strVal val="-45.0"/>
                                          </p:to>
                                        </p:set>
                                        <p:anim calcmode="lin" valueType="num">
                                          <p:cBhvr>
                                            <p:cTn id="100" dur="455" fill="hold">
                                              <p:stCondLst>
                                                <p:cond delay="455"/>
                                              </p:stCondLst>
                                            </p:cTn>
                                            <p:tgtEl>
                                              <p:spTgt spid="53"/>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53"/>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53"/>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53"/>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54"/>
                                            </p:tgtEl>
                                            <p:attrNameLst>
                                              <p:attrName>style.visibility</p:attrName>
                                            </p:attrNameLst>
                                          </p:cBhvr>
                                          <p:to>
                                            <p:strVal val="visible"/>
                                          </p:to>
                                        </p:set>
                                        <p:set>
                                          <p:cBhvr>
                                            <p:cTn id="106" dur="455" fill="hold">
                                              <p:stCondLst>
                                                <p:cond delay="0"/>
                                              </p:stCondLst>
                                            </p:cTn>
                                            <p:tgtEl>
                                              <p:spTgt spid="54"/>
                                            </p:tgtEl>
                                            <p:attrNameLst>
                                              <p:attrName>style.rotation</p:attrName>
                                            </p:attrNameLst>
                                          </p:cBhvr>
                                          <p:to>
                                            <p:strVal val="-45.0"/>
                                          </p:to>
                                        </p:set>
                                        <p:anim calcmode="lin" valueType="num">
                                          <p:cBhvr>
                                            <p:cTn id="107" dur="455" fill="hold">
                                              <p:stCondLst>
                                                <p:cond delay="455"/>
                                              </p:stCondLst>
                                            </p:cTn>
                                            <p:tgtEl>
                                              <p:spTgt spid="54"/>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54"/>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54"/>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54"/>
                                            </p:tgtEl>
                                            <p:attrNameLst>
                                              <p:attrName>ppt_y</p:attrName>
                                            </p:attrNameLst>
                                          </p:cBhvr>
                                          <p:tavLst>
                                            <p:tav tm="0">
                                              <p:val>
                                                <p:strVal val="#ppt_y-(0.354*#ppt_w-0.172*#ppt_h)"/>
                                              </p:val>
                                            </p:tav>
                                            <p:tav tm="100000">
                                              <p:val>
                                                <p:strVal val="#ppt_y"/>
                                              </p:val>
                                            </p:tav>
                                          </p:tavLst>
                                        </p:anim>
                                      </p:childTnLst>
                                    </p:cTn>
                                  </p:par>
                                </p:childTnLst>
                              </p:cTn>
                            </p:par>
                            <p:par>
                              <p:cTn id="111" fill="hold">
                                <p:stCondLst>
                                  <p:cond delay="6200"/>
                                </p:stCondLst>
                                <p:childTnLst>
                                  <p:par>
                                    <p:cTn id="112" presetID="14" presetClass="entr" presetSubtype="10"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randombar(horizontal)">
                                          <p:cBhvr>
                                            <p:cTn id="114" dur="1000"/>
                                            <p:tgtEl>
                                              <p:spTgt spid="6"/>
                                            </p:tgtEl>
                                          </p:cBhvr>
                                        </p:animEffect>
                                      </p:childTnLst>
                                    </p:cTn>
                                  </p:par>
                                </p:childTnLst>
                              </p:cTn>
                            </p:par>
                            <p:par>
                              <p:cTn id="115" fill="hold">
                                <p:stCondLst>
                                  <p:cond delay="7200"/>
                                </p:stCondLst>
                                <p:childTnLst>
                                  <p:par>
                                    <p:cTn id="116" presetID="42" presetClass="entr" presetSubtype="0"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1500"/>
                                            <p:tgtEl>
                                              <p:spTgt spid="58"/>
                                            </p:tgtEl>
                                          </p:cBhvr>
                                        </p:animEffect>
                                        <p:anim calcmode="lin" valueType="num">
                                          <p:cBhvr>
                                            <p:cTn id="119" dur="1500" fill="hold"/>
                                            <p:tgtEl>
                                              <p:spTgt spid="58"/>
                                            </p:tgtEl>
                                            <p:attrNameLst>
                                              <p:attrName>ppt_x</p:attrName>
                                            </p:attrNameLst>
                                          </p:cBhvr>
                                          <p:tavLst>
                                            <p:tav tm="0">
                                              <p:val>
                                                <p:strVal val="#ppt_x"/>
                                              </p:val>
                                            </p:tav>
                                            <p:tav tm="100000">
                                              <p:val>
                                                <p:strVal val="#ppt_x"/>
                                              </p:val>
                                            </p:tav>
                                          </p:tavLst>
                                        </p:anim>
                                        <p:anim calcmode="lin" valueType="num">
                                          <p:cBhvr>
                                            <p:cTn id="120" dur="1500" fill="hold"/>
                                            <p:tgtEl>
                                              <p:spTgt spid="58"/>
                                            </p:tgtEl>
                                            <p:attrNameLst>
                                              <p:attrName>ppt_y</p:attrName>
                                            </p:attrNameLst>
                                          </p:cBhvr>
                                          <p:tavLst>
                                            <p:tav tm="0">
                                              <p:val>
                                                <p:strVal val="#ppt_y+.1"/>
                                              </p:val>
                                            </p:tav>
                                            <p:tav tm="100000">
                                              <p:val>
                                                <p:strVal val="#ppt_y"/>
                                              </p:val>
                                            </p:tav>
                                          </p:tavLst>
                                        </p:anim>
                                      </p:childTnLst>
                                    </p:cTn>
                                  </p:par>
                                </p:childTnLst>
                              </p:cTn>
                            </p:par>
                            <p:par>
                              <p:cTn id="121" fill="hold">
                                <p:stCondLst>
                                  <p:cond delay="8700"/>
                                </p:stCondLst>
                                <p:childTnLst>
                                  <p:par>
                                    <p:cTn id="122" presetID="10" presetClass="entr" presetSubtype="0"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p:bldP spid="52" grpId="0"/>
          <p:bldP spid="53" grpId="0"/>
          <p:bldP spid="54" grpId="0"/>
          <p:bldP spid="55" grpId="0"/>
          <p:bldP spid="56" grpId="0"/>
          <p:bldP spid="57" grpId="0"/>
          <p:bldP spid="58" grpId="0"/>
          <p:bldP spid="24" grpId="0"/>
          <p:bldP spid="25" grpId="0"/>
          <p:bldP spid="28"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200" fill="hold"/>
                                            <p:tgtEl>
                                              <p:spTgt spid="26"/>
                                            </p:tgtEl>
                                            <p:attrNameLst>
                                              <p:attrName>ppt_x</p:attrName>
                                            </p:attrNameLst>
                                          </p:cBhvr>
                                          <p:tavLst>
                                            <p:tav tm="0">
                                              <p:val>
                                                <p:strVal val="0-#ppt_w/2"/>
                                              </p:val>
                                            </p:tav>
                                            <p:tav tm="100000">
                                              <p:val>
                                                <p:strVal val="#ppt_x"/>
                                              </p:val>
                                            </p:tav>
                                          </p:tavLst>
                                        </p:anim>
                                        <p:anim calcmode="lin" valueType="num">
                                          <p:cBhvr additive="base">
                                            <p:cTn id="8" dur="12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200" fill="hold"/>
                                            <p:tgtEl>
                                              <p:spTgt spid="27"/>
                                            </p:tgtEl>
                                            <p:attrNameLst>
                                              <p:attrName>ppt_x</p:attrName>
                                            </p:attrNameLst>
                                          </p:cBhvr>
                                          <p:tavLst>
                                            <p:tav tm="0">
                                              <p:val>
                                                <p:strVal val="#ppt_x"/>
                                              </p:val>
                                            </p:tav>
                                            <p:tav tm="100000">
                                              <p:val>
                                                <p:strVal val="#ppt_x"/>
                                              </p:val>
                                            </p:tav>
                                          </p:tavLst>
                                        </p:anim>
                                        <p:anim calcmode="lin" valueType="num">
                                          <p:cBhvr additive="base">
                                            <p:cTn id="12" dur="12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2" presetClass="entr" presetSubtype="8" fill="hold" grpId="0" nodeType="withEffect">
                                      <p:stCondLst>
                                        <p:cond delay="0"/>
                                      </p:stCondLst>
                                      <p:iterate type="lt">
                                        <p:tmPct val="0"/>
                                      </p:iterate>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plus(in)">
                                          <p:cBhvr>
                                            <p:cTn id="26" dur="500"/>
                                            <p:tgtEl>
                                              <p:spTgt spid="44"/>
                                            </p:tgtEl>
                                          </p:cBhvr>
                                        </p:animEffect>
                                      </p:childTnLst>
                                    </p:cTn>
                                  </p:par>
                                </p:childTnLst>
                              </p:cTn>
                            </p:par>
                            <p:par>
                              <p:cTn id="27" fill="hold">
                                <p:stCondLst>
                                  <p:cond delay="2200"/>
                                </p:stCondLst>
                                <p:childTnLst>
                                  <p:par>
                                    <p:cTn id="28" presetID="42"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3200"/>
                                </p:stCondLst>
                                <p:childTnLst>
                                  <p:par>
                                    <p:cTn id="34" presetID="13" presetClass="entr" presetSubtype="16"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plus(in)">
                                          <p:cBhvr>
                                            <p:cTn id="36" dur="500"/>
                                            <p:tgtEl>
                                              <p:spTgt spid="51"/>
                                            </p:tgtEl>
                                          </p:cBhvr>
                                        </p:animEffect>
                                      </p:childTnLst>
                                    </p:cTn>
                                  </p:par>
                                </p:childTnLst>
                              </p:cTn>
                            </p:par>
                            <p:par>
                              <p:cTn id="37" fill="hold">
                                <p:stCondLst>
                                  <p:cond delay="3700"/>
                                </p:stCondLst>
                                <p:childTnLst>
                                  <p:par>
                                    <p:cTn id="38" presetID="5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Scale>
                                          <p:cBhvr>
                                            <p:cTn id="4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9"/>
                                            </p:tgtEl>
                                            <p:attrNameLst>
                                              <p:attrName>ppt_x</p:attrName>
                                              <p:attrName>ppt_y</p:attrName>
                                            </p:attrNameLst>
                                          </p:cBhvr>
                                        </p:animMotion>
                                        <p:animEffect transition="in" filter="fade">
                                          <p:cBhvr>
                                            <p:cTn id="42" dur="1000"/>
                                            <p:tgtEl>
                                              <p:spTgt spid="49"/>
                                            </p:tgtEl>
                                          </p:cBhvr>
                                        </p:animEffect>
                                      </p:childTnLst>
                                    </p:cTn>
                                  </p:par>
                                  <p:par>
                                    <p:cTn id="43" presetID="52"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Scale>
                                          <p:cBhvr>
                                            <p:cTn id="45"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47"/>
                                            </p:tgtEl>
                                            <p:attrNameLst>
                                              <p:attrName>ppt_x</p:attrName>
                                              <p:attrName>ppt_y</p:attrName>
                                            </p:attrNameLst>
                                          </p:cBhvr>
                                        </p:animMotion>
                                        <p:animEffect transition="in" filter="fade">
                                          <p:cBhvr>
                                            <p:cTn id="47" dur="1000"/>
                                            <p:tgtEl>
                                              <p:spTgt spid="47"/>
                                            </p:tgtEl>
                                          </p:cBhvr>
                                        </p:animEffect>
                                      </p:childTnLst>
                                    </p:cTn>
                                  </p:par>
                                  <p:par>
                                    <p:cTn id="48" presetID="5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Scale>
                                          <p:cBhvr>
                                            <p:cTn id="50"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48"/>
                                            </p:tgtEl>
                                            <p:attrNameLst>
                                              <p:attrName>ppt_x</p:attrName>
                                              <p:attrName>ppt_y</p:attrName>
                                            </p:attrNameLst>
                                          </p:cBhvr>
                                        </p:animMotion>
                                        <p:animEffect transition="in" filter="fade">
                                          <p:cBhvr>
                                            <p:cTn id="52" dur="1000"/>
                                            <p:tgtEl>
                                              <p:spTgt spid="48"/>
                                            </p:tgtEl>
                                          </p:cBhvr>
                                        </p:animEffect>
                                      </p:childTnLst>
                                    </p:cTn>
                                  </p:par>
                                  <p:par>
                                    <p:cTn id="53" presetID="52"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Scale>
                                          <p:cBhvr>
                                            <p:cTn id="55"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5"/>
                                            </p:tgtEl>
                                            <p:attrNameLst>
                                              <p:attrName>ppt_x</p:attrName>
                                              <p:attrName>ppt_y</p:attrName>
                                            </p:attrNameLst>
                                          </p:cBhvr>
                                        </p:animMotion>
                                        <p:animEffect transition="in" filter="fade">
                                          <p:cBhvr>
                                            <p:cTn id="57" dur="1000"/>
                                            <p:tgtEl>
                                              <p:spTgt spid="45"/>
                                            </p:tgtEl>
                                          </p:cBhvr>
                                        </p:animEffect>
                                      </p:childTnLst>
                                    </p:cTn>
                                  </p:par>
                                  <p:par>
                                    <p:cTn id="58" presetID="52"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Scale>
                                          <p:cBhvr>
                                            <p:cTn id="60"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50"/>
                                            </p:tgtEl>
                                            <p:attrNameLst>
                                              <p:attrName>ppt_x</p:attrName>
                                              <p:attrName>ppt_y</p:attrName>
                                            </p:attrNameLst>
                                          </p:cBhvr>
                                        </p:animMotion>
                                        <p:animEffect transition="in" filter="fade">
                                          <p:cBhvr>
                                            <p:cTn id="62" dur="1000"/>
                                            <p:tgtEl>
                                              <p:spTgt spid="50"/>
                                            </p:tgtEl>
                                          </p:cBhvr>
                                        </p:animEffect>
                                      </p:childTnLst>
                                    </p:cTn>
                                  </p:par>
                                  <p:par>
                                    <p:cTn id="63" presetID="52"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Scale>
                                          <p:cBhvr>
                                            <p:cTn id="6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46"/>
                                            </p:tgtEl>
                                            <p:attrNameLst>
                                              <p:attrName>ppt_x</p:attrName>
                                              <p:attrName>ppt_y</p:attrName>
                                            </p:attrNameLst>
                                          </p:cBhvr>
                                        </p:animMotion>
                                        <p:animEffect transition="in" filter="fade">
                                          <p:cBhvr>
                                            <p:cTn id="67" dur="1000"/>
                                            <p:tgtEl>
                                              <p:spTgt spid="46"/>
                                            </p:tgtEl>
                                          </p:cBhvr>
                                        </p:animEffect>
                                      </p:childTnLst>
                                    </p:cTn>
                                  </p:par>
                                </p:childTnLst>
                              </p:cTn>
                            </p:par>
                            <p:par>
                              <p:cTn id="68" fill="hold">
                                <p:stCondLst>
                                  <p:cond delay="470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57"/>
                                            </p:tgtEl>
                                            <p:attrNameLst>
                                              <p:attrName>style.visibility</p:attrName>
                                            </p:attrNameLst>
                                          </p:cBhvr>
                                          <p:to>
                                            <p:strVal val="visible"/>
                                          </p:to>
                                        </p:set>
                                        <p:set>
                                          <p:cBhvr>
                                            <p:cTn id="71" dur="455" fill="hold">
                                              <p:stCondLst>
                                                <p:cond delay="0"/>
                                              </p:stCondLst>
                                            </p:cTn>
                                            <p:tgtEl>
                                              <p:spTgt spid="57"/>
                                            </p:tgtEl>
                                            <p:attrNameLst>
                                              <p:attrName>style.rotation</p:attrName>
                                            </p:attrNameLst>
                                          </p:cBhvr>
                                          <p:to>
                                            <p:strVal val="-45.0"/>
                                          </p:to>
                                        </p:set>
                                        <p:anim calcmode="lin" valueType="num">
                                          <p:cBhvr>
                                            <p:cTn id="72" dur="455" fill="hold">
                                              <p:stCondLst>
                                                <p:cond delay="455"/>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57"/>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52"/>
                                            </p:tgtEl>
                                            <p:attrNameLst>
                                              <p:attrName>style.visibility</p:attrName>
                                            </p:attrNameLst>
                                          </p:cBhvr>
                                          <p:to>
                                            <p:strVal val="visible"/>
                                          </p:to>
                                        </p:set>
                                        <p:set>
                                          <p:cBhvr>
                                            <p:cTn id="78" dur="455" fill="hold">
                                              <p:stCondLst>
                                                <p:cond delay="0"/>
                                              </p:stCondLst>
                                            </p:cTn>
                                            <p:tgtEl>
                                              <p:spTgt spid="52"/>
                                            </p:tgtEl>
                                            <p:attrNameLst>
                                              <p:attrName>style.rotation</p:attrName>
                                            </p:attrNameLst>
                                          </p:cBhvr>
                                          <p:to>
                                            <p:strVal val="-45.0"/>
                                          </p:to>
                                        </p:set>
                                        <p:anim calcmode="lin" valueType="num">
                                          <p:cBhvr>
                                            <p:cTn id="79" dur="455" fill="hold">
                                              <p:stCondLst>
                                                <p:cond delay="455"/>
                                              </p:stCondLst>
                                            </p:cTn>
                                            <p:tgtEl>
                                              <p:spTgt spid="52"/>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52"/>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52"/>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52"/>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55"/>
                                            </p:tgtEl>
                                            <p:attrNameLst>
                                              <p:attrName>style.visibility</p:attrName>
                                            </p:attrNameLst>
                                          </p:cBhvr>
                                          <p:to>
                                            <p:strVal val="visible"/>
                                          </p:to>
                                        </p:set>
                                        <p:set>
                                          <p:cBhvr>
                                            <p:cTn id="85" dur="455" fill="hold">
                                              <p:stCondLst>
                                                <p:cond delay="0"/>
                                              </p:stCondLst>
                                            </p:cTn>
                                            <p:tgtEl>
                                              <p:spTgt spid="55"/>
                                            </p:tgtEl>
                                            <p:attrNameLst>
                                              <p:attrName>style.rotation</p:attrName>
                                            </p:attrNameLst>
                                          </p:cBhvr>
                                          <p:to>
                                            <p:strVal val="-45.0"/>
                                          </p:to>
                                        </p:set>
                                        <p:anim calcmode="lin" valueType="num">
                                          <p:cBhvr>
                                            <p:cTn id="86" dur="455" fill="hold">
                                              <p:stCondLst>
                                                <p:cond delay="455"/>
                                              </p:stCondLst>
                                            </p:cTn>
                                            <p:tgtEl>
                                              <p:spTgt spid="55"/>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55"/>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55"/>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55"/>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56"/>
                                            </p:tgtEl>
                                            <p:attrNameLst>
                                              <p:attrName>style.visibility</p:attrName>
                                            </p:attrNameLst>
                                          </p:cBhvr>
                                          <p:to>
                                            <p:strVal val="visible"/>
                                          </p:to>
                                        </p:set>
                                        <p:set>
                                          <p:cBhvr>
                                            <p:cTn id="92" dur="455" fill="hold">
                                              <p:stCondLst>
                                                <p:cond delay="0"/>
                                              </p:stCondLst>
                                            </p:cTn>
                                            <p:tgtEl>
                                              <p:spTgt spid="56"/>
                                            </p:tgtEl>
                                            <p:attrNameLst>
                                              <p:attrName>style.rotation</p:attrName>
                                            </p:attrNameLst>
                                          </p:cBhvr>
                                          <p:to>
                                            <p:strVal val="-45.0"/>
                                          </p:to>
                                        </p:set>
                                        <p:anim calcmode="lin" valueType="num">
                                          <p:cBhvr>
                                            <p:cTn id="93" dur="455" fill="hold">
                                              <p:stCondLst>
                                                <p:cond delay="455"/>
                                              </p:stCondLst>
                                            </p:cTn>
                                            <p:tgtEl>
                                              <p:spTgt spid="56"/>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56"/>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56"/>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56"/>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53"/>
                                            </p:tgtEl>
                                            <p:attrNameLst>
                                              <p:attrName>style.visibility</p:attrName>
                                            </p:attrNameLst>
                                          </p:cBhvr>
                                          <p:to>
                                            <p:strVal val="visible"/>
                                          </p:to>
                                        </p:set>
                                        <p:set>
                                          <p:cBhvr>
                                            <p:cTn id="99" dur="455" fill="hold">
                                              <p:stCondLst>
                                                <p:cond delay="0"/>
                                              </p:stCondLst>
                                            </p:cTn>
                                            <p:tgtEl>
                                              <p:spTgt spid="53"/>
                                            </p:tgtEl>
                                            <p:attrNameLst>
                                              <p:attrName>style.rotation</p:attrName>
                                            </p:attrNameLst>
                                          </p:cBhvr>
                                          <p:to>
                                            <p:strVal val="-45.0"/>
                                          </p:to>
                                        </p:set>
                                        <p:anim calcmode="lin" valueType="num">
                                          <p:cBhvr>
                                            <p:cTn id="100" dur="455" fill="hold">
                                              <p:stCondLst>
                                                <p:cond delay="455"/>
                                              </p:stCondLst>
                                            </p:cTn>
                                            <p:tgtEl>
                                              <p:spTgt spid="53"/>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53"/>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53"/>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53"/>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54"/>
                                            </p:tgtEl>
                                            <p:attrNameLst>
                                              <p:attrName>style.visibility</p:attrName>
                                            </p:attrNameLst>
                                          </p:cBhvr>
                                          <p:to>
                                            <p:strVal val="visible"/>
                                          </p:to>
                                        </p:set>
                                        <p:set>
                                          <p:cBhvr>
                                            <p:cTn id="106" dur="455" fill="hold">
                                              <p:stCondLst>
                                                <p:cond delay="0"/>
                                              </p:stCondLst>
                                            </p:cTn>
                                            <p:tgtEl>
                                              <p:spTgt spid="54"/>
                                            </p:tgtEl>
                                            <p:attrNameLst>
                                              <p:attrName>style.rotation</p:attrName>
                                            </p:attrNameLst>
                                          </p:cBhvr>
                                          <p:to>
                                            <p:strVal val="-45.0"/>
                                          </p:to>
                                        </p:set>
                                        <p:anim calcmode="lin" valueType="num">
                                          <p:cBhvr>
                                            <p:cTn id="107" dur="455" fill="hold">
                                              <p:stCondLst>
                                                <p:cond delay="455"/>
                                              </p:stCondLst>
                                            </p:cTn>
                                            <p:tgtEl>
                                              <p:spTgt spid="54"/>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54"/>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54"/>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54"/>
                                            </p:tgtEl>
                                            <p:attrNameLst>
                                              <p:attrName>ppt_y</p:attrName>
                                            </p:attrNameLst>
                                          </p:cBhvr>
                                          <p:tavLst>
                                            <p:tav tm="0">
                                              <p:val>
                                                <p:strVal val="#ppt_y-(0.354*#ppt_w-0.172*#ppt_h)"/>
                                              </p:val>
                                            </p:tav>
                                            <p:tav tm="100000">
                                              <p:val>
                                                <p:strVal val="#ppt_y"/>
                                              </p:val>
                                            </p:tav>
                                          </p:tavLst>
                                        </p:anim>
                                      </p:childTnLst>
                                    </p:cTn>
                                  </p:par>
                                </p:childTnLst>
                              </p:cTn>
                            </p:par>
                            <p:par>
                              <p:cTn id="111" fill="hold">
                                <p:stCondLst>
                                  <p:cond delay="6200"/>
                                </p:stCondLst>
                                <p:childTnLst>
                                  <p:par>
                                    <p:cTn id="112" presetID="14" presetClass="entr" presetSubtype="10"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randombar(horizontal)">
                                          <p:cBhvr>
                                            <p:cTn id="114" dur="1000"/>
                                            <p:tgtEl>
                                              <p:spTgt spid="6"/>
                                            </p:tgtEl>
                                          </p:cBhvr>
                                        </p:animEffect>
                                      </p:childTnLst>
                                    </p:cTn>
                                  </p:par>
                                </p:childTnLst>
                              </p:cTn>
                            </p:par>
                            <p:par>
                              <p:cTn id="115" fill="hold">
                                <p:stCondLst>
                                  <p:cond delay="7200"/>
                                </p:stCondLst>
                                <p:childTnLst>
                                  <p:par>
                                    <p:cTn id="116" presetID="42" presetClass="entr" presetSubtype="0"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1500"/>
                                            <p:tgtEl>
                                              <p:spTgt spid="58"/>
                                            </p:tgtEl>
                                          </p:cBhvr>
                                        </p:animEffect>
                                        <p:anim calcmode="lin" valueType="num">
                                          <p:cBhvr>
                                            <p:cTn id="119" dur="1500" fill="hold"/>
                                            <p:tgtEl>
                                              <p:spTgt spid="58"/>
                                            </p:tgtEl>
                                            <p:attrNameLst>
                                              <p:attrName>ppt_x</p:attrName>
                                            </p:attrNameLst>
                                          </p:cBhvr>
                                          <p:tavLst>
                                            <p:tav tm="0">
                                              <p:val>
                                                <p:strVal val="#ppt_x"/>
                                              </p:val>
                                            </p:tav>
                                            <p:tav tm="100000">
                                              <p:val>
                                                <p:strVal val="#ppt_x"/>
                                              </p:val>
                                            </p:tav>
                                          </p:tavLst>
                                        </p:anim>
                                        <p:anim calcmode="lin" valueType="num">
                                          <p:cBhvr>
                                            <p:cTn id="120" dur="1500" fill="hold"/>
                                            <p:tgtEl>
                                              <p:spTgt spid="58"/>
                                            </p:tgtEl>
                                            <p:attrNameLst>
                                              <p:attrName>ppt_y</p:attrName>
                                            </p:attrNameLst>
                                          </p:cBhvr>
                                          <p:tavLst>
                                            <p:tav tm="0">
                                              <p:val>
                                                <p:strVal val="#ppt_y+.1"/>
                                              </p:val>
                                            </p:tav>
                                            <p:tav tm="100000">
                                              <p:val>
                                                <p:strVal val="#ppt_y"/>
                                              </p:val>
                                            </p:tav>
                                          </p:tavLst>
                                        </p:anim>
                                      </p:childTnLst>
                                    </p:cTn>
                                  </p:par>
                                </p:childTnLst>
                              </p:cTn>
                            </p:par>
                            <p:par>
                              <p:cTn id="121" fill="hold">
                                <p:stCondLst>
                                  <p:cond delay="8700"/>
                                </p:stCondLst>
                                <p:childTnLst>
                                  <p:par>
                                    <p:cTn id="122" presetID="10" presetClass="entr" presetSubtype="0"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p:bldP spid="52" grpId="0"/>
          <p:bldP spid="53" grpId="0"/>
          <p:bldP spid="54" grpId="0"/>
          <p:bldP spid="55" grpId="0"/>
          <p:bldP spid="56" grpId="0"/>
          <p:bldP spid="57" grpId="0"/>
          <p:bldP spid="58" grpId="0"/>
          <p:bldP spid="24" grpId="0"/>
          <p:bldP spid="25" grpId="0"/>
          <p:bldP spid="28" grpId="0" animBg="1"/>
          <p:bldP spid="29"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
          <p:cNvSpPr>
            <a:spLocks/>
          </p:cNvSpPr>
          <p:nvPr/>
        </p:nvSpPr>
        <p:spPr bwMode="auto">
          <a:xfrm>
            <a:off x="4363127" y="909514"/>
            <a:ext cx="1613372" cy="1827513"/>
          </a:xfrm>
          <a:custGeom>
            <a:avLst/>
            <a:gdLst>
              <a:gd name="T0" fmla="*/ 466 w 932"/>
              <a:gd name="T1" fmla="*/ 0 h 1056"/>
              <a:gd name="T2" fmla="*/ 0 w 932"/>
              <a:gd name="T3" fmla="*/ 466 h 1056"/>
              <a:gd name="T4" fmla="*/ 466 w 932"/>
              <a:gd name="T5" fmla="*/ 931 h 1056"/>
              <a:gd name="T6" fmla="*/ 560 w 932"/>
              <a:gd name="T7" fmla="*/ 922 h 1056"/>
              <a:gd name="T8" fmla="*/ 560 w 932"/>
              <a:gd name="T9" fmla="*/ 922 h 1056"/>
              <a:gd name="T10" fmla="*/ 560 w 932"/>
              <a:gd name="T11" fmla="*/ 922 h 1056"/>
              <a:gd name="T12" fmla="*/ 557 w 932"/>
              <a:gd name="T13" fmla="*/ 1056 h 1056"/>
              <a:gd name="T14" fmla="*/ 839 w 932"/>
              <a:gd name="T15" fmla="*/ 769 h 1056"/>
              <a:gd name="T16" fmla="*/ 929 w 932"/>
              <a:gd name="T17" fmla="*/ 513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209" y="0"/>
                  <a:pt x="0" y="208"/>
                  <a:pt x="0" y="466"/>
                </a:cubicBezTo>
                <a:cubicBezTo>
                  <a:pt x="0" y="723"/>
                  <a:pt x="209" y="931"/>
                  <a:pt x="466" y="931"/>
                </a:cubicBezTo>
                <a:cubicBezTo>
                  <a:pt x="498" y="931"/>
                  <a:pt x="529" y="928"/>
                  <a:pt x="560" y="922"/>
                </a:cubicBezTo>
                <a:cubicBezTo>
                  <a:pt x="560" y="922"/>
                  <a:pt x="560" y="922"/>
                  <a:pt x="560" y="922"/>
                </a:cubicBezTo>
                <a:cubicBezTo>
                  <a:pt x="560" y="922"/>
                  <a:pt x="560" y="922"/>
                  <a:pt x="560" y="922"/>
                </a:cubicBezTo>
                <a:cubicBezTo>
                  <a:pt x="557" y="1056"/>
                  <a:pt x="557" y="1056"/>
                  <a:pt x="557" y="1056"/>
                </a:cubicBezTo>
                <a:cubicBezTo>
                  <a:pt x="699" y="964"/>
                  <a:pt x="787" y="855"/>
                  <a:pt x="839" y="769"/>
                </a:cubicBezTo>
                <a:cubicBezTo>
                  <a:pt x="843" y="673"/>
                  <a:pt x="876" y="585"/>
                  <a:pt x="929" y="513"/>
                </a:cubicBezTo>
                <a:cubicBezTo>
                  <a:pt x="931" y="497"/>
                  <a:pt x="932" y="481"/>
                  <a:pt x="932" y="466"/>
                </a:cubicBezTo>
                <a:cubicBezTo>
                  <a:pt x="932" y="208"/>
                  <a:pt x="723" y="0"/>
                  <a:pt x="466" y="0"/>
                </a:cubicBezTo>
              </a:path>
            </a:pathLst>
          </a:custGeom>
          <a:solidFill>
            <a:srgbClr val="EA6103"/>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7" name="Freeform 8"/>
          <p:cNvSpPr>
            <a:spLocks/>
          </p:cNvSpPr>
          <p:nvPr/>
        </p:nvSpPr>
        <p:spPr bwMode="auto">
          <a:xfrm>
            <a:off x="4810031" y="2746338"/>
            <a:ext cx="1613372" cy="1827513"/>
          </a:xfrm>
          <a:custGeom>
            <a:avLst/>
            <a:gdLst>
              <a:gd name="T0" fmla="*/ 466 w 932"/>
              <a:gd name="T1" fmla="*/ 0 h 1056"/>
              <a:gd name="T2" fmla="*/ 0 w 932"/>
              <a:gd name="T3" fmla="*/ 466 h 1056"/>
              <a:gd name="T4" fmla="*/ 466 w 932"/>
              <a:gd name="T5" fmla="*/ 931 h 1056"/>
              <a:gd name="T6" fmla="*/ 559 w 932"/>
              <a:gd name="T7" fmla="*/ 922 h 1056"/>
              <a:gd name="T8" fmla="*/ 559 w 932"/>
              <a:gd name="T9" fmla="*/ 922 h 1056"/>
              <a:gd name="T10" fmla="*/ 559 w 932"/>
              <a:gd name="T11" fmla="*/ 922 h 1056"/>
              <a:gd name="T12" fmla="*/ 556 w 932"/>
              <a:gd name="T13" fmla="*/ 1056 h 1056"/>
              <a:gd name="T14" fmla="*/ 772 w 932"/>
              <a:gd name="T15" fmla="*/ 864 h 1056"/>
              <a:gd name="T16" fmla="*/ 919 w 932"/>
              <a:gd name="T17" fmla="*/ 577 h 1056"/>
              <a:gd name="T18" fmla="*/ 932 w 932"/>
              <a:gd name="T19" fmla="*/ 466 h 1056"/>
              <a:gd name="T20" fmla="*/ 890 w 932"/>
              <a:gd name="T21" fmla="*/ 273 h 1056"/>
              <a:gd name="T22" fmla="*/ 689 w 932"/>
              <a:gd name="T23" fmla="*/ 57 h 1056"/>
              <a:gd name="T24" fmla="*/ 466 w 932"/>
              <a:gd name="T2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1056">
                <a:moveTo>
                  <a:pt x="466" y="0"/>
                </a:moveTo>
                <a:cubicBezTo>
                  <a:pt x="209" y="0"/>
                  <a:pt x="0" y="209"/>
                  <a:pt x="0" y="466"/>
                </a:cubicBezTo>
                <a:cubicBezTo>
                  <a:pt x="0" y="723"/>
                  <a:pt x="209" y="931"/>
                  <a:pt x="466" y="931"/>
                </a:cubicBezTo>
                <a:cubicBezTo>
                  <a:pt x="498" y="931"/>
                  <a:pt x="529" y="928"/>
                  <a:pt x="559" y="922"/>
                </a:cubicBezTo>
                <a:cubicBezTo>
                  <a:pt x="559" y="922"/>
                  <a:pt x="559" y="922"/>
                  <a:pt x="559" y="922"/>
                </a:cubicBezTo>
                <a:cubicBezTo>
                  <a:pt x="559" y="922"/>
                  <a:pt x="559" y="922"/>
                  <a:pt x="559" y="922"/>
                </a:cubicBezTo>
                <a:cubicBezTo>
                  <a:pt x="556" y="1056"/>
                  <a:pt x="556" y="1056"/>
                  <a:pt x="556" y="1056"/>
                </a:cubicBezTo>
                <a:cubicBezTo>
                  <a:pt x="650" y="996"/>
                  <a:pt x="720" y="928"/>
                  <a:pt x="772" y="864"/>
                </a:cubicBezTo>
                <a:cubicBezTo>
                  <a:pt x="786" y="751"/>
                  <a:pt x="839" y="650"/>
                  <a:pt x="919" y="577"/>
                </a:cubicBezTo>
                <a:cubicBezTo>
                  <a:pt x="927" y="541"/>
                  <a:pt x="932" y="502"/>
                  <a:pt x="932" y="466"/>
                </a:cubicBezTo>
                <a:cubicBezTo>
                  <a:pt x="932" y="397"/>
                  <a:pt x="917" y="331"/>
                  <a:pt x="890" y="273"/>
                </a:cubicBezTo>
                <a:cubicBezTo>
                  <a:pt x="797" y="201"/>
                  <a:pt x="733" y="124"/>
                  <a:pt x="689" y="57"/>
                </a:cubicBezTo>
                <a:cubicBezTo>
                  <a:pt x="623" y="21"/>
                  <a:pt x="547" y="0"/>
                  <a:pt x="466" y="0"/>
                </a:cubicBezTo>
              </a:path>
            </a:pathLst>
          </a:custGeom>
          <a:solidFill>
            <a:srgbClr val="0099A9"/>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8" name="Freeform 9"/>
          <p:cNvSpPr>
            <a:spLocks/>
          </p:cNvSpPr>
          <p:nvPr/>
        </p:nvSpPr>
        <p:spPr bwMode="auto">
          <a:xfrm>
            <a:off x="6131902" y="3532407"/>
            <a:ext cx="1612042" cy="1827513"/>
          </a:xfrm>
          <a:custGeom>
            <a:avLst/>
            <a:gdLst>
              <a:gd name="T0" fmla="*/ 0 w 931"/>
              <a:gd name="T1" fmla="*/ 465 h 1056"/>
              <a:gd name="T2" fmla="*/ 466 w 931"/>
              <a:gd name="T3" fmla="*/ 0 h 1056"/>
              <a:gd name="T4" fmla="*/ 931 w 931"/>
              <a:gd name="T5" fmla="*/ 465 h 1056"/>
              <a:gd name="T6" fmla="*/ 466 w 931"/>
              <a:gd name="T7" fmla="*/ 931 h 1056"/>
              <a:gd name="T8" fmla="*/ 372 w 931"/>
              <a:gd name="T9" fmla="*/ 922 h 1056"/>
              <a:gd name="T10" fmla="*/ 375 w 931"/>
              <a:gd name="T11" fmla="*/ 1056 h 1056"/>
              <a:gd name="T12" fmla="*/ 33 w 931"/>
              <a:gd name="T13" fmla="*/ 644 h 1056"/>
              <a:gd name="T14" fmla="*/ 0 w 931"/>
              <a:gd name="T15" fmla="*/ 465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056">
                <a:moveTo>
                  <a:pt x="0" y="465"/>
                </a:moveTo>
                <a:cubicBezTo>
                  <a:pt x="0" y="208"/>
                  <a:pt x="208" y="0"/>
                  <a:pt x="466" y="0"/>
                </a:cubicBezTo>
                <a:cubicBezTo>
                  <a:pt x="723" y="0"/>
                  <a:pt x="931" y="208"/>
                  <a:pt x="931" y="465"/>
                </a:cubicBezTo>
                <a:cubicBezTo>
                  <a:pt x="931" y="723"/>
                  <a:pt x="723" y="931"/>
                  <a:pt x="466" y="931"/>
                </a:cubicBezTo>
                <a:cubicBezTo>
                  <a:pt x="434" y="931"/>
                  <a:pt x="402" y="928"/>
                  <a:pt x="372" y="922"/>
                </a:cubicBezTo>
                <a:cubicBezTo>
                  <a:pt x="375" y="1056"/>
                  <a:pt x="375" y="1056"/>
                  <a:pt x="375" y="1056"/>
                </a:cubicBezTo>
                <a:cubicBezTo>
                  <a:pt x="144" y="907"/>
                  <a:pt x="57" y="712"/>
                  <a:pt x="33" y="644"/>
                </a:cubicBezTo>
                <a:cubicBezTo>
                  <a:pt x="12" y="591"/>
                  <a:pt x="0" y="526"/>
                  <a:pt x="0" y="465"/>
                </a:cubicBezTo>
              </a:path>
            </a:pathLst>
          </a:custGeom>
          <a:solidFill>
            <a:srgbClr val="EA5E66"/>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69" name="Freeform 12"/>
          <p:cNvSpPr>
            <a:spLocks/>
          </p:cNvSpPr>
          <p:nvPr/>
        </p:nvSpPr>
        <p:spPr bwMode="auto">
          <a:xfrm>
            <a:off x="5814231" y="1469473"/>
            <a:ext cx="1613372" cy="1828842"/>
          </a:xfrm>
          <a:custGeom>
            <a:avLst/>
            <a:gdLst>
              <a:gd name="T0" fmla="*/ 466 w 932"/>
              <a:gd name="T1" fmla="*/ 0 h 1056"/>
              <a:gd name="T2" fmla="*/ 91 w 932"/>
              <a:gd name="T3" fmla="*/ 189 h 1056"/>
              <a:gd name="T4" fmla="*/ 1 w 932"/>
              <a:gd name="T5" fmla="*/ 445 h 1056"/>
              <a:gd name="T6" fmla="*/ 0 w 932"/>
              <a:gd name="T7" fmla="*/ 466 h 1056"/>
              <a:gd name="T8" fmla="*/ 34 w 932"/>
              <a:gd name="T9" fmla="*/ 644 h 1056"/>
              <a:gd name="T10" fmla="*/ 376 w 932"/>
              <a:gd name="T11" fmla="*/ 1056 h 1056"/>
              <a:gd name="T12" fmla="*/ 373 w 932"/>
              <a:gd name="T13" fmla="*/ 922 h 1056"/>
              <a:gd name="T14" fmla="*/ 373 w 932"/>
              <a:gd name="T15" fmla="*/ 922 h 1056"/>
              <a:gd name="T16" fmla="*/ 466 w 932"/>
              <a:gd name="T17" fmla="*/ 931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313" y="0"/>
                  <a:pt x="176" y="74"/>
                  <a:pt x="91" y="189"/>
                </a:cubicBezTo>
                <a:cubicBezTo>
                  <a:pt x="38" y="261"/>
                  <a:pt x="5" y="349"/>
                  <a:pt x="1" y="445"/>
                </a:cubicBezTo>
                <a:cubicBezTo>
                  <a:pt x="1" y="452"/>
                  <a:pt x="0" y="459"/>
                  <a:pt x="0" y="466"/>
                </a:cubicBezTo>
                <a:cubicBezTo>
                  <a:pt x="0" y="526"/>
                  <a:pt x="13" y="591"/>
                  <a:pt x="34" y="644"/>
                </a:cubicBezTo>
                <a:cubicBezTo>
                  <a:pt x="58" y="713"/>
                  <a:pt x="144" y="908"/>
                  <a:pt x="376" y="1056"/>
                </a:cubicBezTo>
                <a:cubicBezTo>
                  <a:pt x="373" y="922"/>
                  <a:pt x="373" y="922"/>
                  <a:pt x="373" y="922"/>
                </a:cubicBezTo>
                <a:cubicBezTo>
                  <a:pt x="373" y="922"/>
                  <a:pt x="373" y="922"/>
                  <a:pt x="373" y="922"/>
                </a:cubicBezTo>
                <a:cubicBezTo>
                  <a:pt x="403" y="928"/>
                  <a:pt x="434" y="931"/>
                  <a:pt x="466" y="931"/>
                </a:cubicBezTo>
                <a:cubicBezTo>
                  <a:pt x="723" y="931"/>
                  <a:pt x="932" y="723"/>
                  <a:pt x="932" y="466"/>
                </a:cubicBezTo>
                <a:cubicBezTo>
                  <a:pt x="932" y="208"/>
                  <a:pt x="723" y="0"/>
                  <a:pt x="466" y="0"/>
                </a:cubicBezTo>
              </a:path>
            </a:pathLst>
          </a:custGeom>
          <a:solidFill>
            <a:srgbClr val="FFAB3F"/>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grpSp>
        <p:nvGrpSpPr>
          <p:cNvPr id="70" name="组合 69"/>
          <p:cNvGrpSpPr/>
          <p:nvPr/>
        </p:nvGrpSpPr>
        <p:grpSpPr>
          <a:xfrm>
            <a:off x="4775702" y="1237054"/>
            <a:ext cx="800219" cy="873900"/>
            <a:chOff x="4775702" y="1778517"/>
            <a:chExt cx="800219" cy="873900"/>
          </a:xfrm>
        </p:grpSpPr>
        <p:grpSp>
          <p:nvGrpSpPr>
            <p:cNvPr id="71" name="组合 70"/>
            <p:cNvGrpSpPr/>
            <p:nvPr/>
          </p:nvGrpSpPr>
          <p:grpSpPr>
            <a:xfrm>
              <a:off x="4921406" y="1778517"/>
              <a:ext cx="390724" cy="386695"/>
              <a:chOff x="6967126" y="4092464"/>
              <a:chExt cx="453105" cy="448433"/>
            </a:xfrm>
            <a:solidFill>
              <a:schemeClr val="bg1"/>
            </a:solidFill>
            <a:effectLst/>
          </p:grpSpPr>
          <p:sp>
            <p:nvSpPr>
              <p:cNvPr id="73"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latin typeface="微软雅黑" pitchFamily="34" charset="-122"/>
                  <a:ea typeface="微软雅黑" pitchFamily="34" charset="-122"/>
                </a:endParaRPr>
              </a:p>
            </p:txBody>
          </p:sp>
          <p:sp>
            <p:nvSpPr>
              <p:cNvPr id="7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latin typeface="微软雅黑" pitchFamily="34" charset="-122"/>
                  <a:ea typeface="微软雅黑" pitchFamily="34" charset="-122"/>
                </a:endParaRPr>
              </a:p>
            </p:txBody>
          </p:sp>
        </p:grpSp>
        <p:sp>
          <p:nvSpPr>
            <p:cNvPr id="72" name="矩形 71"/>
            <p:cNvSpPr/>
            <p:nvPr/>
          </p:nvSpPr>
          <p:spPr>
            <a:xfrm>
              <a:off x="4775702" y="2313863"/>
              <a:ext cx="800219" cy="338554"/>
            </a:xfrm>
            <a:prstGeom prst="rect">
              <a:avLst/>
            </a:prstGeom>
          </p:spPr>
          <p:txBody>
            <a:bodyPr wrap="none">
              <a:spAutoFit/>
            </a:bodyPr>
            <a:lstStyle/>
            <a:p>
              <a:pPr lvl="0">
                <a:defRPr sz="1800">
                  <a:solidFill>
                    <a:srgbClr val="000000"/>
                  </a:solidFill>
                  <a:uFillTx/>
                </a:defRPr>
              </a:pPr>
              <a:r>
                <a:rPr lang="zh-CN" altLang="en-US" sz="1600">
                  <a:solidFill>
                    <a:schemeClr val="bg1"/>
                  </a:solidFill>
                  <a:uFill>
                    <a:solidFill>
                      <a:srgbClr val="3A5063"/>
                    </a:solidFill>
                  </a:uFill>
                  <a:latin typeface="微软雅黑" pitchFamily="34" charset="-122"/>
                  <a:ea typeface="微软雅黑" pitchFamily="34" charset="-122"/>
                  <a:cs typeface="+mn-ea"/>
                  <a:sym typeface="+mn-lt"/>
                </a:rPr>
                <a:t>方法一</a:t>
              </a:r>
              <a:endParaRPr lang="zh-CN" altLang="en-US" sz="1600" dirty="0">
                <a:solidFill>
                  <a:schemeClr val="bg1"/>
                </a:solidFill>
                <a:uFill>
                  <a:solidFill>
                    <a:srgbClr val="3A5063"/>
                  </a:solidFill>
                </a:uFill>
                <a:latin typeface="微软雅黑" pitchFamily="34" charset="-122"/>
                <a:ea typeface="微软雅黑" pitchFamily="34" charset="-122"/>
                <a:cs typeface="+mn-ea"/>
                <a:sym typeface="+mn-lt"/>
              </a:endParaRPr>
            </a:p>
          </p:txBody>
        </p:sp>
      </p:grpSp>
      <p:grpSp>
        <p:nvGrpSpPr>
          <p:cNvPr id="75" name="组合 74"/>
          <p:cNvGrpSpPr/>
          <p:nvPr/>
        </p:nvGrpSpPr>
        <p:grpSpPr>
          <a:xfrm>
            <a:off x="6220807" y="1897863"/>
            <a:ext cx="800219" cy="781385"/>
            <a:chOff x="6220807" y="2439326"/>
            <a:chExt cx="800219" cy="781385"/>
          </a:xfrm>
        </p:grpSpPr>
        <p:grpSp>
          <p:nvGrpSpPr>
            <p:cNvPr id="76" name="组合 75"/>
            <p:cNvGrpSpPr/>
            <p:nvPr/>
          </p:nvGrpSpPr>
          <p:grpSpPr>
            <a:xfrm>
              <a:off x="6438208" y="2439326"/>
              <a:ext cx="373402" cy="357114"/>
              <a:chOff x="6042259" y="5362013"/>
              <a:chExt cx="464982" cy="444699"/>
            </a:xfrm>
            <a:solidFill>
              <a:schemeClr val="bg1"/>
            </a:solidFill>
          </p:grpSpPr>
          <p:sp>
            <p:nvSpPr>
              <p:cNvPr id="78" name="Freeform 25"/>
              <p:cNvSpPr>
                <a:spLocks/>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79" name="任意多边形 78"/>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微软雅黑" pitchFamily="34" charset="-122"/>
                  <a:ea typeface="微软雅黑" pitchFamily="34" charset="-122"/>
                </a:endParaRPr>
              </a:p>
            </p:txBody>
          </p:sp>
        </p:grpSp>
        <p:sp>
          <p:nvSpPr>
            <p:cNvPr id="77" name="矩形 76"/>
            <p:cNvSpPr/>
            <p:nvPr/>
          </p:nvSpPr>
          <p:spPr>
            <a:xfrm>
              <a:off x="6220807" y="2882157"/>
              <a:ext cx="800219" cy="338554"/>
            </a:xfrm>
            <a:prstGeom prst="rect">
              <a:avLst/>
            </a:prstGeom>
          </p:spPr>
          <p:txBody>
            <a:bodyPr wrap="none">
              <a:spAutoFit/>
            </a:bodyPr>
            <a:lstStyle/>
            <a:p>
              <a:pPr lvl="0">
                <a:defRPr sz="1800">
                  <a:solidFill>
                    <a:srgbClr val="000000"/>
                  </a:solidFill>
                  <a:uFillTx/>
                </a:defRPr>
              </a:pPr>
              <a:r>
                <a:rPr lang="zh-CN" altLang="en-US" sz="1600">
                  <a:solidFill>
                    <a:schemeClr val="bg1"/>
                  </a:solidFill>
                  <a:uFill>
                    <a:solidFill>
                      <a:srgbClr val="3A5063"/>
                    </a:solidFill>
                  </a:uFill>
                  <a:latin typeface="微软雅黑" pitchFamily="34" charset="-122"/>
                  <a:ea typeface="微软雅黑" pitchFamily="34" charset="-122"/>
                  <a:cs typeface="+mn-ea"/>
                  <a:sym typeface="+mn-lt"/>
                </a:rPr>
                <a:t>方法二</a:t>
              </a:r>
              <a:endParaRPr lang="zh-CN" altLang="en-US" sz="1600" dirty="0">
                <a:solidFill>
                  <a:schemeClr val="bg1"/>
                </a:solidFill>
                <a:uFill>
                  <a:solidFill>
                    <a:srgbClr val="3A5063"/>
                  </a:solidFill>
                </a:uFill>
                <a:latin typeface="微软雅黑" pitchFamily="34" charset="-122"/>
                <a:ea typeface="微软雅黑" pitchFamily="34" charset="-122"/>
                <a:cs typeface="+mn-ea"/>
                <a:sym typeface="+mn-lt"/>
              </a:endParaRPr>
            </a:p>
          </p:txBody>
        </p:sp>
      </p:grpSp>
      <p:grpSp>
        <p:nvGrpSpPr>
          <p:cNvPr id="80" name="组合 79"/>
          <p:cNvGrpSpPr/>
          <p:nvPr/>
        </p:nvGrpSpPr>
        <p:grpSpPr>
          <a:xfrm>
            <a:off x="5128226" y="3084025"/>
            <a:ext cx="800219" cy="850564"/>
            <a:chOff x="5128226" y="3625488"/>
            <a:chExt cx="800219" cy="850564"/>
          </a:xfrm>
        </p:grpSpPr>
        <p:grpSp>
          <p:nvGrpSpPr>
            <p:cNvPr id="81" name="Group 18"/>
            <p:cNvGrpSpPr>
              <a:grpSpLocks noChangeAspect="1"/>
            </p:cNvGrpSpPr>
            <p:nvPr/>
          </p:nvGrpSpPr>
          <p:grpSpPr bwMode="auto">
            <a:xfrm>
              <a:off x="5355142" y="3625488"/>
              <a:ext cx="385124" cy="333775"/>
              <a:chOff x="3525" y="1887"/>
              <a:chExt cx="630" cy="546"/>
            </a:xfrm>
            <a:solidFill>
              <a:schemeClr val="bg1"/>
            </a:solidFill>
            <a:effectLst/>
          </p:grpSpPr>
          <p:sp>
            <p:nvSpPr>
              <p:cNvPr id="83" name="Freeform 19"/>
              <p:cNvSpPr>
                <a:spLocks/>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latin typeface="微软雅黑" pitchFamily="34" charset="-122"/>
                  <a:ea typeface="微软雅黑" pitchFamily="34" charset="-122"/>
                </a:endParaRPr>
              </a:p>
            </p:txBody>
          </p:sp>
          <p:sp>
            <p:nvSpPr>
              <p:cNvPr id="84" name="Freeform 20"/>
              <p:cNvSpPr>
                <a:spLocks/>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latin typeface="微软雅黑" pitchFamily="34" charset="-122"/>
                  <a:ea typeface="微软雅黑" pitchFamily="34" charset="-122"/>
                </a:endParaRPr>
              </a:p>
            </p:txBody>
          </p:sp>
          <p:sp>
            <p:nvSpPr>
              <p:cNvPr id="85" name="Freeform 21"/>
              <p:cNvSpPr>
                <a:spLocks/>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latin typeface="微软雅黑" pitchFamily="34" charset="-122"/>
                  <a:ea typeface="微软雅黑" pitchFamily="34" charset="-122"/>
                </a:endParaRPr>
              </a:p>
            </p:txBody>
          </p:sp>
          <p:sp>
            <p:nvSpPr>
              <p:cNvPr id="86" name="Freeform 22"/>
              <p:cNvSpPr>
                <a:spLocks/>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latin typeface="微软雅黑" pitchFamily="34" charset="-122"/>
                  <a:ea typeface="微软雅黑" pitchFamily="34" charset="-122"/>
                </a:endParaRPr>
              </a:p>
            </p:txBody>
          </p:sp>
        </p:grpSp>
        <p:sp>
          <p:nvSpPr>
            <p:cNvPr id="82" name="矩形 81"/>
            <p:cNvSpPr/>
            <p:nvPr/>
          </p:nvSpPr>
          <p:spPr>
            <a:xfrm>
              <a:off x="5128226" y="4137498"/>
              <a:ext cx="800219" cy="338554"/>
            </a:xfrm>
            <a:prstGeom prst="rect">
              <a:avLst/>
            </a:prstGeom>
          </p:spPr>
          <p:txBody>
            <a:bodyPr wrap="none">
              <a:spAutoFit/>
            </a:bodyPr>
            <a:lstStyle/>
            <a:p>
              <a:pPr lvl="0">
                <a:defRPr sz="1800">
                  <a:solidFill>
                    <a:srgbClr val="000000"/>
                  </a:solidFill>
                  <a:uFillTx/>
                </a:defRPr>
              </a:pPr>
              <a:r>
                <a:rPr lang="zh-CN" altLang="en-US" sz="1600">
                  <a:solidFill>
                    <a:schemeClr val="bg1"/>
                  </a:solidFill>
                  <a:uFill>
                    <a:solidFill>
                      <a:srgbClr val="3A5063"/>
                    </a:solidFill>
                  </a:uFill>
                  <a:latin typeface="微软雅黑" pitchFamily="34" charset="-122"/>
                  <a:ea typeface="微软雅黑" pitchFamily="34" charset="-122"/>
                  <a:cs typeface="+mn-ea"/>
                  <a:sym typeface="+mn-lt"/>
                </a:rPr>
                <a:t>方法三</a:t>
              </a:r>
              <a:endParaRPr lang="zh-CN" altLang="en-US" sz="1600" dirty="0">
                <a:solidFill>
                  <a:schemeClr val="bg1"/>
                </a:solidFill>
                <a:uFill>
                  <a:solidFill>
                    <a:srgbClr val="3A5063"/>
                  </a:solidFill>
                </a:uFill>
                <a:latin typeface="微软雅黑" pitchFamily="34" charset="-122"/>
                <a:ea typeface="微软雅黑" pitchFamily="34" charset="-122"/>
                <a:cs typeface="+mn-ea"/>
                <a:sym typeface="+mn-lt"/>
              </a:endParaRPr>
            </a:p>
          </p:txBody>
        </p:sp>
      </p:grpSp>
      <p:grpSp>
        <p:nvGrpSpPr>
          <p:cNvPr id="87" name="组合 86"/>
          <p:cNvGrpSpPr/>
          <p:nvPr/>
        </p:nvGrpSpPr>
        <p:grpSpPr>
          <a:xfrm>
            <a:off x="6525001" y="3858275"/>
            <a:ext cx="800219" cy="868051"/>
            <a:chOff x="6525001" y="4399738"/>
            <a:chExt cx="800219" cy="868051"/>
          </a:xfrm>
        </p:grpSpPr>
        <p:sp>
          <p:nvSpPr>
            <p:cNvPr id="88" name="Freeform 18"/>
            <p:cNvSpPr>
              <a:spLocks noEditPoints="1"/>
            </p:cNvSpPr>
            <p:nvPr/>
          </p:nvSpPr>
          <p:spPr bwMode="auto">
            <a:xfrm>
              <a:off x="6739622" y="4399738"/>
              <a:ext cx="371762" cy="370579"/>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itchFamily="34" charset="-122"/>
                <a:ea typeface="微软雅黑" pitchFamily="34" charset="-122"/>
              </a:endParaRPr>
            </a:p>
          </p:txBody>
        </p:sp>
        <p:sp>
          <p:nvSpPr>
            <p:cNvPr id="89" name="矩形 88"/>
            <p:cNvSpPr/>
            <p:nvPr/>
          </p:nvSpPr>
          <p:spPr>
            <a:xfrm>
              <a:off x="6525001" y="4929235"/>
              <a:ext cx="800219" cy="338554"/>
            </a:xfrm>
            <a:prstGeom prst="rect">
              <a:avLst/>
            </a:prstGeom>
          </p:spPr>
          <p:txBody>
            <a:bodyPr wrap="none">
              <a:spAutoFit/>
            </a:bodyPr>
            <a:lstStyle/>
            <a:p>
              <a:pPr lvl="0">
                <a:defRPr sz="1800">
                  <a:solidFill>
                    <a:srgbClr val="000000"/>
                  </a:solidFill>
                  <a:uFillTx/>
                </a:defRPr>
              </a:pPr>
              <a:r>
                <a:rPr lang="zh-CN" altLang="en-US" sz="1600" dirty="0">
                  <a:solidFill>
                    <a:schemeClr val="bg1"/>
                  </a:solidFill>
                  <a:uFill>
                    <a:solidFill>
                      <a:srgbClr val="3A5063"/>
                    </a:solidFill>
                  </a:uFill>
                  <a:latin typeface="微软雅黑" pitchFamily="34" charset="-122"/>
                  <a:ea typeface="微软雅黑" pitchFamily="34" charset="-122"/>
                  <a:cs typeface="+mn-ea"/>
                  <a:sym typeface="+mn-lt"/>
                </a:rPr>
                <a:t>方法四</a:t>
              </a:r>
            </a:p>
          </p:txBody>
        </p:sp>
      </p:grpSp>
      <p:grpSp>
        <p:nvGrpSpPr>
          <p:cNvPr id="90" name="组合 89"/>
          <p:cNvGrpSpPr/>
          <p:nvPr/>
        </p:nvGrpSpPr>
        <p:grpSpPr>
          <a:xfrm>
            <a:off x="4120979" y="2476248"/>
            <a:ext cx="818428" cy="565449"/>
            <a:chOff x="4120979" y="3017711"/>
            <a:chExt cx="818428" cy="565449"/>
          </a:xfrm>
        </p:grpSpPr>
        <p:sp>
          <p:nvSpPr>
            <p:cNvPr id="91" name="Oval 13"/>
            <p:cNvSpPr>
              <a:spLocks noChangeArrowheads="1"/>
            </p:cNvSpPr>
            <p:nvPr/>
          </p:nvSpPr>
          <p:spPr bwMode="auto">
            <a:xfrm>
              <a:off x="4279333" y="3017711"/>
              <a:ext cx="563949" cy="5654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92" name="矩形 91"/>
            <p:cNvSpPr/>
            <p:nvPr/>
          </p:nvSpPr>
          <p:spPr>
            <a:xfrm>
              <a:off x="4120979" y="3127479"/>
              <a:ext cx="818428" cy="400110"/>
            </a:xfrm>
            <a:prstGeom prst="rect">
              <a:avLst/>
            </a:prstGeom>
          </p:spPr>
          <p:txBody>
            <a:bodyPr wrap="square">
              <a:spAutoFit/>
            </a:bodyPr>
            <a:lstStyle/>
            <a:p>
              <a:pPr algn="ctr"/>
              <a:r>
                <a:rPr lang="en-US" altLang="zh-CN" sz="2000" dirty="0">
                  <a:solidFill>
                    <a:srgbClr val="EA6103"/>
                  </a:solidFill>
                  <a:latin typeface="微软雅黑" pitchFamily="34" charset="-122"/>
                  <a:ea typeface="微软雅黑" pitchFamily="34" charset="-122"/>
                </a:rPr>
                <a:t>01</a:t>
              </a:r>
              <a:endParaRPr lang="zh-CN" altLang="en-US" sz="2000" dirty="0">
                <a:solidFill>
                  <a:srgbClr val="EA6103"/>
                </a:solidFill>
                <a:latin typeface="微软雅黑" pitchFamily="34" charset="-122"/>
                <a:ea typeface="微软雅黑" pitchFamily="34" charset="-122"/>
              </a:endParaRPr>
            </a:p>
          </p:txBody>
        </p:sp>
      </p:grpSp>
      <p:grpSp>
        <p:nvGrpSpPr>
          <p:cNvPr id="93" name="组合 92"/>
          <p:cNvGrpSpPr/>
          <p:nvPr/>
        </p:nvGrpSpPr>
        <p:grpSpPr>
          <a:xfrm>
            <a:off x="6925503" y="2893974"/>
            <a:ext cx="818428" cy="563949"/>
            <a:chOff x="6925503" y="3435437"/>
            <a:chExt cx="818428" cy="563949"/>
          </a:xfrm>
        </p:grpSpPr>
        <p:sp>
          <p:nvSpPr>
            <p:cNvPr id="94" name="Oval 14"/>
            <p:cNvSpPr>
              <a:spLocks noChangeArrowheads="1"/>
            </p:cNvSpPr>
            <p:nvPr/>
          </p:nvSpPr>
          <p:spPr bwMode="auto">
            <a:xfrm>
              <a:off x="7061833" y="343543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95" name="矩形 94"/>
            <p:cNvSpPr/>
            <p:nvPr/>
          </p:nvSpPr>
          <p:spPr>
            <a:xfrm>
              <a:off x="6925503" y="3541844"/>
              <a:ext cx="818428" cy="400110"/>
            </a:xfrm>
            <a:prstGeom prst="rect">
              <a:avLst/>
            </a:prstGeom>
          </p:spPr>
          <p:txBody>
            <a:bodyPr wrap="square">
              <a:spAutoFit/>
            </a:bodyPr>
            <a:lstStyle/>
            <a:p>
              <a:pPr algn="ctr"/>
              <a:r>
                <a:rPr lang="en-US" altLang="zh-CN" sz="2000" dirty="0">
                  <a:solidFill>
                    <a:srgbClr val="FFAB3F"/>
                  </a:solidFill>
                  <a:latin typeface="微软雅黑" pitchFamily="34" charset="-122"/>
                  <a:ea typeface="微软雅黑" pitchFamily="34" charset="-122"/>
                </a:rPr>
                <a:t>02</a:t>
              </a:r>
              <a:endParaRPr lang="zh-CN" altLang="en-US" sz="2000" dirty="0">
                <a:solidFill>
                  <a:srgbClr val="FFAB3F"/>
                </a:solidFill>
                <a:latin typeface="微软雅黑" pitchFamily="34" charset="-122"/>
                <a:ea typeface="微软雅黑" pitchFamily="34" charset="-122"/>
              </a:endParaRPr>
            </a:p>
          </p:txBody>
        </p:sp>
      </p:grpSp>
      <p:grpSp>
        <p:nvGrpSpPr>
          <p:cNvPr id="96" name="组合 95"/>
          <p:cNvGrpSpPr/>
          <p:nvPr/>
        </p:nvGrpSpPr>
        <p:grpSpPr>
          <a:xfrm>
            <a:off x="5006780" y="4459464"/>
            <a:ext cx="818428" cy="563949"/>
            <a:chOff x="5006780" y="5000927"/>
            <a:chExt cx="818428" cy="563949"/>
          </a:xfrm>
        </p:grpSpPr>
        <p:sp>
          <p:nvSpPr>
            <p:cNvPr id="97" name="Oval 15"/>
            <p:cNvSpPr>
              <a:spLocks noChangeArrowheads="1"/>
            </p:cNvSpPr>
            <p:nvPr/>
          </p:nvSpPr>
          <p:spPr bwMode="auto">
            <a:xfrm>
              <a:off x="5157178" y="500092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98" name="矩形 97"/>
            <p:cNvSpPr/>
            <p:nvPr/>
          </p:nvSpPr>
          <p:spPr>
            <a:xfrm>
              <a:off x="5006780" y="5099041"/>
              <a:ext cx="818428" cy="400110"/>
            </a:xfrm>
            <a:prstGeom prst="rect">
              <a:avLst/>
            </a:prstGeom>
          </p:spPr>
          <p:txBody>
            <a:bodyPr wrap="square">
              <a:spAutoFit/>
            </a:bodyPr>
            <a:lstStyle/>
            <a:p>
              <a:pPr algn="ctr"/>
              <a:r>
                <a:rPr lang="en-US" altLang="zh-CN" sz="2000" dirty="0">
                  <a:solidFill>
                    <a:srgbClr val="0099A9"/>
                  </a:solidFill>
                  <a:latin typeface="微软雅黑" pitchFamily="34" charset="-122"/>
                  <a:ea typeface="微软雅黑" pitchFamily="34" charset="-122"/>
                </a:rPr>
                <a:t>03</a:t>
              </a:r>
              <a:endParaRPr lang="zh-CN" altLang="en-US" sz="2000" dirty="0">
                <a:solidFill>
                  <a:srgbClr val="0099A9"/>
                </a:solidFill>
                <a:latin typeface="微软雅黑" pitchFamily="34" charset="-122"/>
                <a:ea typeface="微软雅黑" pitchFamily="34" charset="-122"/>
              </a:endParaRPr>
            </a:p>
          </p:txBody>
        </p:sp>
      </p:grpSp>
      <p:grpSp>
        <p:nvGrpSpPr>
          <p:cNvPr id="99" name="组合 98"/>
          <p:cNvGrpSpPr/>
          <p:nvPr/>
        </p:nvGrpSpPr>
        <p:grpSpPr>
          <a:xfrm>
            <a:off x="7230535" y="4971539"/>
            <a:ext cx="818428" cy="563949"/>
            <a:chOff x="7230535" y="5513002"/>
            <a:chExt cx="818428" cy="563949"/>
          </a:xfrm>
        </p:grpSpPr>
        <p:sp>
          <p:nvSpPr>
            <p:cNvPr id="100" name="Oval 16"/>
            <p:cNvSpPr>
              <a:spLocks noChangeArrowheads="1"/>
            </p:cNvSpPr>
            <p:nvPr/>
          </p:nvSpPr>
          <p:spPr bwMode="auto">
            <a:xfrm>
              <a:off x="7358525" y="5513002"/>
              <a:ext cx="5624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101" name="矩形 100"/>
            <p:cNvSpPr/>
            <p:nvPr/>
          </p:nvSpPr>
          <p:spPr>
            <a:xfrm>
              <a:off x="7230535" y="5621446"/>
              <a:ext cx="818428" cy="400110"/>
            </a:xfrm>
            <a:prstGeom prst="rect">
              <a:avLst/>
            </a:prstGeom>
          </p:spPr>
          <p:txBody>
            <a:bodyPr wrap="square">
              <a:spAutoFit/>
            </a:bodyPr>
            <a:lstStyle/>
            <a:p>
              <a:pPr algn="ctr"/>
              <a:r>
                <a:rPr lang="en-US" altLang="zh-CN" sz="2000" dirty="0">
                  <a:solidFill>
                    <a:srgbClr val="EA5E66"/>
                  </a:solidFill>
                  <a:latin typeface="微软雅黑" pitchFamily="34" charset="-122"/>
                  <a:ea typeface="微软雅黑" pitchFamily="34" charset="-122"/>
                </a:rPr>
                <a:t>04</a:t>
              </a:r>
              <a:endParaRPr lang="zh-CN" altLang="en-US" sz="2000" dirty="0">
                <a:solidFill>
                  <a:srgbClr val="EA5E66"/>
                </a:solidFill>
                <a:latin typeface="微软雅黑" pitchFamily="34" charset="-122"/>
                <a:ea typeface="微软雅黑" pitchFamily="34" charset="-122"/>
              </a:endParaRPr>
            </a:p>
          </p:txBody>
        </p:sp>
      </p:grpSp>
      <p:grpSp>
        <p:nvGrpSpPr>
          <p:cNvPr id="102" name="组合 101"/>
          <p:cNvGrpSpPr/>
          <p:nvPr/>
        </p:nvGrpSpPr>
        <p:grpSpPr>
          <a:xfrm>
            <a:off x="8096126" y="2313643"/>
            <a:ext cx="2486420" cy="827498"/>
            <a:chOff x="8548025" y="1401022"/>
            <a:chExt cx="2486420" cy="827498"/>
          </a:xfrm>
        </p:grpSpPr>
        <p:sp>
          <p:nvSpPr>
            <p:cNvPr id="103" name="矩形 102"/>
            <p:cNvSpPr/>
            <p:nvPr/>
          </p:nvSpPr>
          <p:spPr>
            <a:xfrm>
              <a:off x="8548025" y="1766855"/>
              <a:ext cx="2486420" cy="461665"/>
            </a:xfrm>
            <a:prstGeom prst="rect">
              <a:avLst/>
            </a:prstGeom>
          </p:spPr>
          <p:txBody>
            <a:bodyPr wrap="square">
              <a:spAutoFit/>
            </a:bodyPr>
            <a:lstStyle/>
            <a:p>
              <a:r>
                <a:rPr lang="zh-CN" altLang="en-US"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点击输入简要文字内容，文字内容任意编辑，图片可替换，熊猫网</a:t>
              </a:r>
              <a:endParaRPr lang="en-US" altLang="zh-CN"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endParaRPr>
            </a:p>
          </p:txBody>
        </p:sp>
        <p:sp>
          <p:nvSpPr>
            <p:cNvPr id="104" name="矩形 103"/>
            <p:cNvSpPr/>
            <p:nvPr/>
          </p:nvSpPr>
          <p:spPr>
            <a:xfrm>
              <a:off x="8548025" y="1401022"/>
              <a:ext cx="2049360" cy="400110"/>
            </a:xfrm>
            <a:prstGeom prst="rect">
              <a:avLst/>
            </a:prstGeom>
          </p:spPr>
          <p:txBody>
            <a:bodyPr wrap="square">
              <a:spAutoFit/>
            </a:bodyPr>
            <a:lstStyle/>
            <a:p>
              <a:r>
                <a:rPr lang="zh-CN" altLang="en-US" sz="2000" b="1"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点击添加标题</a:t>
              </a:r>
            </a:p>
          </p:txBody>
        </p:sp>
      </p:grpSp>
      <p:grpSp>
        <p:nvGrpSpPr>
          <p:cNvPr id="105" name="组合 104"/>
          <p:cNvGrpSpPr/>
          <p:nvPr/>
        </p:nvGrpSpPr>
        <p:grpSpPr>
          <a:xfrm>
            <a:off x="1383509" y="1916960"/>
            <a:ext cx="2486420" cy="842012"/>
            <a:chOff x="8548025" y="1386508"/>
            <a:chExt cx="2486420" cy="842012"/>
          </a:xfrm>
        </p:grpSpPr>
        <p:sp>
          <p:nvSpPr>
            <p:cNvPr id="106" name="矩形 105"/>
            <p:cNvSpPr/>
            <p:nvPr/>
          </p:nvSpPr>
          <p:spPr>
            <a:xfrm>
              <a:off x="8548025" y="1766855"/>
              <a:ext cx="2486420" cy="461665"/>
            </a:xfrm>
            <a:prstGeom prst="rect">
              <a:avLst/>
            </a:prstGeom>
          </p:spPr>
          <p:txBody>
            <a:bodyPr wrap="square">
              <a:spAutoFit/>
            </a:bodyPr>
            <a:lstStyle/>
            <a:p>
              <a:pPr algn="r"/>
              <a:r>
                <a:rPr lang="zh-CN" altLang="en-US"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点击输入简要文字内容，文字内容任意编辑，图片可替换，熊猫网</a:t>
              </a:r>
              <a:endParaRPr lang="en-US" altLang="zh-CN"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endParaRPr>
            </a:p>
          </p:txBody>
        </p:sp>
        <p:sp>
          <p:nvSpPr>
            <p:cNvPr id="107" name="矩形 106"/>
            <p:cNvSpPr/>
            <p:nvPr/>
          </p:nvSpPr>
          <p:spPr>
            <a:xfrm>
              <a:off x="8949773" y="1386508"/>
              <a:ext cx="2084672" cy="400110"/>
            </a:xfrm>
            <a:prstGeom prst="rect">
              <a:avLst/>
            </a:prstGeom>
          </p:spPr>
          <p:txBody>
            <a:bodyPr wrap="square">
              <a:spAutoFit/>
            </a:bodyPr>
            <a:lstStyle/>
            <a:p>
              <a:pPr algn="r"/>
              <a:r>
                <a:rPr lang="zh-CN" altLang="en-US" sz="2000" b="1"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点击添加标题</a:t>
              </a:r>
            </a:p>
          </p:txBody>
        </p:sp>
      </p:grpSp>
      <p:grpSp>
        <p:nvGrpSpPr>
          <p:cNvPr id="108" name="组合 107"/>
          <p:cNvGrpSpPr/>
          <p:nvPr/>
        </p:nvGrpSpPr>
        <p:grpSpPr>
          <a:xfrm>
            <a:off x="8404056" y="4539234"/>
            <a:ext cx="2486421" cy="842012"/>
            <a:chOff x="8548024" y="1386508"/>
            <a:chExt cx="2486421" cy="842012"/>
          </a:xfrm>
        </p:grpSpPr>
        <p:sp>
          <p:nvSpPr>
            <p:cNvPr id="109" name="矩形 108"/>
            <p:cNvSpPr/>
            <p:nvPr/>
          </p:nvSpPr>
          <p:spPr>
            <a:xfrm>
              <a:off x="8548025" y="1766855"/>
              <a:ext cx="2486420" cy="461665"/>
            </a:xfrm>
            <a:prstGeom prst="rect">
              <a:avLst/>
            </a:prstGeom>
          </p:spPr>
          <p:txBody>
            <a:bodyPr wrap="square">
              <a:spAutoFit/>
            </a:bodyPr>
            <a:lstStyle/>
            <a:p>
              <a:r>
                <a:rPr lang="zh-CN" altLang="en-US"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点击输入简要文字内容，文字内容任意编辑，图片可替换，熊猫网</a:t>
              </a:r>
              <a:endParaRPr lang="en-US" altLang="zh-CN"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endParaRPr>
            </a:p>
          </p:txBody>
        </p:sp>
        <p:sp>
          <p:nvSpPr>
            <p:cNvPr id="110" name="矩形 109"/>
            <p:cNvSpPr/>
            <p:nvPr/>
          </p:nvSpPr>
          <p:spPr>
            <a:xfrm>
              <a:off x="8548024" y="1386508"/>
              <a:ext cx="2178489" cy="400110"/>
            </a:xfrm>
            <a:prstGeom prst="rect">
              <a:avLst/>
            </a:prstGeom>
          </p:spPr>
          <p:txBody>
            <a:bodyPr wrap="square">
              <a:spAutoFit/>
            </a:bodyPr>
            <a:lstStyle/>
            <a:p>
              <a:r>
                <a:rPr lang="zh-CN" altLang="en-US" sz="2000" b="1"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点击添加标题</a:t>
              </a:r>
            </a:p>
          </p:txBody>
        </p:sp>
      </p:grpSp>
      <p:grpSp>
        <p:nvGrpSpPr>
          <p:cNvPr id="111" name="组合 110"/>
          <p:cNvGrpSpPr/>
          <p:nvPr/>
        </p:nvGrpSpPr>
        <p:grpSpPr>
          <a:xfrm>
            <a:off x="2259616" y="4354919"/>
            <a:ext cx="2486420" cy="827498"/>
            <a:chOff x="8548025" y="1401022"/>
            <a:chExt cx="2486420" cy="827498"/>
          </a:xfrm>
        </p:grpSpPr>
        <p:sp>
          <p:nvSpPr>
            <p:cNvPr id="112" name="矩形 111"/>
            <p:cNvSpPr/>
            <p:nvPr/>
          </p:nvSpPr>
          <p:spPr>
            <a:xfrm>
              <a:off x="8548025" y="1766855"/>
              <a:ext cx="2486420" cy="461665"/>
            </a:xfrm>
            <a:prstGeom prst="rect">
              <a:avLst/>
            </a:prstGeom>
          </p:spPr>
          <p:txBody>
            <a:bodyPr wrap="square">
              <a:spAutoFit/>
            </a:bodyPr>
            <a:lstStyle/>
            <a:p>
              <a:pPr algn="r"/>
              <a:r>
                <a:rPr lang="zh-CN" altLang="en-US"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点击输入简要文字内容，文字内容任意编辑，图片可替换，熊猫网</a:t>
              </a:r>
              <a:endParaRPr lang="en-US" altLang="zh-CN" sz="1200" dirty="0">
                <a:solidFill>
                  <a:schemeClr val="tx1">
                    <a:lumMod val="65000"/>
                    <a:lumOff val="35000"/>
                  </a:schemeClr>
                </a:solidFill>
                <a:latin typeface="微软雅黑" pitchFamily="34" charset="-122"/>
                <a:ea typeface="微软雅黑" pitchFamily="34" charset="-122"/>
                <a:cs typeface="Segoe UI Semilight" panose="020B0402040204020203" pitchFamily="34" charset="0"/>
              </a:endParaRPr>
            </a:p>
          </p:txBody>
        </p:sp>
        <p:sp>
          <p:nvSpPr>
            <p:cNvPr id="113" name="矩形 112"/>
            <p:cNvSpPr/>
            <p:nvPr/>
          </p:nvSpPr>
          <p:spPr>
            <a:xfrm>
              <a:off x="8726809" y="1401022"/>
              <a:ext cx="2307636" cy="400110"/>
            </a:xfrm>
            <a:prstGeom prst="rect">
              <a:avLst/>
            </a:prstGeom>
          </p:spPr>
          <p:txBody>
            <a:bodyPr wrap="square">
              <a:spAutoFit/>
            </a:bodyPr>
            <a:lstStyle/>
            <a:p>
              <a:pPr algn="r"/>
              <a:r>
                <a:rPr lang="zh-CN" altLang="en-US" sz="2000" b="1" dirty="0">
                  <a:solidFill>
                    <a:schemeClr val="tx1">
                      <a:lumMod val="65000"/>
                      <a:lumOff val="35000"/>
                    </a:schemeClr>
                  </a:solidFill>
                  <a:latin typeface="微软雅黑" pitchFamily="34" charset="-122"/>
                  <a:ea typeface="微软雅黑" pitchFamily="34" charset="-122"/>
                  <a:cs typeface="Segoe UI Semilight" panose="020B0402040204020203" pitchFamily="34" charset="0"/>
                </a:rPr>
                <a:t>点击添加标题</a:t>
              </a:r>
            </a:p>
          </p:txBody>
        </p:sp>
      </p:grpSp>
      <p:sp>
        <p:nvSpPr>
          <p:cNvPr id="114" name="TextBox 113"/>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52" name="TextBox 51"/>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备用页</a:t>
            </a:r>
          </a:p>
        </p:txBody>
      </p:sp>
      <p:pic>
        <p:nvPicPr>
          <p:cNvPr id="53"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4"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27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50000">
                                          <p:cBhvr additive="base">
                                            <p:cTn id="7" dur="1200" fill="hold"/>
                                            <p:tgtEl>
                                              <p:spTgt spid="53"/>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14:bounceEnd="50000">
                                          <p:cBhvr additive="base">
                                            <p:cTn id="11" dur="12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4"/>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700"/>
                                </p:stCondLst>
                                <p:childTnLst>
                                  <p:par>
                                    <p:cTn id="18" presetID="2" presetClass="entr" presetSubtype="9"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fill="hold"/>
                                            <p:tgtEl>
                                              <p:spTgt spid="66"/>
                                            </p:tgtEl>
                                            <p:attrNameLst>
                                              <p:attrName>ppt_x</p:attrName>
                                            </p:attrNameLst>
                                          </p:cBhvr>
                                          <p:tavLst>
                                            <p:tav tm="0">
                                              <p:val>
                                                <p:strVal val="0-#ppt_w/2"/>
                                              </p:val>
                                            </p:tav>
                                            <p:tav tm="100000">
                                              <p:val>
                                                <p:strVal val="#ppt_x"/>
                                              </p:val>
                                            </p:tav>
                                          </p:tavLst>
                                        </p:anim>
                                        <p:anim calcmode="lin" valueType="num">
                                          <p:cBhvr additive="base">
                                            <p:cTn id="21" dur="500" fill="hold"/>
                                            <p:tgtEl>
                                              <p:spTgt spid="66"/>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1+#ppt_w/2"/>
                                              </p:val>
                                            </p:tav>
                                            <p:tav tm="100000">
                                              <p:val>
                                                <p:strVal val="#ppt_x"/>
                                              </p:val>
                                            </p:tav>
                                          </p:tavLst>
                                        </p:anim>
                                        <p:anim calcmode="lin" valueType="num">
                                          <p:cBhvr additive="base">
                                            <p:cTn id="25" dur="500" fill="hold"/>
                                            <p:tgtEl>
                                              <p:spTgt spid="69"/>
                                            </p:tgtEl>
                                            <p:attrNameLst>
                                              <p:attrName>ppt_y</p:attrName>
                                            </p:attrNameLst>
                                          </p:cBhvr>
                                          <p:tavLst>
                                            <p:tav tm="0">
                                              <p:val>
                                                <p:strVal val="0-#ppt_h/2"/>
                                              </p:val>
                                            </p:tav>
                                            <p:tav tm="100000">
                                              <p:val>
                                                <p:strVal val="#ppt_y"/>
                                              </p:val>
                                            </p:tav>
                                          </p:tavLst>
                                        </p:anim>
                                      </p:childTnLst>
                                    </p:cTn>
                                  </p:par>
                                  <p:par>
                                    <p:cTn id="26" presetID="2" presetClass="entr" presetSubtype="12" fill="hold" grpId="0" nodeType="withEffect">
                                      <p:stCondLst>
                                        <p:cond delay="30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500" fill="hold"/>
                                            <p:tgtEl>
                                              <p:spTgt spid="67"/>
                                            </p:tgtEl>
                                            <p:attrNameLst>
                                              <p:attrName>ppt_x</p:attrName>
                                            </p:attrNameLst>
                                          </p:cBhvr>
                                          <p:tavLst>
                                            <p:tav tm="0">
                                              <p:val>
                                                <p:strVal val="0-#ppt_w/2"/>
                                              </p:val>
                                            </p:tav>
                                            <p:tav tm="100000">
                                              <p:val>
                                                <p:strVal val="#ppt_x"/>
                                              </p:val>
                                            </p:tav>
                                          </p:tavLst>
                                        </p:anim>
                                        <p:anim calcmode="lin" valueType="num">
                                          <p:cBhvr additive="base">
                                            <p:cTn id="29" dur="500" fill="hold"/>
                                            <p:tgtEl>
                                              <p:spTgt spid="67"/>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9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1+#ppt_w/2"/>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childTnLst>
                              </p:cTn>
                            </p:par>
                            <p:par>
                              <p:cTn id="34" fill="hold">
                                <p:stCondLst>
                                  <p:cond delay="3100"/>
                                </p:stCondLst>
                                <p:childTnLst>
                                  <p:par>
                                    <p:cTn id="35" presetID="42" presetClass="entr" presetSubtype="0"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childTnLst>
                              </p:cTn>
                            </p:par>
                            <p:par>
                              <p:cTn id="40" fill="hold">
                                <p:stCondLst>
                                  <p:cond delay="4100"/>
                                </p:stCondLst>
                                <p:childTnLst>
                                  <p:par>
                                    <p:cTn id="41" presetID="42"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1000"/>
                                            <p:tgtEl>
                                              <p:spTgt spid="75"/>
                                            </p:tgtEl>
                                          </p:cBhvr>
                                        </p:animEffect>
                                        <p:anim calcmode="lin" valueType="num">
                                          <p:cBhvr>
                                            <p:cTn id="44" dur="1000" fill="hold"/>
                                            <p:tgtEl>
                                              <p:spTgt spid="75"/>
                                            </p:tgtEl>
                                            <p:attrNameLst>
                                              <p:attrName>ppt_x</p:attrName>
                                            </p:attrNameLst>
                                          </p:cBhvr>
                                          <p:tavLst>
                                            <p:tav tm="0">
                                              <p:val>
                                                <p:strVal val="#ppt_x"/>
                                              </p:val>
                                            </p:tav>
                                            <p:tav tm="100000">
                                              <p:val>
                                                <p:strVal val="#ppt_x"/>
                                              </p:val>
                                            </p:tav>
                                          </p:tavLst>
                                        </p:anim>
                                        <p:anim calcmode="lin" valueType="num">
                                          <p:cBhvr>
                                            <p:cTn id="45" dur="1000" fill="hold"/>
                                            <p:tgtEl>
                                              <p:spTgt spid="75"/>
                                            </p:tgtEl>
                                            <p:attrNameLst>
                                              <p:attrName>ppt_y</p:attrName>
                                            </p:attrNameLst>
                                          </p:cBhvr>
                                          <p:tavLst>
                                            <p:tav tm="0">
                                              <p:val>
                                                <p:strVal val="#ppt_y+.1"/>
                                              </p:val>
                                            </p:tav>
                                            <p:tav tm="100000">
                                              <p:val>
                                                <p:strVal val="#ppt_y"/>
                                              </p:val>
                                            </p:tav>
                                          </p:tavLst>
                                        </p:anim>
                                      </p:childTnLst>
                                    </p:cTn>
                                  </p:par>
                                </p:childTnLst>
                              </p:cTn>
                            </p:par>
                            <p:par>
                              <p:cTn id="46" fill="hold">
                                <p:stCondLst>
                                  <p:cond delay="5100"/>
                                </p:stCondLst>
                                <p:childTnLst>
                                  <p:par>
                                    <p:cTn id="47" presetID="42" presetClass="entr" presetSubtype="0"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1000"/>
                                            <p:tgtEl>
                                              <p:spTgt spid="80"/>
                                            </p:tgtEl>
                                          </p:cBhvr>
                                        </p:animEffect>
                                        <p:anim calcmode="lin" valueType="num">
                                          <p:cBhvr>
                                            <p:cTn id="50" dur="1000" fill="hold"/>
                                            <p:tgtEl>
                                              <p:spTgt spid="80"/>
                                            </p:tgtEl>
                                            <p:attrNameLst>
                                              <p:attrName>ppt_x</p:attrName>
                                            </p:attrNameLst>
                                          </p:cBhvr>
                                          <p:tavLst>
                                            <p:tav tm="0">
                                              <p:val>
                                                <p:strVal val="#ppt_x"/>
                                              </p:val>
                                            </p:tav>
                                            <p:tav tm="100000">
                                              <p:val>
                                                <p:strVal val="#ppt_x"/>
                                              </p:val>
                                            </p:tav>
                                          </p:tavLst>
                                        </p:anim>
                                        <p:anim calcmode="lin" valueType="num">
                                          <p:cBhvr>
                                            <p:cTn id="51" dur="1000" fill="hold"/>
                                            <p:tgtEl>
                                              <p:spTgt spid="80"/>
                                            </p:tgtEl>
                                            <p:attrNameLst>
                                              <p:attrName>ppt_y</p:attrName>
                                            </p:attrNameLst>
                                          </p:cBhvr>
                                          <p:tavLst>
                                            <p:tav tm="0">
                                              <p:val>
                                                <p:strVal val="#ppt_y+.1"/>
                                              </p:val>
                                            </p:tav>
                                            <p:tav tm="100000">
                                              <p:val>
                                                <p:strVal val="#ppt_y"/>
                                              </p:val>
                                            </p:tav>
                                          </p:tavLst>
                                        </p:anim>
                                      </p:childTnLst>
                                    </p:cTn>
                                  </p:par>
                                </p:childTnLst>
                              </p:cTn>
                            </p:par>
                            <p:par>
                              <p:cTn id="52" fill="hold">
                                <p:stCondLst>
                                  <p:cond delay="6100"/>
                                </p:stCondLst>
                                <p:childTnLst>
                                  <p:par>
                                    <p:cTn id="53" presetID="42"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1000"/>
                                            <p:tgtEl>
                                              <p:spTgt spid="87"/>
                                            </p:tgtEl>
                                          </p:cBhvr>
                                        </p:animEffect>
                                        <p:anim calcmode="lin" valueType="num">
                                          <p:cBhvr>
                                            <p:cTn id="56" dur="1000" fill="hold"/>
                                            <p:tgtEl>
                                              <p:spTgt spid="87"/>
                                            </p:tgtEl>
                                            <p:attrNameLst>
                                              <p:attrName>ppt_x</p:attrName>
                                            </p:attrNameLst>
                                          </p:cBhvr>
                                          <p:tavLst>
                                            <p:tav tm="0">
                                              <p:val>
                                                <p:strVal val="#ppt_x"/>
                                              </p:val>
                                            </p:tav>
                                            <p:tav tm="100000">
                                              <p:val>
                                                <p:strVal val="#ppt_x"/>
                                              </p:val>
                                            </p:tav>
                                          </p:tavLst>
                                        </p:anim>
                                        <p:anim calcmode="lin" valueType="num">
                                          <p:cBhvr>
                                            <p:cTn id="57" dur="1000" fill="hold"/>
                                            <p:tgtEl>
                                              <p:spTgt spid="87"/>
                                            </p:tgtEl>
                                            <p:attrNameLst>
                                              <p:attrName>ppt_y</p:attrName>
                                            </p:attrNameLst>
                                          </p:cBhvr>
                                          <p:tavLst>
                                            <p:tav tm="0">
                                              <p:val>
                                                <p:strVal val="#ppt_y+.1"/>
                                              </p:val>
                                            </p:tav>
                                            <p:tav tm="100000">
                                              <p:val>
                                                <p:strVal val="#ppt_y"/>
                                              </p:val>
                                            </p:tav>
                                          </p:tavLst>
                                        </p:anim>
                                      </p:childTnLst>
                                    </p:cTn>
                                  </p:par>
                                </p:childTnLst>
                              </p:cTn>
                            </p:par>
                            <p:par>
                              <p:cTn id="58" fill="hold">
                                <p:stCondLst>
                                  <p:cond delay="7100"/>
                                </p:stCondLst>
                                <p:childTnLst>
                                  <p:par>
                                    <p:cTn id="59" presetID="10" presetClass="entr" presetSubtype="0"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par>
                              <p:cTn id="62" fill="hold">
                                <p:stCondLst>
                                  <p:cond delay="7600"/>
                                </p:stCondLst>
                                <p:childTnLst>
                                  <p:par>
                                    <p:cTn id="63" presetID="22" presetClass="entr" presetSubtype="2" fill="hold"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right)">
                                          <p:cBhvr>
                                            <p:cTn id="65" dur="500"/>
                                            <p:tgtEl>
                                              <p:spTgt spid="105"/>
                                            </p:tgtEl>
                                          </p:cBhvr>
                                        </p:animEffect>
                                      </p:childTnLst>
                                    </p:cTn>
                                  </p:par>
                                </p:childTnLst>
                              </p:cTn>
                            </p:par>
                            <p:par>
                              <p:cTn id="66" fill="hold">
                                <p:stCondLst>
                                  <p:cond delay="8100"/>
                                </p:stCondLst>
                                <p:childTnLst>
                                  <p:par>
                                    <p:cTn id="67" presetID="10" presetClass="entr" presetSubtype="0" fill="hold" nodeType="after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500"/>
                                            <p:tgtEl>
                                              <p:spTgt spid="93"/>
                                            </p:tgtEl>
                                          </p:cBhvr>
                                        </p:animEffect>
                                      </p:childTnLst>
                                    </p:cTn>
                                  </p:par>
                                </p:childTnLst>
                              </p:cTn>
                            </p:par>
                            <p:par>
                              <p:cTn id="70" fill="hold">
                                <p:stCondLst>
                                  <p:cond delay="8600"/>
                                </p:stCondLst>
                                <p:childTnLst>
                                  <p:par>
                                    <p:cTn id="71" presetID="22" presetClass="entr" presetSubtype="8" fill="hold" nodeType="afterEffect">
                                      <p:stCondLst>
                                        <p:cond delay="0"/>
                                      </p:stCondLst>
                                      <p:childTnLst>
                                        <p:set>
                                          <p:cBhvr>
                                            <p:cTn id="72" dur="1" fill="hold">
                                              <p:stCondLst>
                                                <p:cond delay="0"/>
                                              </p:stCondLst>
                                            </p:cTn>
                                            <p:tgtEl>
                                              <p:spTgt spid="102"/>
                                            </p:tgtEl>
                                            <p:attrNameLst>
                                              <p:attrName>style.visibility</p:attrName>
                                            </p:attrNameLst>
                                          </p:cBhvr>
                                          <p:to>
                                            <p:strVal val="visible"/>
                                          </p:to>
                                        </p:set>
                                        <p:animEffect transition="in" filter="wipe(left)">
                                          <p:cBhvr>
                                            <p:cTn id="73" dur="500"/>
                                            <p:tgtEl>
                                              <p:spTgt spid="102"/>
                                            </p:tgtEl>
                                          </p:cBhvr>
                                        </p:animEffect>
                                      </p:childTnLst>
                                    </p:cTn>
                                  </p:par>
                                </p:childTnLst>
                              </p:cTn>
                            </p:par>
                            <p:par>
                              <p:cTn id="74" fill="hold">
                                <p:stCondLst>
                                  <p:cond delay="9100"/>
                                </p:stCondLst>
                                <p:childTnLst>
                                  <p:par>
                                    <p:cTn id="75" presetID="10" presetClass="entr" presetSubtype="0" fill="hold" nodeType="after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childTnLst>
                              </p:cTn>
                            </p:par>
                            <p:par>
                              <p:cTn id="78" fill="hold">
                                <p:stCondLst>
                                  <p:cond delay="9600"/>
                                </p:stCondLst>
                                <p:childTnLst>
                                  <p:par>
                                    <p:cTn id="79" presetID="22" presetClass="entr" presetSubtype="2" fill="hold" nodeType="after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wipe(right)">
                                          <p:cBhvr>
                                            <p:cTn id="81" dur="500"/>
                                            <p:tgtEl>
                                              <p:spTgt spid="111"/>
                                            </p:tgtEl>
                                          </p:cBhvr>
                                        </p:animEffect>
                                      </p:childTnLst>
                                    </p:cTn>
                                  </p:par>
                                </p:childTnLst>
                              </p:cTn>
                            </p:par>
                            <p:par>
                              <p:cTn id="82" fill="hold">
                                <p:stCondLst>
                                  <p:cond delay="10100"/>
                                </p:stCondLst>
                                <p:childTnLst>
                                  <p:par>
                                    <p:cTn id="83" presetID="10" presetClass="entr" presetSubtype="0" fill="hold" nodeType="after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fade">
                                          <p:cBhvr>
                                            <p:cTn id="85" dur="500"/>
                                            <p:tgtEl>
                                              <p:spTgt spid="99"/>
                                            </p:tgtEl>
                                          </p:cBhvr>
                                        </p:animEffect>
                                      </p:childTnLst>
                                    </p:cTn>
                                  </p:par>
                                </p:childTnLst>
                              </p:cTn>
                            </p:par>
                            <p:par>
                              <p:cTn id="86" fill="hold">
                                <p:stCondLst>
                                  <p:cond delay="10600"/>
                                </p:stCondLst>
                                <p:childTnLst>
                                  <p:par>
                                    <p:cTn id="87" presetID="22" presetClass="entr" presetSubtype="8" fill="hold" nodeType="afterEffect">
                                      <p:stCondLst>
                                        <p:cond delay="0"/>
                                      </p:stCondLst>
                                      <p:childTnLst>
                                        <p:set>
                                          <p:cBhvr>
                                            <p:cTn id="88" dur="1" fill="hold">
                                              <p:stCondLst>
                                                <p:cond delay="0"/>
                                              </p:stCondLst>
                                            </p:cTn>
                                            <p:tgtEl>
                                              <p:spTgt spid="108"/>
                                            </p:tgtEl>
                                            <p:attrNameLst>
                                              <p:attrName>style.visibility</p:attrName>
                                            </p:attrNameLst>
                                          </p:cBhvr>
                                          <p:to>
                                            <p:strVal val="visible"/>
                                          </p:to>
                                        </p:set>
                                        <p:animEffect transition="in" filter="wipe(left)">
                                          <p:cBhvr>
                                            <p:cTn id="89" dur="500"/>
                                            <p:tgtEl>
                                              <p:spTgt spid="108"/>
                                            </p:tgtEl>
                                          </p:cBhvr>
                                        </p:animEffect>
                                      </p:childTnLst>
                                    </p:cTn>
                                  </p:par>
                                </p:childTnLst>
                              </p:cTn>
                            </p:par>
                            <p:par>
                              <p:cTn id="90" fill="hold">
                                <p:stCondLst>
                                  <p:cond delay="11100"/>
                                </p:stCondLst>
                                <p:childTnLst>
                                  <p:par>
                                    <p:cTn id="91" presetID="10" presetClass="entr" presetSubtype="0" fill="hold" grpId="0" nodeType="after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114"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200" fill="hold"/>
                                            <p:tgtEl>
                                              <p:spTgt spid="53"/>
                                            </p:tgtEl>
                                            <p:attrNameLst>
                                              <p:attrName>ppt_x</p:attrName>
                                            </p:attrNameLst>
                                          </p:cBhvr>
                                          <p:tavLst>
                                            <p:tav tm="0">
                                              <p:val>
                                                <p:strVal val="0-#ppt_w/2"/>
                                              </p:val>
                                            </p:tav>
                                            <p:tav tm="100000">
                                              <p:val>
                                                <p:strVal val="#ppt_x"/>
                                              </p:val>
                                            </p:tav>
                                          </p:tavLst>
                                        </p:anim>
                                        <p:anim calcmode="lin" valueType="num">
                                          <p:cBhvr additive="base">
                                            <p:cTn id="8" dur="12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200" fill="hold"/>
                                            <p:tgtEl>
                                              <p:spTgt spid="54"/>
                                            </p:tgtEl>
                                            <p:attrNameLst>
                                              <p:attrName>ppt_x</p:attrName>
                                            </p:attrNameLst>
                                          </p:cBhvr>
                                          <p:tavLst>
                                            <p:tav tm="0">
                                              <p:val>
                                                <p:strVal val="#ppt_x"/>
                                              </p:val>
                                            </p:tav>
                                            <p:tav tm="100000">
                                              <p:val>
                                                <p:strVal val="#ppt_x"/>
                                              </p:val>
                                            </p:tav>
                                          </p:tavLst>
                                        </p:anim>
                                        <p:anim calcmode="lin" valueType="num">
                                          <p:cBhvr additive="base">
                                            <p:cTn id="12" dur="1200" fill="hold"/>
                                            <p:tgtEl>
                                              <p:spTgt spid="54"/>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700"/>
                                </p:stCondLst>
                                <p:childTnLst>
                                  <p:par>
                                    <p:cTn id="18" presetID="2" presetClass="entr" presetSubtype="9"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fill="hold"/>
                                            <p:tgtEl>
                                              <p:spTgt spid="66"/>
                                            </p:tgtEl>
                                            <p:attrNameLst>
                                              <p:attrName>ppt_x</p:attrName>
                                            </p:attrNameLst>
                                          </p:cBhvr>
                                          <p:tavLst>
                                            <p:tav tm="0">
                                              <p:val>
                                                <p:strVal val="0-#ppt_w/2"/>
                                              </p:val>
                                            </p:tav>
                                            <p:tav tm="100000">
                                              <p:val>
                                                <p:strVal val="#ppt_x"/>
                                              </p:val>
                                            </p:tav>
                                          </p:tavLst>
                                        </p:anim>
                                        <p:anim calcmode="lin" valueType="num">
                                          <p:cBhvr additive="base">
                                            <p:cTn id="21" dur="500" fill="hold"/>
                                            <p:tgtEl>
                                              <p:spTgt spid="66"/>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1+#ppt_w/2"/>
                                              </p:val>
                                            </p:tav>
                                            <p:tav tm="100000">
                                              <p:val>
                                                <p:strVal val="#ppt_x"/>
                                              </p:val>
                                            </p:tav>
                                          </p:tavLst>
                                        </p:anim>
                                        <p:anim calcmode="lin" valueType="num">
                                          <p:cBhvr additive="base">
                                            <p:cTn id="25" dur="500" fill="hold"/>
                                            <p:tgtEl>
                                              <p:spTgt spid="69"/>
                                            </p:tgtEl>
                                            <p:attrNameLst>
                                              <p:attrName>ppt_y</p:attrName>
                                            </p:attrNameLst>
                                          </p:cBhvr>
                                          <p:tavLst>
                                            <p:tav tm="0">
                                              <p:val>
                                                <p:strVal val="0-#ppt_h/2"/>
                                              </p:val>
                                            </p:tav>
                                            <p:tav tm="100000">
                                              <p:val>
                                                <p:strVal val="#ppt_y"/>
                                              </p:val>
                                            </p:tav>
                                          </p:tavLst>
                                        </p:anim>
                                      </p:childTnLst>
                                    </p:cTn>
                                  </p:par>
                                  <p:par>
                                    <p:cTn id="26" presetID="2" presetClass="entr" presetSubtype="12" fill="hold" grpId="0" nodeType="withEffect">
                                      <p:stCondLst>
                                        <p:cond delay="30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500" fill="hold"/>
                                            <p:tgtEl>
                                              <p:spTgt spid="67"/>
                                            </p:tgtEl>
                                            <p:attrNameLst>
                                              <p:attrName>ppt_x</p:attrName>
                                            </p:attrNameLst>
                                          </p:cBhvr>
                                          <p:tavLst>
                                            <p:tav tm="0">
                                              <p:val>
                                                <p:strVal val="0-#ppt_w/2"/>
                                              </p:val>
                                            </p:tav>
                                            <p:tav tm="100000">
                                              <p:val>
                                                <p:strVal val="#ppt_x"/>
                                              </p:val>
                                            </p:tav>
                                          </p:tavLst>
                                        </p:anim>
                                        <p:anim calcmode="lin" valueType="num">
                                          <p:cBhvr additive="base">
                                            <p:cTn id="29" dur="500" fill="hold"/>
                                            <p:tgtEl>
                                              <p:spTgt spid="67"/>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9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1+#ppt_w/2"/>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childTnLst>
                              </p:cTn>
                            </p:par>
                            <p:par>
                              <p:cTn id="34" fill="hold">
                                <p:stCondLst>
                                  <p:cond delay="3100"/>
                                </p:stCondLst>
                                <p:childTnLst>
                                  <p:par>
                                    <p:cTn id="35" presetID="42" presetClass="entr" presetSubtype="0"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childTnLst>
                              </p:cTn>
                            </p:par>
                            <p:par>
                              <p:cTn id="40" fill="hold">
                                <p:stCondLst>
                                  <p:cond delay="4100"/>
                                </p:stCondLst>
                                <p:childTnLst>
                                  <p:par>
                                    <p:cTn id="41" presetID="42"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1000"/>
                                            <p:tgtEl>
                                              <p:spTgt spid="75"/>
                                            </p:tgtEl>
                                          </p:cBhvr>
                                        </p:animEffect>
                                        <p:anim calcmode="lin" valueType="num">
                                          <p:cBhvr>
                                            <p:cTn id="44" dur="1000" fill="hold"/>
                                            <p:tgtEl>
                                              <p:spTgt spid="75"/>
                                            </p:tgtEl>
                                            <p:attrNameLst>
                                              <p:attrName>ppt_x</p:attrName>
                                            </p:attrNameLst>
                                          </p:cBhvr>
                                          <p:tavLst>
                                            <p:tav tm="0">
                                              <p:val>
                                                <p:strVal val="#ppt_x"/>
                                              </p:val>
                                            </p:tav>
                                            <p:tav tm="100000">
                                              <p:val>
                                                <p:strVal val="#ppt_x"/>
                                              </p:val>
                                            </p:tav>
                                          </p:tavLst>
                                        </p:anim>
                                        <p:anim calcmode="lin" valueType="num">
                                          <p:cBhvr>
                                            <p:cTn id="45" dur="1000" fill="hold"/>
                                            <p:tgtEl>
                                              <p:spTgt spid="75"/>
                                            </p:tgtEl>
                                            <p:attrNameLst>
                                              <p:attrName>ppt_y</p:attrName>
                                            </p:attrNameLst>
                                          </p:cBhvr>
                                          <p:tavLst>
                                            <p:tav tm="0">
                                              <p:val>
                                                <p:strVal val="#ppt_y+.1"/>
                                              </p:val>
                                            </p:tav>
                                            <p:tav tm="100000">
                                              <p:val>
                                                <p:strVal val="#ppt_y"/>
                                              </p:val>
                                            </p:tav>
                                          </p:tavLst>
                                        </p:anim>
                                      </p:childTnLst>
                                    </p:cTn>
                                  </p:par>
                                </p:childTnLst>
                              </p:cTn>
                            </p:par>
                            <p:par>
                              <p:cTn id="46" fill="hold">
                                <p:stCondLst>
                                  <p:cond delay="5100"/>
                                </p:stCondLst>
                                <p:childTnLst>
                                  <p:par>
                                    <p:cTn id="47" presetID="42" presetClass="entr" presetSubtype="0"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1000"/>
                                            <p:tgtEl>
                                              <p:spTgt spid="80"/>
                                            </p:tgtEl>
                                          </p:cBhvr>
                                        </p:animEffect>
                                        <p:anim calcmode="lin" valueType="num">
                                          <p:cBhvr>
                                            <p:cTn id="50" dur="1000" fill="hold"/>
                                            <p:tgtEl>
                                              <p:spTgt spid="80"/>
                                            </p:tgtEl>
                                            <p:attrNameLst>
                                              <p:attrName>ppt_x</p:attrName>
                                            </p:attrNameLst>
                                          </p:cBhvr>
                                          <p:tavLst>
                                            <p:tav tm="0">
                                              <p:val>
                                                <p:strVal val="#ppt_x"/>
                                              </p:val>
                                            </p:tav>
                                            <p:tav tm="100000">
                                              <p:val>
                                                <p:strVal val="#ppt_x"/>
                                              </p:val>
                                            </p:tav>
                                          </p:tavLst>
                                        </p:anim>
                                        <p:anim calcmode="lin" valueType="num">
                                          <p:cBhvr>
                                            <p:cTn id="51" dur="1000" fill="hold"/>
                                            <p:tgtEl>
                                              <p:spTgt spid="80"/>
                                            </p:tgtEl>
                                            <p:attrNameLst>
                                              <p:attrName>ppt_y</p:attrName>
                                            </p:attrNameLst>
                                          </p:cBhvr>
                                          <p:tavLst>
                                            <p:tav tm="0">
                                              <p:val>
                                                <p:strVal val="#ppt_y+.1"/>
                                              </p:val>
                                            </p:tav>
                                            <p:tav tm="100000">
                                              <p:val>
                                                <p:strVal val="#ppt_y"/>
                                              </p:val>
                                            </p:tav>
                                          </p:tavLst>
                                        </p:anim>
                                      </p:childTnLst>
                                    </p:cTn>
                                  </p:par>
                                </p:childTnLst>
                              </p:cTn>
                            </p:par>
                            <p:par>
                              <p:cTn id="52" fill="hold">
                                <p:stCondLst>
                                  <p:cond delay="6100"/>
                                </p:stCondLst>
                                <p:childTnLst>
                                  <p:par>
                                    <p:cTn id="53" presetID="42"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1000"/>
                                            <p:tgtEl>
                                              <p:spTgt spid="87"/>
                                            </p:tgtEl>
                                          </p:cBhvr>
                                        </p:animEffect>
                                        <p:anim calcmode="lin" valueType="num">
                                          <p:cBhvr>
                                            <p:cTn id="56" dur="1000" fill="hold"/>
                                            <p:tgtEl>
                                              <p:spTgt spid="87"/>
                                            </p:tgtEl>
                                            <p:attrNameLst>
                                              <p:attrName>ppt_x</p:attrName>
                                            </p:attrNameLst>
                                          </p:cBhvr>
                                          <p:tavLst>
                                            <p:tav tm="0">
                                              <p:val>
                                                <p:strVal val="#ppt_x"/>
                                              </p:val>
                                            </p:tav>
                                            <p:tav tm="100000">
                                              <p:val>
                                                <p:strVal val="#ppt_x"/>
                                              </p:val>
                                            </p:tav>
                                          </p:tavLst>
                                        </p:anim>
                                        <p:anim calcmode="lin" valueType="num">
                                          <p:cBhvr>
                                            <p:cTn id="57" dur="1000" fill="hold"/>
                                            <p:tgtEl>
                                              <p:spTgt spid="87"/>
                                            </p:tgtEl>
                                            <p:attrNameLst>
                                              <p:attrName>ppt_y</p:attrName>
                                            </p:attrNameLst>
                                          </p:cBhvr>
                                          <p:tavLst>
                                            <p:tav tm="0">
                                              <p:val>
                                                <p:strVal val="#ppt_y+.1"/>
                                              </p:val>
                                            </p:tav>
                                            <p:tav tm="100000">
                                              <p:val>
                                                <p:strVal val="#ppt_y"/>
                                              </p:val>
                                            </p:tav>
                                          </p:tavLst>
                                        </p:anim>
                                      </p:childTnLst>
                                    </p:cTn>
                                  </p:par>
                                </p:childTnLst>
                              </p:cTn>
                            </p:par>
                            <p:par>
                              <p:cTn id="58" fill="hold">
                                <p:stCondLst>
                                  <p:cond delay="7100"/>
                                </p:stCondLst>
                                <p:childTnLst>
                                  <p:par>
                                    <p:cTn id="59" presetID="10" presetClass="entr" presetSubtype="0"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par>
                              <p:cTn id="62" fill="hold">
                                <p:stCondLst>
                                  <p:cond delay="7600"/>
                                </p:stCondLst>
                                <p:childTnLst>
                                  <p:par>
                                    <p:cTn id="63" presetID="22" presetClass="entr" presetSubtype="2" fill="hold"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right)">
                                          <p:cBhvr>
                                            <p:cTn id="65" dur="500"/>
                                            <p:tgtEl>
                                              <p:spTgt spid="105"/>
                                            </p:tgtEl>
                                          </p:cBhvr>
                                        </p:animEffect>
                                      </p:childTnLst>
                                    </p:cTn>
                                  </p:par>
                                </p:childTnLst>
                              </p:cTn>
                            </p:par>
                            <p:par>
                              <p:cTn id="66" fill="hold">
                                <p:stCondLst>
                                  <p:cond delay="8100"/>
                                </p:stCondLst>
                                <p:childTnLst>
                                  <p:par>
                                    <p:cTn id="67" presetID="10" presetClass="entr" presetSubtype="0" fill="hold" nodeType="after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500"/>
                                            <p:tgtEl>
                                              <p:spTgt spid="93"/>
                                            </p:tgtEl>
                                          </p:cBhvr>
                                        </p:animEffect>
                                      </p:childTnLst>
                                    </p:cTn>
                                  </p:par>
                                </p:childTnLst>
                              </p:cTn>
                            </p:par>
                            <p:par>
                              <p:cTn id="70" fill="hold">
                                <p:stCondLst>
                                  <p:cond delay="8600"/>
                                </p:stCondLst>
                                <p:childTnLst>
                                  <p:par>
                                    <p:cTn id="71" presetID="22" presetClass="entr" presetSubtype="8" fill="hold" nodeType="afterEffect">
                                      <p:stCondLst>
                                        <p:cond delay="0"/>
                                      </p:stCondLst>
                                      <p:childTnLst>
                                        <p:set>
                                          <p:cBhvr>
                                            <p:cTn id="72" dur="1" fill="hold">
                                              <p:stCondLst>
                                                <p:cond delay="0"/>
                                              </p:stCondLst>
                                            </p:cTn>
                                            <p:tgtEl>
                                              <p:spTgt spid="102"/>
                                            </p:tgtEl>
                                            <p:attrNameLst>
                                              <p:attrName>style.visibility</p:attrName>
                                            </p:attrNameLst>
                                          </p:cBhvr>
                                          <p:to>
                                            <p:strVal val="visible"/>
                                          </p:to>
                                        </p:set>
                                        <p:animEffect transition="in" filter="wipe(left)">
                                          <p:cBhvr>
                                            <p:cTn id="73" dur="500"/>
                                            <p:tgtEl>
                                              <p:spTgt spid="102"/>
                                            </p:tgtEl>
                                          </p:cBhvr>
                                        </p:animEffect>
                                      </p:childTnLst>
                                    </p:cTn>
                                  </p:par>
                                </p:childTnLst>
                              </p:cTn>
                            </p:par>
                            <p:par>
                              <p:cTn id="74" fill="hold">
                                <p:stCondLst>
                                  <p:cond delay="9100"/>
                                </p:stCondLst>
                                <p:childTnLst>
                                  <p:par>
                                    <p:cTn id="75" presetID="10" presetClass="entr" presetSubtype="0" fill="hold" nodeType="after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childTnLst>
                              </p:cTn>
                            </p:par>
                            <p:par>
                              <p:cTn id="78" fill="hold">
                                <p:stCondLst>
                                  <p:cond delay="9600"/>
                                </p:stCondLst>
                                <p:childTnLst>
                                  <p:par>
                                    <p:cTn id="79" presetID="22" presetClass="entr" presetSubtype="2" fill="hold" nodeType="after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wipe(right)">
                                          <p:cBhvr>
                                            <p:cTn id="81" dur="500"/>
                                            <p:tgtEl>
                                              <p:spTgt spid="111"/>
                                            </p:tgtEl>
                                          </p:cBhvr>
                                        </p:animEffect>
                                      </p:childTnLst>
                                    </p:cTn>
                                  </p:par>
                                </p:childTnLst>
                              </p:cTn>
                            </p:par>
                            <p:par>
                              <p:cTn id="82" fill="hold">
                                <p:stCondLst>
                                  <p:cond delay="10100"/>
                                </p:stCondLst>
                                <p:childTnLst>
                                  <p:par>
                                    <p:cTn id="83" presetID="10" presetClass="entr" presetSubtype="0" fill="hold" nodeType="after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fade">
                                          <p:cBhvr>
                                            <p:cTn id="85" dur="500"/>
                                            <p:tgtEl>
                                              <p:spTgt spid="99"/>
                                            </p:tgtEl>
                                          </p:cBhvr>
                                        </p:animEffect>
                                      </p:childTnLst>
                                    </p:cTn>
                                  </p:par>
                                </p:childTnLst>
                              </p:cTn>
                            </p:par>
                            <p:par>
                              <p:cTn id="86" fill="hold">
                                <p:stCondLst>
                                  <p:cond delay="10600"/>
                                </p:stCondLst>
                                <p:childTnLst>
                                  <p:par>
                                    <p:cTn id="87" presetID="22" presetClass="entr" presetSubtype="8" fill="hold" nodeType="afterEffect">
                                      <p:stCondLst>
                                        <p:cond delay="0"/>
                                      </p:stCondLst>
                                      <p:childTnLst>
                                        <p:set>
                                          <p:cBhvr>
                                            <p:cTn id="88" dur="1" fill="hold">
                                              <p:stCondLst>
                                                <p:cond delay="0"/>
                                              </p:stCondLst>
                                            </p:cTn>
                                            <p:tgtEl>
                                              <p:spTgt spid="108"/>
                                            </p:tgtEl>
                                            <p:attrNameLst>
                                              <p:attrName>style.visibility</p:attrName>
                                            </p:attrNameLst>
                                          </p:cBhvr>
                                          <p:to>
                                            <p:strVal val="visible"/>
                                          </p:to>
                                        </p:set>
                                        <p:animEffect transition="in" filter="wipe(left)">
                                          <p:cBhvr>
                                            <p:cTn id="89" dur="500"/>
                                            <p:tgtEl>
                                              <p:spTgt spid="108"/>
                                            </p:tgtEl>
                                          </p:cBhvr>
                                        </p:animEffect>
                                      </p:childTnLst>
                                    </p:cTn>
                                  </p:par>
                                </p:childTnLst>
                              </p:cTn>
                            </p:par>
                            <p:par>
                              <p:cTn id="90" fill="hold">
                                <p:stCondLst>
                                  <p:cond delay="11100"/>
                                </p:stCondLst>
                                <p:childTnLst>
                                  <p:par>
                                    <p:cTn id="91" presetID="10" presetClass="entr" presetSubtype="0" fill="hold" grpId="0" nodeType="after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114" grpId="0"/>
          <p:bldP spid="52"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燕尾形 54"/>
          <p:cNvSpPr/>
          <p:nvPr/>
        </p:nvSpPr>
        <p:spPr>
          <a:xfrm>
            <a:off x="1199300" y="2881223"/>
            <a:ext cx="1089189" cy="1183905"/>
          </a:xfrm>
          <a:prstGeom prst="chevron">
            <a:avLst>
              <a:gd name="adj" fmla="val 54429"/>
            </a:avLst>
          </a:prstGeom>
          <a:solidFill>
            <a:srgbClr val="EA610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079" fontAlgn="auto">
              <a:spcBef>
                <a:spcPts val="0"/>
              </a:spcBef>
              <a:spcAft>
                <a:spcPts val="0"/>
              </a:spcAft>
              <a:defRPr/>
            </a:pPr>
            <a:endParaRPr lang="zh-CN" altLang="en-US" sz="3300">
              <a:latin typeface="微软雅黑" pitchFamily="34" charset="-122"/>
              <a:ea typeface="微软雅黑" pitchFamily="34" charset="-122"/>
            </a:endParaRPr>
          </a:p>
        </p:txBody>
      </p:sp>
      <p:sp>
        <p:nvSpPr>
          <p:cNvPr id="63" name="燕尾形 62"/>
          <p:cNvSpPr/>
          <p:nvPr/>
        </p:nvSpPr>
        <p:spPr>
          <a:xfrm>
            <a:off x="2159282" y="2881223"/>
            <a:ext cx="1090814" cy="1183905"/>
          </a:xfrm>
          <a:prstGeom prst="chevron">
            <a:avLst>
              <a:gd name="adj" fmla="val 54429"/>
            </a:avLst>
          </a:prstGeom>
          <a:solidFill>
            <a:srgbClr val="EF932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079" fontAlgn="auto">
              <a:spcBef>
                <a:spcPts val="0"/>
              </a:spcBef>
              <a:spcAft>
                <a:spcPts val="0"/>
              </a:spcAft>
              <a:defRPr/>
            </a:pPr>
            <a:endParaRPr lang="zh-CN" altLang="en-US" sz="3300">
              <a:latin typeface="微软雅黑" pitchFamily="34" charset="-122"/>
              <a:ea typeface="微软雅黑" pitchFamily="34" charset="-122"/>
            </a:endParaRPr>
          </a:p>
        </p:txBody>
      </p:sp>
      <p:sp>
        <p:nvSpPr>
          <p:cNvPr id="64" name="燕尾形 63"/>
          <p:cNvSpPr/>
          <p:nvPr/>
        </p:nvSpPr>
        <p:spPr>
          <a:xfrm>
            <a:off x="3119264" y="2881223"/>
            <a:ext cx="1090814" cy="1183905"/>
          </a:xfrm>
          <a:prstGeom prst="chevron">
            <a:avLst>
              <a:gd name="adj" fmla="val 54429"/>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079" fontAlgn="auto">
              <a:spcBef>
                <a:spcPts val="0"/>
              </a:spcBef>
              <a:spcAft>
                <a:spcPts val="0"/>
              </a:spcAft>
              <a:defRPr/>
            </a:pPr>
            <a:endParaRPr lang="zh-CN" altLang="en-US" sz="3300">
              <a:latin typeface="微软雅黑" pitchFamily="34" charset="-122"/>
              <a:ea typeface="微软雅黑" pitchFamily="34" charset="-122"/>
            </a:endParaRPr>
          </a:p>
        </p:txBody>
      </p:sp>
      <p:sp>
        <p:nvSpPr>
          <p:cNvPr id="65" name="燕尾形 64"/>
          <p:cNvSpPr/>
          <p:nvPr/>
        </p:nvSpPr>
        <p:spPr>
          <a:xfrm>
            <a:off x="4044411" y="2881223"/>
            <a:ext cx="1090814" cy="1183905"/>
          </a:xfrm>
          <a:prstGeom prst="chevron">
            <a:avLst>
              <a:gd name="adj" fmla="val 54429"/>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079" fontAlgn="auto">
              <a:spcBef>
                <a:spcPts val="0"/>
              </a:spcBef>
              <a:spcAft>
                <a:spcPts val="0"/>
              </a:spcAft>
              <a:defRPr/>
            </a:pPr>
            <a:endParaRPr lang="zh-CN" altLang="en-US" sz="3300">
              <a:latin typeface="微软雅黑" pitchFamily="34" charset="-122"/>
              <a:ea typeface="微软雅黑" pitchFamily="34" charset="-122"/>
            </a:endParaRPr>
          </a:p>
        </p:txBody>
      </p:sp>
      <p:cxnSp>
        <p:nvCxnSpPr>
          <p:cNvPr id="66" name="直接连接符 65"/>
          <p:cNvCxnSpPr/>
          <p:nvPr/>
        </p:nvCxnSpPr>
        <p:spPr>
          <a:xfrm>
            <a:off x="7919172" y="765498"/>
            <a:ext cx="0" cy="526648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407258" y="2317398"/>
            <a:ext cx="0" cy="55112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487294" y="1658459"/>
            <a:ext cx="0" cy="121429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4367240" y="4045993"/>
            <a:ext cx="38752" cy="126171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2351278" y="4045990"/>
            <a:ext cx="0" cy="49345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71" name="五边形 70"/>
          <p:cNvSpPr/>
          <p:nvPr/>
        </p:nvSpPr>
        <p:spPr>
          <a:xfrm>
            <a:off x="-48676" y="3298208"/>
            <a:ext cx="7871849" cy="1190585"/>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05" tIns="60953" rIns="121905" bIns="60953" anchor="ctr"/>
          <a:lstStyle/>
          <a:p>
            <a:pPr algn="ctr" defTabSz="1219079" fontAlgn="auto">
              <a:spcBef>
                <a:spcPts val="0"/>
              </a:spcBef>
              <a:spcAft>
                <a:spcPts val="0"/>
              </a:spcAft>
              <a:defRPr/>
            </a:pPr>
            <a:endParaRPr lang="zh-CN" altLang="en-US" sz="3300"/>
          </a:p>
        </p:txBody>
      </p:sp>
      <p:sp>
        <p:nvSpPr>
          <p:cNvPr id="72" name="TextBox 71"/>
          <p:cNvSpPr txBox="1"/>
          <p:nvPr/>
        </p:nvSpPr>
        <p:spPr>
          <a:xfrm>
            <a:off x="8303164" y="1982873"/>
            <a:ext cx="3177636" cy="3031595"/>
          </a:xfrm>
          <a:prstGeom prst="rect">
            <a:avLst/>
          </a:prstGeom>
          <a:noFill/>
        </p:spPr>
        <p:txBody>
          <a:bodyPr wrap="square" lIns="121917" tIns="60958" rIns="121917" bIns="60958" rtlCol="0">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sym typeface="Calibri"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0" dirty="0">
              <a:solidFill>
                <a:schemeClr val="tx1">
                  <a:lumMod val="65000"/>
                  <a:lumOff val="35000"/>
                </a:schemeClr>
              </a:solidFill>
              <a:latin typeface="微软雅黑" pitchFamily="34" charset="-122"/>
              <a:ea typeface="微软雅黑" pitchFamily="34" charset="-122"/>
              <a:sym typeface="Calibri" pitchFamily="34" charset="0"/>
            </a:endParaRPr>
          </a:p>
          <a:p>
            <a:pPr>
              <a:lnSpc>
                <a:spcPct val="150000"/>
              </a:lnSpc>
            </a:pPr>
            <a:r>
              <a:rPr lang="zh-CN" altLang="en-US" sz="1400" dirty="0">
                <a:solidFill>
                  <a:schemeClr val="tx1">
                    <a:lumMod val="65000"/>
                    <a:lumOff val="35000"/>
                  </a:schemeClr>
                </a:solidFill>
                <a:latin typeface="微软雅黑" pitchFamily="34" charset="-122"/>
                <a:ea typeface="微软雅黑" pitchFamily="34" charset="-122"/>
                <a:sym typeface="Calibri" pitchFamily="34" charset="0"/>
              </a:rPr>
              <a:t>       点击输入简要文字内容，文字内容需概括精炼，不用多余的文字修饰，言简意赅的说明该项内容。</a:t>
            </a:r>
            <a:endParaRPr lang="en-US" altLang="zh-CN" sz="1400" dirty="0">
              <a:solidFill>
                <a:schemeClr val="tx1">
                  <a:lumMod val="65000"/>
                  <a:lumOff val="35000"/>
                </a:schemeClr>
              </a:solidFill>
              <a:latin typeface="微软雅黑" pitchFamily="34" charset="-122"/>
              <a:ea typeface="微软雅黑" pitchFamily="34" charset="-122"/>
              <a:sym typeface="Calibri" pitchFamily="34" charset="0"/>
            </a:endParaRPr>
          </a:p>
        </p:txBody>
      </p:sp>
      <p:grpSp>
        <p:nvGrpSpPr>
          <p:cNvPr id="73" name="组合 72"/>
          <p:cNvGrpSpPr/>
          <p:nvPr/>
        </p:nvGrpSpPr>
        <p:grpSpPr>
          <a:xfrm>
            <a:off x="1199300" y="1066073"/>
            <a:ext cx="3103451" cy="592386"/>
            <a:chOff x="814328" y="3219334"/>
            <a:chExt cx="2266827" cy="432536"/>
          </a:xfrm>
        </p:grpSpPr>
        <p:grpSp>
          <p:nvGrpSpPr>
            <p:cNvPr id="74" name="组合 73"/>
            <p:cNvGrpSpPr/>
            <p:nvPr/>
          </p:nvGrpSpPr>
          <p:grpSpPr>
            <a:xfrm>
              <a:off x="814328" y="3219334"/>
              <a:ext cx="2266827" cy="432536"/>
              <a:chOff x="2173927" y="3285519"/>
              <a:chExt cx="2876394" cy="548848"/>
            </a:xfrm>
          </p:grpSpPr>
          <p:grpSp>
            <p:nvGrpSpPr>
              <p:cNvPr id="76" name="组合 75"/>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78" name="圆角矩形 77"/>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9" name="圆角矩形 78"/>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77" name="椭圆 76"/>
              <p:cNvSpPr/>
              <p:nvPr/>
            </p:nvSpPr>
            <p:spPr>
              <a:xfrm>
                <a:off x="2270357" y="3351544"/>
                <a:ext cx="394740" cy="394741"/>
              </a:xfrm>
              <a:prstGeom prst="ellipse">
                <a:avLst/>
              </a:prstGeom>
              <a:solidFill>
                <a:srgbClr val="EA610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itchFamily="34" charset="-122"/>
                    <a:ea typeface="微软雅黑" pitchFamily="34" charset="-122"/>
                  </a:rPr>
                  <a:t>1</a:t>
                </a:r>
                <a:endParaRPr lang="zh-CN" altLang="en-US" dirty="0">
                  <a:solidFill>
                    <a:schemeClr val="bg1"/>
                  </a:solidFill>
                  <a:latin typeface="微软雅黑" pitchFamily="34" charset="-122"/>
                  <a:ea typeface="微软雅黑" pitchFamily="34" charset="-122"/>
                </a:endParaRPr>
              </a:p>
            </p:txBody>
          </p:sp>
        </p:grpSp>
        <p:sp>
          <p:nvSpPr>
            <p:cNvPr id="75" name="TextBox 74"/>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80" name="组合 79"/>
          <p:cNvGrpSpPr/>
          <p:nvPr/>
        </p:nvGrpSpPr>
        <p:grpSpPr>
          <a:xfrm>
            <a:off x="2063284" y="4539446"/>
            <a:ext cx="3103451" cy="592386"/>
            <a:chOff x="814325" y="3219334"/>
            <a:chExt cx="2266826" cy="432536"/>
          </a:xfrm>
        </p:grpSpPr>
        <p:grpSp>
          <p:nvGrpSpPr>
            <p:cNvPr id="81" name="组合 80"/>
            <p:cNvGrpSpPr/>
            <p:nvPr/>
          </p:nvGrpSpPr>
          <p:grpSpPr>
            <a:xfrm>
              <a:off x="814325" y="3219334"/>
              <a:ext cx="2266826" cy="432536"/>
              <a:chOff x="2173923" y="3285519"/>
              <a:chExt cx="2876392" cy="548848"/>
            </a:xfrm>
          </p:grpSpPr>
          <p:grpSp>
            <p:nvGrpSpPr>
              <p:cNvPr id="83" name="组合 82"/>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85" name="圆角矩形 84"/>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6" name="圆角矩形 85"/>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84" name="椭圆 83"/>
              <p:cNvSpPr/>
              <p:nvPr/>
            </p:nvSpPr>
            <p:spPr>
              <a:xfrm>
                <a:off x="2288027" y="3372244"/>
                <a:ext cx="392760" cy="392761"/>
              </a:xfrm>
              <a:prstGeom prst="ellipse">
                <a:avLst/>
              </a:prstGeom>
              <a:solidFill>
                <a:srgbClr val="EF932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itchFamily="34" charset="-122"/>
                    <a:ea typeface="微软雅黑" pitchFamily="34" charset="-122"/>
                  </a:rPr>
                  <a:t>2</a:t>
                </a:r>
                <a:endParaRPr lang="zh-CN" altLang="en-US" dirty="0">
                  <a:solidFill>
                    <a:schemeClr val="bg1"/>
                  </a:solidFill>
                  <a:latin typeface="微软雅黑" pitchFamily="34" charset="-122"/>
                  <a:ea typeface="微软雅黑" pitchFamily="34" charset="-122"/>
                </a:endParaRPr>
              </a:p>
            </p:txBody>
          </p:sp>
        </p:grpSp>
        <p:sp>
          <p:nvSpPr>
            <p:cNvPr id="82" name="TextBox 81"/>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87" name="组合 86"/>
          <p:cNvGrpSpPr/>
          <p:nvPr/>
        </p:nvGrpSpPr>
        <p:grpSpPr>
          <a:xfrm>
            <a:off x="3059927" y="1738303"/>
            <a:ext cx="3103451" cy="592386"/>
            <a:chOff x="814328" y="3219334"/>
            <a:chExt cx="2266829" cy="432536"/>
          </a:xfrm>
        </p:grpSpPr>
        <p:grpSp>
          <p:nvGrpSpPr>
            <p:cNvPr id="88" name="组合 87"/>
            <p:cNvGrpSpPr/>
            <p:nvPr/>
          </p:nvGrpSpPr>
          <p:grpSpPr>
            <a:xfrm>
              <a:off x="814328" y="3219334"/>
              <a:ext cx="2266829" cy="432536"/>
              <a:chOff x="2173927" y="3285519"/>
              <a:chExt cx="2876396" cy="548848"/>
            </a:xfrm>
          </p:grpSpPr>
          <p:grpSp>
            <p:nvGrpSpPr>
              <p:cNvPr id="90" name="组合 89"/>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92" name="圆角矩形 91"/>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3" name="圆角矩形 92"/>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91" name="椭圆 90"/>
              <p:cNvSpPr>
                <a:spLocks/>
              </p:cNvSpPr>
              <p:nvPr/>
            </p:nvSpPr>
            <p:spPr>
              <a:xfrm>
                <a:off x="2307129" y="3376773"/>
                <a:ext cx="392761" cy="392761"/>
              </a:xfrm>
              <a:prstGeom prst="ellipse">
                <a:avLst/>
              </a:prstGeom>
              <a:solidFill>
                <a:srgbClr val="EA5E6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itchFamily="34" charset="-122"/>
                    <a:ea typeface="微软雅黑" pitchFamily="34" charset="-122"/>
                  </a:rPr>
                  <a:t>3</a:t>
                </a:r>
                <a:endParaRPr lang="zh-CN" altLang="en-US" dirty="0">
                  <a:solidFill>
                    <a:schemeClr val="bg1"/>
                  </a:solidFill>
                  <a:latin typeface="微软雅黑" pitchFamily="34" charset="-122"/>
                  <a:ea typeface="微软雅黑" pitchFamily="34" charset="-122"/>
                </a:endParaRPr>
              </a:p>
            </p:txBody>
          </p:sp>
        </p:grpSp>
        <p:sp>
          <p:nvSpPr>
            <p:cNvPr id="89" name="TextBox 88"/>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94" name="组合 93"/>
          <p:cNvGrpSpPr/>
          <p:nvPr/>
        </p:nvGrpSpPr>
        <p:grpSpPr>
          <a:xfrm>
            <a:off x="4079245" y="5307709"/>
            <a:ext cx="3103451" cy="592386"/>
            <a:chOff x="814328" y="3219334"/>
            <a:chExt cx="2266828" cy="432536"/>
          </a:xfrm>
        </p:grpSpPr>
        <p:grpSp>
          <p:nvGrpSpPr>
            <p:cNvPr id="95" name="组合 94"/>
            <p:cNvGrpSpPr/>
            <p:nvPr/>
          </p:nvGrpSpPr>
          <p:grpSpPr>
            <a:xfrm>
              <a:off x="814328" y="3219334"/>
              <a:ext cx="2266828" cy="432536"/>
              <a:chOff x="2173927" y="3285519"/>
              <a:chExt cx="2876395" cy="548848"/>
            </a:xfrm>
          </p:grpSpPr>
          <p:grpSp>
            <p:nvGrpSpPr>
              <p:cNvPr id="97" name="组合 96"/>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99" name="圆角矩形 98"/>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0" name="圆角矩形 99"/>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98" name="椭圆 97"/>
              <p:cNvSpPr/>
              <p:nvPr/>
            </p:nvSpPr>
            <p:spPr>
              <a:xfrm>
                <a:off x="2280388" y="3389371"/>
                <a:ext cx="392761" cy="392761"/>
              </a:xfrm>
              <a:prstGeom prst="ellipse">
                <a:avLst/>
              </a:prstGeom>
              <a:solidFill>
                <a:srgbClr val="0099A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itchFamily="34" charset="-122"/>
                    <a:ea typeface="微软雅黑" pitchFamily="34" charset="-122"/>
                  </a:rPr>
                  <a:t>4</a:t>
                </a:r>
                <a:endParaRPr lang="zh-CN" altLang="en-US" dirty="0">
                  <a:solidFill>
                    <a:schemeClr val="bg1"/>
                  </a:solidFill>
                  <a:latin typeface="微软雅黑" pitchFamily="34" charset="-122"/>
                  <a:ea typeface="微软雅黑" pitchFamily="34" charset="-122"/>
                </a:endParaRPr>
              </a:p>
            </p:txBody>
          </p:sp>
        </p:grpSp>
        <p:sp>
          <p:nvSpPr>
            <p:cNvPr id="96" name="TextBox 95"/>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101" name="组合 100"/>
          <p:cNvGrpSpPr>
            <a:grpSpLocks noChangeAspect="1"/>
          </p:cNvGrpSpPr>
          <p:nvPr/>
        </p:nvGrpSpPr>
        <p:grpSpPr>
          <a:xfrm>
            <a:off x="5039228" y="2317399"/>
            <a:ext cx="2264906" cy="2161576"/>
            <a:chOff x="3197225" y="3458369"/>
            <a:chExt cx="533400" cy="487363"/>
          </a:xfrm>
          <a:solidFill>
            <a:schemeClr val="tx1"/>
          </a:solidFill>
        </p:grpSpPr>
        <p:sp>
          <p:nvSpPr>
            <p:cNvPr id="102"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9" fontAlgn="auto">
                <a:spcBef>
                  <a:spcPts val="0"/>
                </a:spcBef>
                <a:spcAft>
                  <a:spcPts val="0"/>
                </a:spcAft>
                <a:defRPr/>
              </a:pPr>
              <a:endParaRPr lang="zh-CN" altLang="en-US" sz="3300">
                <a:latin typeface="微软雅黑" pitchFamily="34" charset="-122"/>
                <a:ea typeface="微软雅黑" pitchFamily="34" charset="-122"/>
              </a:endParaRPr>
            </a:p>
          </p:txBody>
        </p:sp>
        <p:sp>
          <p:nvSpPr>
            <p:cNvPr id="103"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9" fontAlgn="auto">
                <a:spcBef>
                  <a:spcPts val="0"/>
                </a:spcBef>
                <a:spcAft>
                  <a:spcPts val="0"/>
                </a:spcAft>
                <a:defRPr/>
              </a:pPr>
              <a:endParaRPr lang="zh-CN" altLang="en-US" sz="3300">
                <a:latin typeface="微软雅黑" pitchFamily="34" charset="-122"/>
                <a:ea typeface="微软雅黑" pitchFamily="34" charset="-122"/>
              </a:endParaRPr>
            </a:p>
          </p:txBody>
        </p:sp>
      </p:grpSp>
      <p:sp>
        <p:nvSpPr>
          <p:cNvPr id="104" name="矩形 103"/>
          <p:cNvSpPr/>
          <p:nvPr/>
        </p:nvSpPr>
        <p:spPr>
          <a:xfrm>
            <a:off x="8303164" y="1281142"/>
            <a:ext cx="2492990" cy="553998"/>
          </a:xfrm>
          <a:prstGeom prst="rect">
            <a:avLst/>
          </a:prstGeom>
        </p:spPr>
        <p:txBody>
          <a:bodyPr wrap="none">
            <a:spAutoFit/>
          </a:bodyPr>
          <a:lstStyle/>
          <a:p>
            <a:r>
              <a:rPr lang="zh-CN" altLang="en-US" sz="3000" b="1" dirty="0">
                <a:latin typeface="微软雅黑" pitchFamily="34" charset="-122"/>
                <a:ea typeface="微软雅黑" pitchFamily="34" charset="-122"/>
              </a:rPr>
              <a:t>添加标题内容</a:t>
            </a:r>
          </a:p>
        </p:txBody>
      </p:sp>
      <p:sp>
        <p:nvSpPr>
          <p:cNvPr id="105" name="TextBox 10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7" name="TextBox 46"/>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备用页</a:t>
            </a:r>
          </a:p>
        </p:txBody>
      </p:sp>
      <p:pic>
        <p:nvPicPr>
          <p:cNvPr id="48"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9"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272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50000">
                                          <p:cBhvr additive="base">
                                            <p:cTn id="7" dur="12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50000">
                                          <p:cBhvr additive="base">
                                            <p:cTn id="11" dur="12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4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700"/>
                                </p:stCondLst>
                                <p:childTnLst>
                                  <p:par>
                                    <p:cTn id="18" presetID="2" presetClass="entr" presetSubtype="8"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400" fill="hold"/>
                                            <p:tgtEl>
                                              <p:spTgt spid="71"/>
                                            </p:tgtEl>
                                            <p:attrNameLst>
                                              <p:attrName>ppt_x</p:attrName>
                                            </p:attrNameLst>
                                          </p:cBhvr>
                                          <p:tavLst>
                                            <p:tav tm="0">
                                              <p:val>
                                                <p:strVal val="0-#ppt_w/2"/>
                                              </p:val>
                                            </p:tav>
                                            <p:tav tm="100000">
                                              <p:val>
                                                <p:strVal val="#ppt_x"/>
                                              </p:val>
                                            </p:tav>
                                          </p:tavLst>
                                        </p:anim>
                                        <p:anim calcmode="lin" valueType="num">
                                          <p:cBhvr additive="base">
                                            <p:cTn id="21" dur="400" fill="hold"/>
                                            <p:tgtEl>
                                              <p:spTgt spid="71"/>
                                            </p:tgtEl>
                                            <p:attrNameLst>
                                              <p:attrName>ppt_y</p:attrName>
                                            </p:attrNameLst>
                                          </p:cBhvr>
                                          <p:tavLst>
                                            <p:tav tm="0">
                                              <p:val>
                                                <p:strVal val="#ppt_y"/>
                                              </p:val>
                                            </p:tav>
                                            <p:tav tm="100000">
                                              <p:val>
                                                <p:strVal val="#ppt_y"/>
                                              </p:val>
                                            </p:tav>
                                          </p:tavLst>
                                        </p:anim>
                                      </p:childTnLst>
                                    </p:cTn>
                                  </p:par>
                                </p:childTnLst>
                              </p:cTn>
                            </p:par>
                            <p:par>
                              <p:cTn id="22" fill="hold">
                                <p:stCondLst>
                                  <p:cond delay="2100"/>
                                </p:stCondLst>
                                <p:childTnLst>
                                  <p:par>
                                    <p:cTn id="23" presetID="2" presetClass="entr" presetSubtype="8"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400" fill="hold"/>
                                            <p:tgtEl>
                                              <p:spTgt spid="101"/>
                                            </p:tgtEl>
                                            <p:attrNameLst>
                                              <p:attrName>ppt_x</p:attrName>
                                            </p:attrNameLst>
                                          </p:cBhvr>
                                          <p:tavLst>
                                            <p:tav tm="0">
                                              <p:val>
                                                <p:strVal val="0-#ppt_w/2"/>
                                              </p:val>
                                            </p:tav>
                                            <p:tav tm="100000">
                                              <p:val>
                                                <p:strVal val="#ppt_x"/>
                                              </p:val>
                                            </p:tav>
                                          </p:tavLst>
                                        </p:anim>
                                        <p:anim calcmode="lin" valueType="num">
                                          <p:cBhvr additive="base">
                                            <p:cTn id="26" dur="400" fill="hold"/>
                                            <p:tgtEl>
                                              <p:spTgt spid="10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400"/>
                                            <p:tgtEl>
                                              <p:spTgt spid="55"/>
                                            </p:tgtEl>
                                            <p:attrNameLst>
                                              <p:attrName>ppt_x</p:attrName>
                                            </p:attrNameLst>
                                          </p:cBhvr>
                                          <p:tavLst>
                                            <p:tav tm="0">
                                              <p:val>
                                                <p:strVal val="#ppt_x-#ppt_w*1.125000"/>
                                              </p:val>
                                            </p:tav>
                                            <p:tav tm="100000">
                                              <p:val>
                                                <p:strVal val="#ppt_x"/>
                                              </p:val>
                                            </p:tav>
                                          </p:tavLst>
                                        </p:anim>
                                        <p:animEffect transition="in" filter="wipe(right)">
                                          <p:cBhvr>
                                            <p:cTn id="31" dur="400"/>
                                            <p:tgtEl>
                                              <p:spTgt spid="55"/>
                                            </p:tgtEl>
                                          </p:cBhvr>
                                        </p:animEffect>
                                      </p:childTnLst>
                                    </p:cTn>
                                  </p:par>
                                </p:childTnLst>
                              </p:cTn>
                            </p:par>
                            <p:par>
                              <p:cTn id="32" fill="hold">
                                <p:stCondLst>
                                  <p:cond delay="2900"/>
                                </p:stCondLst>
                                <p:childTnLst>
                                  <p:par>
                                    <p:cTn id="33" presetID="1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400"/>
                                            <p:tgtEl>
                                              <p:spTgt spid="68"/>
                                            </p:tgtEl>
                                            <p:attrNameLst>
                                              <p:attrName>ppt_y</p:attrName>
                                            </p:attrNameLst>
                                          </p:cBhvr>
                                          <p:tavLst>
                                            <p:tav tm="0">
                                              <p:val>
                                                <p:strVal val="#ppt_y+#ppt_h*1.125000"/>
                                              </p:val>
                                            </p:tav>
                                            <p:tav tm="100000">
                                              <p:val>
                                                <p:strVal val="#ppt_y"/>
                                              </p:val>
                                            </p:tav>
                                          </p:tavLst>
                                        </p:anim>
                                        <p:animEffect transition="in" filter="wipe(up)">
                                          <p:cBhvr>
                                            <p:cTn id="36" dur="400"/>
                                            <p:tgtEl>
                                              <p:spTgt spid="68"/>
                                            </p:tgtEl>
                                          </p:cBhvr>
                                        </p:animEffect>
                                      </p:childTnLst>
                                    </p:cTn>
                                  </p:par>
                                </p:childTnLst>
                              </p:cTn>
                            </p:par>
                            <p:par>
                              <p:cTn id="37" fill="hold">
                                <p:stCondLst>
                                  <p:cond delay="3300"/>
                                </p:stCondLst>
                                <p:childTnLst>
                                  <p:par>
                                    <p:cTn id="38" presetID="53" presetClass="entr" presetSubtype="16"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3800"/>
                                </p:stCondLst>
                                <p:childTnLst>
                                  <p:par>
                                    <p:cTn id="44" presetID="1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400"/>
                                            <p:tgtEl>
                                              <p:spTgt spid="63"/>
                                            </p:tgtEl>
                                            <p:attrNameLst>
                                              <p:attrName>ppt_x</p:attrName>
                                            </p:attrNameLst>
                                          </p:cBhvr>
                                          <p:tavLst>
                                            <p:tav tm="0">
                                              <p:val>
                                                <p:strVal val="#ppt_x-#ppt_w*1.125000"/>
                                              </p:val>
                                            </p:tav>
                                            <p:tav tm="100000">
                                              <p:val>
                                                <p:strVal val="#ppt_x"/>
                                              </p:val>
                                            </p:tav>
                                          </p:tavLst>
                                        </p:anim>
                                        <p:animEffect transition="in" filter="wipe(right)">
                                          <p:cBhvr>
                                            <p:cTn id="47" dur="400"/>
                                            <p:tgtEl>
                                              <p:spTgt spid="63"/>
                                            </p:tgtEl>
                                          </p:cBhvr>
                                        </p:animEffect>
                                      </p:childTnLst>
                                    </p:cTn>
                                  </p:par>
                                </p:childTnLst>
                              </p:cTn>
                            </p:par>
                            <p:par>
                              <p:cTn id="48" fill="hold">
                                <p:stCondLst>
                                  <p:cond delay="4200"/>
                                </p:stCondLst>
                                <p:childTnLst>
                                  <p:par>
                                    <p:cTn id="49" presetID="12" presetClass="entr" presetSubtype="1"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400"/>
                                            <p:tgtEl>
                                              <p:spTgt spid="70"/>
                                            </p:tgtEl>
                                            <p:attrNameLst>
                                              <p:attrName>ppt_y</p:attrName>
                                            </p:attrNameLst>
                                          </p:cBhvr>
                                          <p:tavLst>
                                            <p:tav tm="0">
                                              <p:val>
                                                <p:strVal val="#ppt_y-#ppt_h*1.125000"/>
                                              </p:val>
                                            </p:tav>
                                            <p:tav tm="100000">
                                              <p:val>
                                                <p:strVal val="#ppt_y"/>
                                              </p:val>
                                            </p:tav>
                                          </p:tavLst>
                                        </p:anim>
                                        <p:animEffect transition="in" filter="wipe(down)">
                                          <p:cBhvr>
                                            <p:cTn id="52" dur="400"/>
                                            <p:tgtEl>
                                              <p:spTgt spid="70"/>
                                            </p:tgtEl>
                                          </p:cBhvr>
                                        </p:animEffect>
                                      </p:childTnLst>
                                    </p:cTn>
                                  </p:par>
                                </p:childTnLst>
                              </p:cTn>
                            </p:par>
                            <p:par>
                              <p:cTn id="53" fill="hold">
                                <p:stCondLst>
                                  <p:cond delay="4600"/>
                                </p:stCondLst>
                                <p:childTnLst>
                                  <p:par>
                                    <p:cTn id="54" presetID="53" presetClass="entr" presetSubtype="16"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childTnLst>
                              </p:cTn>
                            </p:par>
                            <p:par>
                              <p:cTn id="59" fill="hold">
                                <p:stCondLst>
                                  <p:cond delay="5100"/>
                                </p:stCondLst>
                                <p:childTnLst>
                                  <p:par>
                                    <p:cTn id="60" presetID="12" presetClass="entr" presetSubtype="8"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400"/>
                                            <p:tgtEl>
                                              <p:spTgt spid="64"/>
                                            </p:tgtEl>
                                            <p:attrNameLst>
                                              <p:attrName>ppt_x</p:attrName>
                                            </p:attrNameLst>
                                          </p:cBhvr>
                                          <p:tavLst>
                                            <p:tav tm="0">
                                              <p:val>
                                                <p:strVal val="#ppt_x-#ppt_w*1.125000"/>
                                              </p:val>
                                            </p:tav>
                                            <p:tav tm="100000">
                                              <p:val>
                                                <p:strVal val="#ppt_x"/>
                                              </p:val>
                                            </p:tav>
                                          </p:tavLst>
                                        </p:anim>
                                        <p:animEffect transition="in" filter="wipe(right)">
                                          <p:cBhvr>
                                            <p:cTn id="63" dur="400"/>
                                            <p:tgtEl>
                                              <p:spTgt spid="64"/>
                                            </p:tgtEl>
                                          </p:cBhvr>
                                        </p:animEffect>
                                      </p:childTnLst>
                                    </p:cTn>
                                  </p:par>
                                </p:childTnLst>
                              </p:cTn>
                            </p:par>
                            <p:par>
                              <p:cTn id="64" fill="hold">
                                <p:stCondLst>
                                  <p:cond delay="5500"/>
                                </p:stCondLst>
                                <p:childTnLst>
                                  <p:par>
                                    <p:cTn id="65" presetID="12" presetClass="entr" presetSubtype="4"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400"/>
                                            <p:tgtEl>
                                              <p:spTgt spid="67"/>
                                            </p:tgtEl>
                                            <p:attrNameLst>
                                              <p:attrName>ppt_y</p:attrName>
                                            </p:attrNameLst>
                                          </p:cBhvr>
                                          <p:tavLst>
                                            <p:tav tm="0">
                                              <p:val>
                                                <p:strVal val="#ppt_y+#ppt_h*1.125000"/>
                                              </p:val>
                                            </p:tav>
                                            <p:tav tm="100000">
                                              <p:val>
                                                <p:strVal val="#ppt_y"/>
                                              </p:val>
                                            </p:tav>
                                          </p:tavLst>
                                        </p:anim>
                                        <p:animEffect transition="in" filter="wipe(up)">
                                          <p:cBhvr>
                                            <p:cTn id="68" dur="400"/>
                                            <p:tgtEl>
                                              <p:spTgt spid="67"/>
                                            </p:tgtEl>
                                          </p:cBhvr>
                                        </p:animEffect>
                                      </p:childTnLst>
                                    </p:cTn>
                                  </p:par>
                                </p:childTnLst>
                              </p:cTn>
                            </p:par>
                            <p:par>
                              <p:cTn id="69" fill="hold">
                                <p:stCondLst>
                                  <p:cond delay="5900"/>
                                </p:stCondLst>
                                <p:childTnLst>
                                  <p:par>
                                    <p:cTn id="70" presetID="53" presetClass="entr" presetSubtype="16"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 calcmode="lin" valueType="num">
                                          <p:cBhvr>
                                            <p:cTn id="72" dur="500" fill="hold"/>
                                            <p:tgtEl>
                                              <p:spTgt spid="87"/>
                                            </p:tgtEl>
                                            <p:attrNameLst>
                                              <p:attrName>ppt_w</p:attrName>
                                            </p:attrNameLst>
                                          </p:cBhvr>
                                          <p:tavLst>
                                            <p:tav tm="0">
                                              <p:val>
                                                <p:fltVal val="0"/>
                                              </p:val>
                                            </p:tav>
                                            <p:tav tm="100000">
                                              <p:val>
                                                <p:strVal val="#ppt_w"/>
                                              </p:val>
                                            </p:tav>
                                          </p:tavLst>
                                        </p:anim>
                                        <p:anim calcmode="lin" valueType="num">
                                          <p:cBhvr>
                                            <p:cTn id="73" dur="500" fill="hold"/>
                                            <p:tgtEl>
                                              <p:spTgt spid="87"/>
                                            </p:tgtEl>
                                            <p:attrNameLst>
                                              <p:attrName>ppt_h</p:attrName>
                                            </p:attrNameLst>
                                          </p:cBhvr>
                                          <p:tavLst>
                                            <p:tav tm="0">
                                              <p:val>
                                                <p:fltVal val="0"/>
                                              </p:val>
                                            </p:tav>
                                            <p:tav tm="100000">
                                              <p:val>
                                                <p:strVal val="#ppt_h"/>
                                              </p:val>
                                            </p:tav>
                                          </p:tavLst>
                                        </p:anim>
                                        <p:animEffect transition="in" filter="fade">
                                          <p:cBhvr>
                                            <p:cTn id="74" dur="500"/>
                                            <p:tgtEl>
                                              <p:spTgt spid="87"/>
                                            </p:tgtEl>
                                          </p:cBhvr>
                                        </p:animEffect>
                                      </p:childTnLst>
                                    </p:cTn>
                                  </p:par>
                                </p:childTnLst>
                              </p:cTn>
                            </p:par>
                            <p:par>
                              <p:cTn id="75" fill="hold">
                                <p:stCondLst>
                                  <p:cond delay="6400"/>
                                </p:stCondLst>
                                <p:childTnLst>
                                  <p:par>
                                    <p:cTn id="76" presetID="12" presetClass="entr" presetSubtype="8"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 calcmode="lin" valueType="num">
                                          <p:cBhvr additive="base">
                                            <p:cTn id="78" dur="400"/>
                                            <p:tgtEl>
                                              <p:spTgt spid="65"/>
                                            </p:tgtEl>
                                            <p:attrNameLst>
                                              <p:attrName>ppt_x</p:attrName>
                                            </p:attrNameLst>
                                          </p:cBhvr>
                                          <p:tavLst>
                                            <p:tav tm="0">
                                              <p:val>
                                                <p:strVal val="#ppt_x-#ppt_w*1.125000"/>
                                              </p:val>
                                            </p:tav>
                                            <p:tav tm="100000">
                                              <p:val>
                                                <p:strVal val="#ppt_x"/>
                                              </p:val>
                                            </p:tav>
                                          </p:tavLst>
                                        </p:anim>
                                        <p:animEffect transition="in" filter="wipe(right)">
                                          <p:cBhvr>
                                            <p:cTn id="79" dur="400"/>
                                            <p:tgtEl>
                                              <p:spTgt spid="65"/>
                                            </p:tgtEl>
                                          </p:cBhvr>
                                        </p:animEffect>
                                      </p:childTnLst>
                                    </p:cTn>
                                  </p:par>
                                </p:childTnLst>
                              </p:cTn>
                            </p:par>
                            <p:par>
                              <p:cTn id="80" fill="hold">
                                <p:stCondLst>
                                  <p:cond delay="6800"/>
                                </p:stCondLst>
                                <p:childTnLst>
                                  <p:par>
                                    <p:cTn id="81" presetID="12" presetClass="entr" presetSubtype="1"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additive="base">
                                            <p:cTn id="83" dur="400"/>
                                            <p:tgtEl>
                                              <p:spTgt spid="69"/>
                                            </p:tgtEl>
                                            <p:attrNameLst>
                                              <p:attrName>ppt_y</p:attrName>
                                            </p:attrNameLst>
                                          </p:cBhvr>
                                          <p:tavLst>
                                            <p:tav tm="0">
                                              <p:val>
                                                <p:strVal val="#ppt_y-#ppt_h*1.125000"/>
                                              </p:val>
                                            </p:tav>
                                            <p:tav tm="100000">
                                              <p:val>
                                                <p:strVal val="#ppt_y"/>
                                              </p:val>
                                            </p:tav>
                                          </p:tavLst>
                                        </p:anim>
                                        <p:animEffect transition="in" filter="wipe(down)">
                                          <p:cBhvr>
                                            <p:cTn id="84" dur="400"/>
                                            <p:tgtEl>
                                              <p:spTgt spid="69"/>
                                            </p:tgtEl>
                                          </p:cBhvr>
                                        </p:animEffect>
                                      </p:childTnLst>
                                    </p:cTn>
                                  </p:par>
                                </p:childTnLst>
                              </p:cTn>
                            </p:par>
                            <p:par>
                              <p:cTn id="85" fill="hold">
                                <p:stCondLst>
                                  <p:cond delay="7200"/>
                                </p:stCondLst>
                                <p:childTnLst>
                                  <p:par>
                                    <p:cTn id="86" presetID="53" presetClass="entr" presetSubtype="16"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par>
                              <p:cTn id="91" fill="hold">
                                <p:stCondLst>
                                  <p:cond delay="7700"/>
                                </p:stCondLst>
                                <p:childTnLst>
                                  <p:par>
                                    <p:cTn id="92" presetID="16" presetClass="entr" presetSubtype="42" fill="hold"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barn(outHorizontal)">
                                          <p:cBhvr>
                                            <p:cTn id="94" dur="400"/>
                                            <p:tgtEl>
                                              <p:spTgt spid="66"/>
                                            </p:tgtEl>
                                          </p:cBhvr>
                                        </p:animEffect>
                                      </p:childTnLst>
                                    </p:cTn>
                                  </p:par>
                                </p:childTnLst>
                              </p:cTn>
                            </p:par>
                            <p:par>
                              <p:cTn id="95" fill="hold">
                                <p:stCondLst>
                                  <p:cond delay="8100"/>
                                </p:stCondLst>
                                <p:childTnLst>
                                  <p:par>
                                    <p:cTn id="96" presetID="2" presetClass="entr" presetSubtype="4"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 calcmode="lin" valueType="num">
                                          <p:cBhvr additive="base">
                                            <p:cTn id="98" dur="500" fill="hold"/>
                                            <p:tgtEl>
                                              <p:spTgt spid="104"/>
                                            </p:tgtEl>
                                            <p:attrNameLst>
                                              <p:attrName>ppt_x</p:attrName>
                                            </p:attrNameLst>
                                          </p:cBhvr>
                                          <p:tavLst>
                                            <p:tav tm="0">
                                              <p:val>
                                                <p:strVal val="#ppt_x"/>
                                              </p:val>
                                            </p:tav>
                                            <p:tav tm="100000">
                                              <p:val>
                                                <p:strVal val="#ppt_x"/>
                                              </p:val>
                                            </p:tav>
                                          </p:tavLst>
                                        </p:anim>
                                        <p:anim calcmode="lin" valueType="num">
                                          <p:cBhvr additive="base">
                                            <p:cTn id="99" dur="500" fill="hold"/>
                                            <p:tgtEl>
                                              <p:spTgt spid="104"/>
                                            </p:tgtEl>
                                            <p:attrNameLst>
                                              <p:attrName>ppt_y</p:attrName>
                                            </p:attrNameLst>
                                          </p:cBhvr>
                                          <p:tavLst>
                                            <p:tav tm="0">
                                              <p:val>
                                                <p:strVal val="1+#ppt_h/2"/>
                                              </p:val>
                                            </p:tav>
                                            <p:tav tm="100000">
                                              <p:val>
                                                <p:strVal val="#ppt_y"/>
                                              </p:val>
                                            </p:tav>
                                          </p:tavLst>
                                        </p:anim>
                                      </p:childTnLst>
                                    </p:cTn>
                                  </p:par>
                                </p:childTnLst>
                              </p:cTn>
                            </p:par>
                            <p:par>
                              <p:cTn id="100" fill="hold">
                                <p:stCondLst>
                                  <p:cond delay="8600"/>
                                </p:stCondLst>
                                <p:childTnLst>
                                  <p:par>
                                    <p:cTn id="101" presetID="22" presetClass="entr" presetSubtype="8" fill="hold" grpId="0" nodeType="afterEffect">
                                      <p:stCondLst>
                                        <p:cond delay="0"/>
                                      </p:stCondLst>
                                      <p:iterate type="lt">
                                        <p:tmPct val="30000"/>
                                      </p:iterate>
                                      <p:childTnLst>
                                        <p:set>
                                          <p:cBhvr>
                                            <p:cTn id="102" dur="1" fill="hold">
                                              <p:stCondLst>
                                                <p:cond delay="0"/>
                                              </p:stCondLst>
                                            </p:cTn>
                                            <p:tgtEl>
                                              <p:spTgt spid="72"/>
                                            </p:tgtEl>
                                            <p:attrNameLst>
                                              <p:attrName>style.visibility</p:attrName>
                                            </p:attrNameLst>
                                          </p:cBhvr>
                                          <p:to>
                                            <p:strVal val="visible"/>
                                          </p:to>
                                        </p:set>
                                        <p:animEffect transition="in" filter="wipe(left)">
                                          <p:cBhvr>
                                            <p:cTn id="103" dur="50"/>
                                            <p:tgtEl>
                                              <p:spTgt spid="72"/>
                                            </p:tgtEl>
                                          </p:cBhvr>
                                        </p:animEffect>
                                      </p:childTnLst>
                                    </p:cTn>
                                  </p:par>
                                  <p:par>
                                    <p:cTn id="104" presetID="36" presetClass="emph" presetSubtype="0" fill="hold" grpId="1" nodeType="withEffect">
                                      <p:stCondLst>
                                        <p:cond delay="0"/>
                                      </p:stCondLst>
                                      <p:iterate type="lt">
                                        <p:tmPct val="30000"/>
                                      </p:iterate>
                                      <p:childTnLst>
                                        <p:animScale>
                                          <p:cBhvr>
                                            <p:cTn id="105" dur="25" autoRev="1" fill="hold">
                                              <p:stCondLst>
                                                <p:cond delay="0"/>
                                              </p:stCondLst>
                                            </p:cTn>
                                            <p:tgtEl>
                                              <p:spTgt spid="72"/>
                                            </p:tgtEl>
                                          </p:cBhvr>
                                          <p:to x="80000" y="100000"/>
                                        </p:animScale>
                                        <p:anim by="(#ppt_w*0.10)" calcmode="lin" valueType="num">
                                          <p:cBhvr>
                                            <p:cTn id="106" dur="25" autoRev="1" fill="hold">
                                              <p:stCondLst>
                                                <p:cond delay="0"/>
                                              </p:stCondLst>
                                            </p:cTn>
                                            <p:tgtEl>
                                              <p:spTgt spid="72"/>
                                            </p:tgtEl>
                                            <p:attrNameLst>
                                              <p:attrName>ppt_x</p:attrName>
                                            </p:attrNameLst>
                                          </p:cBhvr>
                                        </p:anim>
                                        <p:anim by="(-#ppt_w*0.10)" calcmode="lin" valueType="num">
                                          <p:cBhvr>
                                            <p:cTn id="107" dur="25" autoRev="1" fill="hold">
                                              <p:stCondLst>
                                                <p:cond delay="0"/>
                                              </p:stCondLst>
                                            </p:cTn>
                                            <p:tgtEl>
                                              <p:spTgt spid="72"/>
                                            </p:tgtEl>
                                            <p:attrNameLst>
                                              <p:attrName>ppt_y</p:attrName>
                                            </p:attrNameLst>
                                          </p:cBhvr>
                                        </p:anim>
                                        <p:animRot by="-480000">
                                          <p:cBhvr>
                                            <p:cTn id="108" dur="25" autoRev="1" fill="hold">
                                              <p:stCondLst>
                                                <p:cond delay="0"/>
                                              </p:stCondLst>
                                            </p:cTn>
                                            <p:tgtEl>
                                              <p:spTgt spid="72"/>
                                            </p:tgtEl>
                                            <p:attrNameLst>
                                              <p:attrName>r</p:attrName>
                                            </p:attrNameLst>
                                          </p:cBhvr>
                                        </p:animRot>
                                      </p:childTnLst>
                                    </p:cTn>
                                  </p:par>
                                </p:childTnLst>
                              </p:cTn>
                            </p:par>
                            <p:par>
                              <p:cTn id="109" fill="hold">
                                <p:stCondLst>
                                  <p:cond delay="10570"/>
                                </p:stCondLst>
                                <p:childTnLst>
                                  <p:par>
                                    <p:cTn id="110" presetID="10" presetClass="entr" presetSubtype="0" fill="hold" grpId="0" nodeType="afterEffect">
                                      <p:stCondLst>
                                        <p:cond delay="0"/>
                                      </p:stCondLst>
                                      <p:childTnLst>
                                        <p:set>
                                          <p:cBhvr>
                                            <p:cTn id="111" dur="1" fill="hold">
                                              <p:stCondLst>
                                                <p:cond delay="0"/>
                                              </p:stCondLst>
                                            </p:cTn>
                                            <p:tgtEl>
                                              <p:spTgt spid="105"/>
                                            </p:tgtEl>
                                            <p:attrNameLst>
                                              <p:attrName>style.visibility</p:attrName>
                                            </p:attrNameLst>
                                          </p:cBhvr>
                                          <p:to>
                                            <p:strVal val="visible"/>
                                          </p:to>
                                        </p:set>
                                        <p:animEffect transition="in" filter="fade">
                                          <p:cBhvr>
                                            <p:cTn id="1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3" grpId="0" animBg="1"/>
          <p:bldP spid="64" grpId="0" animBg="1"/>
          <p:bldP spid="65" grpId="0" animBg="1"/>
          <p:bldP spid="71" grpId="0" animBg="1"/>
          <p:bldP spid="72" grpId="0"/>
          <p:bldP spid="72" grpId="1"/>
          <p:bldP spid="104" grpId="0"/>
          <p:bldP spid="105"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200" fill="hold"/>
                                            <p:tgtEl>
                                              <p:spTgt spid="48"/>
                                            </p:tgtEl>
                                            <p:attrNameLst>
                                              <p:attrName>ppt_x</p:attrName>
                                            </p:attrNameLst>
                                          </p:cBhvr>
                                          <p:tavLst>
                                            <p:tav tm="0">
                                              <p:val>
                                                <p:strVal val="0-#ppt_w/2"/>
                                              </p:val>
                                            </p:tav>
                                            <p:tav tm="100000">
                                              <p:val>
                                                <p:strVal val="#ppt_x"/>
                                              </p:val>
                                            </p:tav>
                                          </p:tavLst>
                                        </p:anim>
                                        <p:anim calcmode="lin" valueType="num">
                                          <p:cBhvr additive="base">
                                            <p:cTn id="8" dur="12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200" fill="hold"/>
                                            <p:tgtEl>
                                              <p:spTgt spid="49"/>
                                            </p:tgtEl>
                                            <p:attrNameLst>
                                              <p:attrName>ppt_x</p:attrName>
                                            </p:attrNameLst>
                                          </p:cBhvr>
                                          <p:tavLst>
                                            <p:tav tm="0">
                                              <p:val>
                                                <p:strVal val="#ppt_x"/>
                                              </p:val>
                                            </p:tav>
                                            <p:tav tm="100000">
                                              <p:val>
                                                <p:strVal val="#ppt_x"/>
                                              </p:val>
                                            </p:tav>
                                          </p:tavLst>
                                        </p:anim>
                                        <p:anim calcmode="lin" valueType="num">
                                          <p:cBhvr additive="base">
                                            <p:cTn id="12" dur="1200" fill="hold"/>
                                            <p:tgtEl>
                                              <p:spTgt spid="49"/>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700"/>
                                </p:stCondLst>
                                <p:childTnLst>
                                  <p:par>
                                    <p:cTn id="18" presetID="2" presetClass="entr" presetSubtype="8"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400" fill="hold"/>
                                            <p:tgtEl>
                                              <p:spTgt spid="71"/>
                                            </p:tgtEl>
                                            <p:attrNameLst>
                                              <p:attrName>ppt_x</p:attrName>
                                            </p:attrNameLst>
                                          </p:cBhvr>
                                          <p:tavLst>
                                            <p:tav tm="0">
                                              <p:val>
                                                <p:strVal val="0-#ppt_w/2"/>
                                              </p:val>
                                            </p:tav>
                                            <p:tav tm="100000">
                                              <p:val>
                                                <p:strVal val="#ppt_x"/>
                                              </p:val>
                                            </p:tav>
                                          </p:tavLst>
                                        </p:anim>
                                        <p:anim calcmode="lin" valueType="num">
                                          <p:cBhvr additive="base">
                                            <p:cTn id="21" dur="400" fill="hold"/>
                                            <p:tgtEl>
                                              <p:spTgt spid="71"/>
                                            </p:tgtEl>
                                            <p:attrNameLst>
                                              <p:attrName>ppt_y</p:attrName>
                                            </p:attrNameLst>
                                          </p:cBhvr>
                                          <p:tavLst>
                                            <p:tav tm="0">
                                              <p:val>
                                                <p:strVal val="#ppt_y"/>
                                              </p:val>
                                            </p:tav>
                                            <p:tav tm="100000">
                                              <p:val>
                                                <p:strVal val="#ppt_y"/>
                                              </p:val>
                                            </p:tav>
                                          </p:tavLst>
                                        </p:anim>
                                      </p:childTnLst>
                                    </p:cTn>
                                  </p:par>
                                </p:childTnLst>
                              </p:cTn>
                            </p:par>
                            <p:par>
                              <p:cTn id="22" fill="hold">
                                <p:stCondLst>
                                  <p:cond delay="2100"/>
                                </p:stCondLst>
                                <p:childTnLst>
                                  <p:par>
                                    <p:cTn id="23" presetID="2" presetClass="entr" presetSubtype="8"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400" fill="hold"/>
                                            <p:tgtEl>
                                              <p:spTgt spid="101"/>
                                            </p:tgtEl>
                                            <p:attrNameLst>
                                              <p:attrName>ppt_x</p:attrName>
                                            </p:attrNameLst>
                                          </p:cBhvr>
                                          <p:tavLst>
                                            <p:tav tm="0">
                                              <p:val>
                                                <p:strVal val="0-#ppt_w/2"/>
                                              </p:val>
                                            </p:tav>
                                            <p:tav tm="100000">
                                              <p:val>
                                                <p:strVal val="#ppt_x"/>
                                              </p:val>
                                            </p:tav>
                                          </p:tavLst>
                                        </p:anim>
                                        <p:anim calcmode="lin" valueType="num">
                                          <p:cBhvr additive="base">
                                            <p:cTn id="26" dur="400" fill="hold"/>
                                            <p:tgtEl>
                                              <p:spTgt spid="10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400"/>
                                            <p:tgtEl>
                                              <p:spTgt spid="55"/>
                                            </p:tgtEl>
                                            <p:attrNameLst>
                                              <p:attrName>ppt_x</p:attrName>
                                            </p:attrNameLst>
                                          </p:cBhvr>
                                          <p:tavLst>
                                            <p:tav tm="0">
                                              <p:val>
                                                <p:strVal val="#ppt_x-#ppt_w*1.125000"/>
                                              </p:val>
                                            </p:tav>
                                            <p:tav tm="100000">
                                              <p:val>
                                                <p:strVal val="#ppt_x"/>
                                              </p:val>
                                            </p:tav>
                                          </p:tavLst>
                                        </p:anim>
                                        <p:animEffect transition="in" filter="wipe(right)">
                                          <p:cBhvr>
                                            <p:cTn id="31" dur="400"/>
                                            <p:tgtEl>
                                              <p:spTgt spid="55"/>
                                            </p:tgtEl>
                                          </p:cBhvr>
                                        </p:animEffect>
                                      </p:childTnLst>
                                    </p:cTn>
                                  </p:par>
                                </p:childTnLst>
                              </p:cTn>
                            </p:par>
                            <p:par>
                              <p:cTn id="32" fill="hold">
                                <p:stCondLst>
                                  <p:cond delay="2900"/>
                                </p:stCondLst>
                                <p:childTnLst>
                                  <p:par>
                                    <p:cTn id="33" presetID="1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400"/>
                                            <p:tgtEl>
                                              <p:spTgt spid="68"/>
                                            </p:tgtEl>
                                            <p:attrNameLst>
                                              <p:attrName>ppt_y</p:attrName>
                                            </p:attrNameLst>
                                          </p:cBhvr>
                                          <p:tavLst>
                                            <p:tav tm="0">
                                              <p:val>
                                                <p:strVal val="#ppt_y+#ppt_h*1.125000"/>
                                              </p:val>
                                            </p:tav>
                                            <p:tav tm="100000">
                                              <p:val>
                                                <p:strVal val="#ppt_y"/>
                                              </p:val>
                                            </p:tav>
                                          </p:tavLst>
                                        </p:anim>
                                        <p:animEffect transition="in" filter="wipe(up)">
                                          <p:cBhvr>
                                            <p:cTn id="36" dur="400"/>
                                            <p:tgtEl>
                                              <p:spTgt spid="68"/>
                                            </p:tgtEl>
                                          </p:cBhvr>
                                        </p:animEffect>
                                      </p:childTnLst>
                                    </p:cTn>
                                  </p:par>
                                </p:childTnLst>
                              </p:cTn>
                            </p:par>
                            <p:par>
                              <p:cTn id="37" fill="hold">
                                <p:stCondLst>
                                  <p:cond delay="3300"/>
                                </p:stCondLst>
                                <p:childTnLst>
                                  <p:par>
                                    <p:cTn id="38" presetID="53" presetClass="entr" presetSubtype="16"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3800"/>
                                </p:stCondLst>
                                <p:childTnLst>
                                  <p:par>
                                    <p:cTn id="44" presetID="1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400"/>
                                            <p:tgtEl>
                                              <p:spTgt spid="63"/>
                                            </p:tgtEl>
                                            <p:attrNameLst>
                                              <p:attrName>ppt_x</p:attrName>
                                            </p:attrNameLst>
                                          </p:cBhvr>
                                          <p:tavLst>
                                            <p:tav tm="0">
                                              <p:val>
                                                <p:strVal val="#ppt_x-#ppt_w*1.125000"/>
                                              </p:val>
                                            </p:tav>
                                            <p:tav tm="100000">
                                              <p:val>
                                                <p:strVal val="#ppt_x"/>
                                              </p:val>
                                            </p:tav>
                                          </p:tavLst>
                                        </p:anim>
                                        <p:animEffect transition="in" filter="wipe(right)">
                                          <p:cBhvr>
                                            <p:cTn id="47" dur="400"/>
                                            <p:tgtEl>
                                              <p:spTgt spid="63"/>
                                            </p:tgtEl>
                                          </p:cBhvr>
                                        </p:animEffect>
                                      </p:childTnLst>
                                    </p:cTn>
                                  </p:par>
                                </p:childTnLst>
                              </p:cTn>
                            </p:par>
                            <p:par>
                              <p:cTn id="48" fill="hold">
                                <p:stCondLst>
                                  <p:cond delay="4200"/>
                                </p:stCondLst>
                                <p:childTnLst>
                                  <p:par>
                                    <p:cTn id="49" presetID="12" presetClass="entr" presetSubtype="1"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400"/>
                                            <p:tgtEl>
                                              <p:spTgt spid="70"/>
                                            </p:tgtEl>
                                            <p:attrNameLst>
                                              <p:attrName>ppt_y</p:attrName>
                                            </p:attrNameLst>
                                          </p:cBhvr>
                                          <p:tavLst>
                                            <p:tav tm="0">
                                              <p:val>
                                                <p:strVal val="#ppt_y-#ppt_h*1.125000"/>
                                              </p:val>
                                            </p:tav>
                                            <p:tav tm="100000">
                                              <p:val>
                                                <p:strVal val="#ppt_y"/>
                                              </p:val>
                                            </p:tav>
                                          </p:tavLst>
                                        </p:anim>
                                        <p:animEffect transition="in" filter="wipe(down)">
                                          <p:cBhvr>
                                            <p:cTn id="52" dur="400"/>
                                            <p:tgtEl>
                                              <p:spTgt spid="70"/>
                                            </p:tgtEl>
                                          </p:cBhvr>
                                        </p:animEffect>
                                      </p:childTnLst>
                                    </p:cTn>
                                  </p:par>
                                </p:childTnLst>
                              </p:cTn>
                            </p:par>
                            <p:par>
                              <p:cTn id="53" fill="hold">
                                <p:stCondLst>
                                  <p:cond delay="4600"/>
                                </p:stCondLst>
                                <p:childTnLst>
                                  <p:par>
                                    <p:cTn id="54" presetID="53" presetClass="entr" presetSubtype="16"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childTnLst>
                              </p:cTn>
                            </p:par>
                            <p:par>
                              <p:cTn id="59" fill="hold">
                                <p:stCondLst>
                                  <p:cond delay="5100"/>
                                </p:stCondLst>
                                <p:childTnLst>
                                  <p:par>
                                    <p:cTn id="60" presetID="12" presetClass="entr" presetSubtype="8"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400"/>
                                            <p:tgtEl>
                                              <p:spTgt spid="64"/>
                                            </p:tgtEl>
                                            <p:attrNameLst>
                                              <p:attrName>ppt_x</p:attrName>
                                            </p:attrNameLst>
                                          </p:cBhvr>
                                          <p:tavLst>
                                            <p:tav tm="0">
                                              <p:val>
                                                <p:strVal val="#ppt_x-#ppt_w*1.125000"/>
                                              </p:val>
                                            </p:tav>
                                            <p:tav tm="100000">
                                              <p:val>
                                                <p:strVal val="#ppt_x"/>
                                              </p:val>
                                            </p:tav>
                                          </p:tavLst>
                                        </p:anim>
                                        <p:animEffect transition="in" filter="wipe(right)">
                                          <p:cBhvr>
                                            <p:cTn id="63" dur="400"/>
                                            <p:tgtEl>
                                              <p:spTgt spid="64"/>
                                            </p:tgtEl>
                                          </p:cBhvr>
                                        </p:animEffect>
                                      </p:childTnLst>
                                    </p:cTn>
                                  </p:par>
                                </p:childTnLst>
                              </p:cTn>
                            </p:par>
                            <p:par>
                              <p:cTn id="64" fill="hold">
                                <p:stCondLst>
                                  <p:cond delay="5500"/>
                                </p:stCondLst>
                                <p:childTnLst>
                                  <p:par>
                                    <p:cTn id="65" presetID="12" presetClass="entr" presetSubtype="4"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400"/>
                                            <p:tgtEl>
                                              <p:spTgt spid="67"/>
                                            </p:tgtEl>
                                            <p:attrNameLst>
                                              <p:attrName>ppt_y</p:attrName>
                                            </p:attrNameLst>
                                          </p:cBhvr>
                                          <p:tavLst>
                                            <p:tav tm="0">
                                              <p:val>
                                                <p:strVal val="#ppt_y+#ppt_h*1.125000"/>
                                              </p:val>
                                            </p:tav>
                                            <p:tav tm="100000">
                                              <p:val>
                                                <p:strVal val="#ppt_y"/>
                                              </p:val>
                                            </p:tav>
                                          </p:tavLst>
                                        </p:anim>
                                        <p:animEffect transition="in" filter="wipe(up)">
                                          <p:cBhvr>
                                            <p:cTn id="68" dur="400"/>
                                            <p:tgtEl>
                                              <p:spTgt spid="67"/>
                                            </p:tgtEl>
                                          </p:cBhvr>
                                        </p:animEffect>
                                      </p:childTnLst>
                                    </p:cTn>
                                  </p:par>
                                </p:childTnLst>
                              </p:cTn>
                            </p:par>
                            <p:par>
                              <p:cTn id="69" fill="hold">
                                <p:stCondLst>
                                  <p:cond delay="5900"/>
                                </p:stCondLst>
                                <p:childTnLst>
                                  <p:par>
                                    <p:cTn id="70" presetID="53" presetClass="entr" presetSubtype="16"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 calcmode="lin" valueType="num">
                                          <p:cBhvr>
                                            <p:cTn id="72" dur="500" fill="hold"/>
                                            <p:tgtEl>
                                              <p:spTgt spid="87"/>
                                            </p:tgtEl>
                                            <p:attrNameLst>
                                              <p:attrName>ppt_w</p:attrName>
                                            </p:attrNameLst>
                                          </p:cBhvr>
                                          <p:tavLst>
                                            <p:tav tm="0">
                                              <p:val>
                                                <p:fltVal val="0"/>
                                              </p:val>
                                            </p:tav>
                                            <p:tav tm="100000">
                                              <p:val>
                                                <p:strVal val="#ppt_w"/>
                                              </p:val>
                                            </p:tav>
                                          </p:tavLst>
                                        </p:anim>
                                        <p:anim calcmode="lin" valueType="num">
                                          <p:cBhvr>
                                            <p:cTn id="73" dur="500" fill="hold"/>
                                            <p:tgtEl>
                                              <p:spTgt spid="87"/>
                                            </p:tgtEl>
                                            <p:attrNameLst>
                                              <p:attrName>ppt_h</p:attrName>
                                            </p:attrNameLst>
                                          </p:cBhvr>
                                          <p:tavLst>
                                            <p:tav tm="0">
                                              <p:val>
                                                <p:fltVal val="0"/>
                                              </p:val>
                                            </p:tav>
                                            <p:tav tm="100000">
                                              <p:val>
                                                <p:strVal val="#ppt_h"/>
                                              </p:val>
                                            </p:tav>
                                          </p:tavLst>
                                        </p:anim>
                                        <p:animEffect transition="in" filter="fade">
                                          <p:cBhvr>
                                            <p:cTn id="74" dur="500"/>
                                            <p:tgtEl>
                                              <p:spTgt spid="87"/>
                                            </p:tgtEl>
                                          </p:cBhvr>
                                        </p:animEffect>
                                      </p:childTnLst>
                                    </p:cTn>
                                  </p:par>
                                </p:childTnLst>
                              </p:cTn>
                            </p:par>
                            <p:par>
                              <p:cTn id="75" fill="hold">
                                <p:stCondLst>
                                  <p:cond delay="6400"/>
                                </p:stCondLst>
                                <p:childTnLst>
                                  <p:par>
                                    <p:cTn id="76" presetID="12" presetClass="entr" presetSubtype="8"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 calcmode="lin" valueType="num">
                                          <p:cBhvr additive="base">
                                            <p:cTn id="78" dur="400"/>
                                            <p:tgtEl>
                                              <p:spTgt spid="65"/>
                                            </p:tgtEl>
                                            <p:attrNameLst>
                                              <p:attrName>ppt_x</p:attrName>
                                            </p:attrNameLst>
                                          </p:cBhvr>
                                          <p:tavLst>
                                            <p:tav tm="0">
                                              <p:val>
                                                <p:strVal val="#ppt_x-#ppt_w*1.125000"/>
                                              </p:val>
                                            </p:tav>
                                            <p:tav tm="100000">
                                              <p:val>
                                                <p:strVal val="#ppt_x"/>
                                              </p:val>
                                            </p:tav>
                                          </p:tavLst>
                                        </p:anim>
                                        <p:animEffect transition="in" filter="wipe(right)">
                                          <p:cBhvr>
                                            <p:cTn id="79" dur="400"/>
                                            <p:tgtEl>
                                              <p:spTgt spid="65"/>
                                            </p:tgtEl>
                                          </p:cBhvr>
                                        </p:animEffect>
                                      </p:childTnLst>
                                    </p:cTn>
                                  </p:par>
                                </p:childTnLst>
                              </p:cTn>
                            </p:par>
                            <p:par>
                              <p:cTn id="80" fill="hold">
                                <p:stCondLst>
                                  <p:cond delay="6800"/>
                                </p:stCondLst>
                                <p:childTnLst>
                                  <p:par>
                                    <p:cTn id="81" presetID="12" presetClass="entr" presetSubtype="1"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additive="base">
                                            <p:cTn id="83" dur="400"/>
                                            <p:tgtEl>
                                              <p:spTgt spid="69"/>
                                            </p:tgtEl>
                                            <p:attrNameLst>
                                              <p:attrName>ppt_y</p:attrName>
                                            </p:attrNameLst>
                                          </p:cBhvr>
                                          <p:tavLst>
                                            <p:tav tm="0">
                                              <p:val>
                                                <p:strVal val="#ppt_y-#ppt_h*1.125000"/>
                                              </p:val>
                                            </p:tav>
                                            <p:tav tm="100000">
                                              <p:val>
                                                <p:strVal val="#ppt_y"/>
                                              </p:val>
                                            </p:tav>
                                          </p:tavLst>
                                        </p:anim>
                                        <p:animEffect transition="in" filter="wipe(down)">
                                          <p:cBhvr>
                                            <p:cTn id="84" dur="400"/>
                                            <p:tgtEl>
                                              <p:spTgt spid="69"/>
                                            </p:tgtEl>
                                          </p:cBhvr>
                                        </p:animEffect>
                                      </p:childTnLst>
                                    </p:cTn>
                                  </p:par>
                                </p:childTnLst>
                              </p:cTn>
                            </p:par>
                            <p:par>
                              <p:cTn id="85" fill="hold">
                                <p:stCondLst>
                                  <p:cond delay="7200"/>
                                </p:stCondLst>
                                <p:childTnLst>
                                  <p:par>
                                    <p:cTn id="86" presetID="53" presetClass="entr" presetSubtype="16"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par>
                              <p:cTn id="91" fill="hold">
                                <p:stCondLst>
                                  <p:cond delay="7700"/>
                                </p:stCondLst>
                                <p:childTnLst>
                                  <p:par>
                                    <p:cTn id="92" presetID="16" presetClass="entr" presetSubtype="42" fill="hold"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barn(outHorizontal)">
                                          <p:cBhvr>
                                            <p:cTn id="94" dur="400"/>
                                            <p:tgtEl>
                                              <p:spTgt spid="66"/>
                                            </p:tgtEl>
                                          </p:cBhvr>
                                        </p:animEffect>
                                      </p:childTnLst>
                                    </p:cTn>
                                  </p:par>
                                </p:childTnLst>
                              </p:cTn>
                            </p:par>
                            <p:par>
                              <p:cTn id="95" fill="hold">
                                <p:stCondLst>
                                  <p:cond delay="8100"/>
                                </p:stCondLst>
                                <p:childTnLst>
                                  <p:par>
                                    <p:cTn id="96" presetID="2" presetClass="entr" presetSubtype="4"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 calcmode="lin" valueType="num">
                                          <p:cBhvr additive="base">
                                            <p:cTn id="98" dur="500" fill="hold"/>
                                            <p:tgtEl>
                                              <p:spTgt spid="104"/>
                                            </p:tgtEl>
                                            <p:attrNameLst>
                                              <p:attrName>ppt_x</p:attrName>
                                            </p:attrNameLst>
                                          </p:cBhvr>
                                          <p:tavLst>
                                            <p:tav tm="0">
                                              <p:val>
                                                <p:strVal val="#ppt_x"/>
                                              </p:val>
                                            </p:tav>
                                            <p:tav tm="100000">
                                              <p:val>
                                                <p:strVal val="#ppt_x"/>
                                              </p:val>
                                            </p:tav>
                                          </p:tavLst>
                                        </p:anim>
                                        <p:anim calcmode="lin" valueType="num">
                                          <p:cBhvr additive="base">
                                            <p:cTn id="99" dur="500" fill="hold"/>
                                            <p:tgtEl>
                                              <p:spTgt spid="104"/>
                                            </p:tgtEl>
                                            <p:attrNameLst>
                                              <p:attrName>ppt_y</p:attrName>
                                            </p:attrNameLst>
                                          </p:cBhvr>
                                          <p:tavLst>
                                            <p:tav tm="0">
                                              <p:val>
                                                <p:strVal val="1+#ppt_h/2"/>
                                              </p:val>
                                            </p:tav>
                                            <p:tav tm="100000">
                                              <p:val>
                                                <p:strVal val="#ppt_y"/>
                                              </p:val>
                                            </p:tav>
                                          </p:tavLst>
                                        </p:anim>
                                      </p:childTnLst>
                                    </p:cTn>
                                  </p:par>
                                </p:childTnLst>
                              </p:cTn>
                            </p:par>
                            <p:par>
                              <p:cTn id="100" fill="hold">
                                <p:stCondLst>
                                  <p:cond delay="8600"/>
                                </p:stCondLst>
                                <p:childTnLst>
                                  <p:par>
                                    <p:cTn id="101" presetID="22" presetClass="entr" presetSubtype="8" fill="hold" grpId="0" nodeType="afterEffect">
                                      <p:stCondLst>
                                        <p:cond delay="0"/>
                                      </p:stCondLst>
                                      <p:iterate type="lt">
                                        <p:tmPct val="30000"/>
                                      </p:iterate>
                                      <p:childTnLst>
                                        <p:set>
                                          <p:cBhvr>
                                            <p:cTn id="102" dur="1" fill="hold">
                                              <p:stCondLst>
                                                <p:cond delay="0"/>
                                              </p:stCondLst>
                                            </p:cTn>
                                            <p:tgtEl>
                                              <p:spTgt spid="72"/>
                                            </p:tgtEl>
                                            <p:attrNameLst>
                                              <p:attrName>style.visibility</p:attrName>
                                            </p:attrNameLst>
                                          </p:cBhvr>
                                          <p:to>
                                            <p:strVal val="visible"/>
                                          </p:to>
                                        </p:set>
                                        <p:animEffect transition="in" filter="wipe(left)">
                                          <p:cBhvr>
                                            <p:cTn id="103" dur="50"/>
                                            <p:tgtEl>
                                              <p:spTgt spid="72"/>
                                            </p:tgtEl>
                                          </p:cBhvr>
                                        </p:animEffect>
                                      </p:childTnLst>
                                    </p:cTn>
                                  </p:par>
                                  <p:par>
                                    <p:cTn id="104" presetID="36" presetClass="emph" presetSubtype="0" fill="hold" grpId="1" nodeType="withEffect">
                                      <p:stCondLst>
                                        <p:cond delay="0"/>
                                      </p:stCondLst>
                                      <p:iterate type="lt">
                                        <p:tmPct val="30000"/>
                                      </p:iterate>
                                      <p:childTnLst>
                                        <p:animScale>
                                          <p:cBhvr>
                                            <p:cTn id="105" dur="25" autoRev="1" fill="hold">
                                              <p:stCondLst>
                                                <p:cond delay="0"/>
                                              </p:stCondLst>
                                            </p:cTn>
                                            <p:tgtEl>
                                              <p:spTgt spid="72"/>
                                            </p:tgtEl>
                                          </p:cBhvr>
                                          <p:to x="80000" y="100000"/>
                                        </p:animScale>
                                        <p:anim by="(#ppt_w*0.10)" calcmode="lin" valueType="num">
                                          <p:cBhvr>
                                            <p:cTn id="106" dur="25" autoRev="1" fill="hold">
                                              <p:stCondLst>
                                                <p:cond delay="0"/>
                                              </p:stCondLst>
                                            </p:cTn>
                                            <p:tgtEl>
                                              <p:spTgt spid="72"/>
                                            </p:tgtEl>
                                            <p:attrNameLst>
                                              <p:attrName>ppt_x</p:attrName>
                                            </p:attrNameLst>
                                          </p:cBhvr>
                                        </p:anim>
                                        <p:anim by="(-#ppt_w*0.10)" calcmode="lin" valueType="num">
                                          <p:cBhvr>
                                            <p:cTn id="107" dur="25" autoRev="1" fill="hold">
                                              <p:stCondLst>
                                                <p:cond delay="0"/>
                                              </p:stCondLst>
                                            </p:cTn>
                                            <p:tgtEl>
                                              <p:spTgt spid="72"/>
                                            </p:tgtEl>
                                            <p:attrNameLst>
                                              <p:attrName>ppt_y</p:attrName>
                                            </p:attrNameLst>
                                          </p:cBhvr>
                                        </p:anim>
                                        <p:animRot by="-480000">
                                          <p:cBhvr>
                                            <p:cTn id="108" dur="25" autoRev="1" fill="hold">
                                              <p:stCondLst>
                                                <p:cond delay="0"/>
                                              </p:stCondLst>
                                            </p:cTn>
                                            <p:tgtEl>
                                              <p:spTgt spid="72"/>
                                            </p:tgtEl>
                                            <p:attrNameLst>
                                              <p:attrName>r</p:attrName>
                                            </p:attrNameLst>
                                          </p:cBhvr>
                                        </p:animRot>
                                      </p:childTnLst>
                                    </p:cTn>
                                  </p:par>
                                </p:childTnLst>
                              </p:cTn>
                            </p:par>
                            <p:par>
                              <p:cTn id="109" fill="hold">
                                <p:stCondLst>
                                  <p:cond delay="10570"/>
                                </p:stCondLst>
                                <p:childTnLst>
                                  <p:par>
                                    <p:cTn id="110" presetID="10" presetClass="entr" presetSubtype="0" fill="hold" grpId="0" nodeType="afterEffect">
                                      <p:stCondLst>
                                        <p:cond delay="0"/>
                                      </p:stCondLst>
                                      <p:childTnLst>
                                        <p:set>
                                          <p:cBhvr>
                                            <p:cTn id="111" dur="1" fill="hold">
                                              <p:stCondLst>
                                                <p:cond delay="0"/>
                                              </p:stCondLst>
                                            </p:cTn>
                                            <p:tgtEl>
                                              <p:spTgt spid="105"/>
                                            </p:tgtEl>
                                            <p:attrNameLst>
                                              <p:attrName>style.visibility</p:attrName>
                                            </p:attrNameLst>
                                          </p:cBhvr>
                                          <p:to>
                                            <p:strVal val="visible"/>
                                          </p:to>
                                        </p:set>
                                        <p:animEffect transition="in" filter="fade">
                                          <p:cBhvr>
                                            <p:cTn id="1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3" grpId="0" animBg="1"/>
          <p:bldP spid="64" grpId="0" animBg="1"/>
          <p:bldP spid="65" grpId="0" animBg="1"/>
          <p:bldP spid="71" grpId="0" animBg="1"/>
          <p:bldP spid="72" grpId="0"/>
          <p:bldP spid="72" grpId="1"/>
          <p:bldP spid="104" grpId="0"/>
          <p:bldP spid="105" grpId="0"/>
          <p:bldP spid="47"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六边形 46"/>
          <p:cNvSpPr/>
          <p:nvPr/>
        </p:nvSpPr>
        <p:spPr>
          <a:xfrm>
            <a:off x="4869400" y="2371306"/>
            <a:ext cx="2023112" cy="1744067"/>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endParaRPr lang="en-US" altLang="zh-CN" sz="3000" b="1"/>
          </a:p>
        </p:txBody>
      </p:sp>
      <p:cxnSp>
        <p:nvCxnSpPr>
          <p:cNvPr id="51" name="直接连接符 16"/>
          <p:cNvCxnSpPr>
            <a:cxnSpLocks noChangeShapeType="1"/>
          </p:cNvCxnSpPr>
          <p:nvPr/>
        </p:nvCxnSpPr>
        <p:spPr bwMode="auto">
          <a:xfrm flipH="1">
            <a:off x="7799388" y="3960118"/>
            <a:ext cx="612775" cy="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grpSp>
        <p:nvGrpSpPr>
          <p:cNvPr id="53" name="组合 19"/>
          <p:cNvGrpSpPr>
            <a:grpSpLocks/>
          </p:cNvGrpSpPr>
          <p:nvPr/>
        </p:nvGrpSpPr>
        <p:grpSpPr bwMode="auto">
          <a:xfrm flipH="1" flipV="1">
            <a:off x="6232525" y="5163443"/>
            <a:ext cx="1028700" cy="195263"/>
            <a:chOff x="4255294" y="1661160"/>
            <a:chExt cx="1505426" cy="262890"/>
          </a:xfrm>
        </p:grpSpPr>
        <p:cxnSp>
          <p:nvCxnSpPr>
            <p:cNvPr id="54" name="直接连接符 20"/>
            <p:cNvCxnSpPr>
              <a:cxnSpLocks noChangeShapeType="1"/>
            </p:cNvCxnSpPr>
            <p:nvPr/>
          </p:nvCxnSpPr>
          <p:spPr bwMode="auto">
            <a:xfrm flipH="1" flipV="1">
              <a:off x="5410200" y="1661160"/>
              <a:ext cx="350520" cy="26289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55" name="直接连接符 21"/>
            <p:cNvCxnSpPr>
              <a:cxnSpLocks noChangeShapeType="1"/>
            </p:cNvCxnSpPr>
            <p:nvPr/>
          </p:nvCxnSpPr>
          <p:spPr bwMode="auto">
            <a:xfrm flipH="1">
              <a:off x="4255294" y="1663541"/>
              <a:ext cx="1157287" cy="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grpSp>
      <p:cxnSp>
        <p:nvCxnSpPr>
          <p:cNvPr id="57" name="直接连接符 17"/>
          <p:cNvCxnSpPr>
            <a:cxnSpLocks noChangeShapeType="1"/>
            <a:stCxn id="97" idx="1"/>
          </p:cNvCxnSpPr>
          <p:nvPr/>
        </p:nvCxnSpPr>
        <p:spPr bwMode="auto">
          <a:xfrm flipH="1" flipV="1">
            <a:off x="3336925" y="3975993"/>
            <a:ext cx="625475" cy="1588"/>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58" name="直接连接符 14"/>
          <p:cNvCxnSpPr>
            <a:cxnSpLocks noChangeShapeType="1"/>
          </p:cNvCxnSpPr>
          <p:nvPr/>
        </p:nvCxnSpPr>
        <p:spPr bwMode="auto">
          <a:xfrm flipH="1">
            <a:off x="3363913" y="2605981"/>
            <a:ext cx="611187" cy="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grpSp>
        <p:nvGrpSpPr>
          <p:cNvPr id="59" name="组合 13"/>
          <p:cNvGrpSpPr>
            <a:grpSpLocks/>
          </p:cNvGrpSpPr>
          <p:nvPr/>
        </p:nvGrpSpPr>
        <p:grpSpPr bwMode="auto">
          <a:xfrm>
            <a:off x="4346575" y="1070868"/>
            <a:ext cx="1214438" cy="263525"/>
            <a:chOff x="4255294" y="1661160"/>
            <a:chExt cx="1505426" cy="262890"/>
          </a:xfrm>
        </p:grpSpPr>
        <p:cxnSp>
          <p:nvCxnSpPr>
            <p:cNvPr id="61" name="直接连接符 9"/>
            <p:cNvCxnSpPr>
              <a:cxnSpLocks noChangeShapeType="1"/>
            </p:cNvCxnSpPr>
            <p:nvPr/>
          </p:nvCxnSpPr>
          <p:spPr bwMode="auto">
            <a:xfrm flipH="1" flipV="1">
              <a:off x="5410200" y="1661160"/>
              <a:ext cx="350520" cy="26289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62" name="直接连接符 12"/>
            <p:cNvCxnSpPr>
              <a:cxnSpLocks noChangeShapeType="1"/>
            </p:cNvCxnSpPr>
            <p:nvPr/>
          </p:nvCxnSpPr>
          <p:spPr bwMode="auto">
            <a:xfrm flipH="1">
              <a:off x="4255294" y="1663541"/>
              <a:ext cx="1157287" cy="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grpSp>
      <p:grpSp>
        <p:nvGrpSpPr>
          <p:cNvPr id="65" name="组合 11"/>
          <p:cNvGrpSpPr>
            <a:grpSpLocks/>
          </p:cNvGrpSpPr>
          <p:nvPr/>
        </p:nvGrpSpPr>
        <p:grpSpPr bwMode="auto">
          <a:xfrm>
            <a:off x="6627813" y="2085281"/>
            <a:ext cx="1203325" cy="1050925"/>
            <a:chOff x="6842760" y="2637270"/>
            <a:chExt cx="1203960" cy="1051560"/>
          </a:xfrm>
        </p:grpSpPr>
        <p:sp>
          <p:nvSpPr>
            <p:cNvPr id="66" name="六边形 1"/>
            <p:cNvSpPr>
              <a:spLocks noChangeArrowheads="1"/>
            </p:cNvSpPr>
            <p:nvPr/>
          </p:nvSpPr>
          <p:spPr bwMode="auto">
            <a:xfrm>
              <a:off x="6842760" y="2637270"/>
              <a:ext cx="1203960" cy="1051560"/>
            </a:xfrm>
            <a:prstGeom prst="hexagon">
              <a:avLst>
                <a:gd name="adj" fmla="val 24998"/>
                <a:gd name="vf" fmla="val 115470"/>
              </a:avLst>
            </a:prstGeom>
            <a:solidFill>
              <a:srgbClr val="EA5E66"/>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sp>
          <p:nvSpPr>
            <p:cNvPr id="67" name="文本框 43"/>
            <p:cNvSpPr txBox="1">
              <a:spLocks noChangeArrowheads="1"/>
            </p:cNvSpPr>
            <p:nvPr/>
          </p:nvSpPr>
          <p:spPr bwMode="auto">
            <a:xfrm>
              <a:off x="7023831" y="2808824"/>
              <a:ext cx="821170" cy="702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spAutoFit/>
            </a:bodyPr>
            <a:lstStyle>
              <a:lvl1pPr defTabSz="912813" eaLnBrk="0" hangingPunct="0">
                <a:defRPr>
                  <a:solidFill>
                    <a:schemeClr val="tx1"/>
                  </a:solidFill>
                  <a:latin typeface="Arial" charset="0"/>
                  <a:ea typeface="宋体" charset="-122"/>
                </a:defRPr>
              </a:lvl1pPr>
              <a:lvl2pPr marL="742950" indent="-285750" defTabSz="912813" eaLnBrk="0" hangingPunct="0">
                <a:defRPr>
                  <a:solidFill>
                    <a:schemeClr val="tx1"/>
                  </a:solidFill>
                  <a:latin typeface="Arial" charset="0"/>
                  <a:ea typeface="宋体" charset="-122"/>
                </a:defRPr>
              </a:lvl2pPr>
              <a:lvl3pPr marL="1143000" indent="-228600" defTabSz="912813" eaLnBrk="0" hangingPunct="0">
                <a:defRPr>
                  <a:solidFill>
                    <a:schemeClr val="tx1"/>
                  </a:solidFill>
                  <a:latin typeface="Arial" charset="0"/>
                  <a:ea typeface="宋体" charset="-122"/>
                </a:defRPr>
              </a:lvl3pPr>
              <a:lvl4pPr marL="1600200" indent="-228600" defTabSz="912813" eaLnBrk="0" hangingPunct="0">
                <a:defRPr>
                  <a:solidFill>
                    <a:schemeClr val="tx1"/>
                  </a:solidFill>
                  <a:latin typeface="Arial" charset="0"/>
                  <a:ea typeface="宋体" charset="-122"/>
                </a:defRPr>
              </a:lvl4pPr>
              <a:lvl5pPr marL="2057400" indent="-228600" defTabSz="912813" eaLnBrk="0" hangingPunct="0">
                <a:defRPr>
                  <a:solidFill>
                    <a:schemeClr val="tx1"/>
                  </a:solidFill>
                  <a:latin typeface="Arial" charset="0"/>
                  <a:ea typeface="宋体" charset="-122"/>
                </a:defRPr>
              </a:lvl5pPr>
              <a:lvl6pPr marL="2514600" indent="-228600" defTabSz="912813"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defTabSz="912813"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defTabSz="912813"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defTabSz="912813"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r>
                <a:rPr lang="en-US" altLang="zh-CN" sz="4000">
                  <a:solidFill>
                    <a:schemeClr val="bg1"/>
                  </a:solidFill>
                  <a:ea typeface="微软雅黑" pitchFamily="34" charset="-122"/>
                  <a:cs typeface="Arial" charset="0"/>
                </a:rPr>
                <a:t>02</a:t>
              </a:r>
              <a:endParaRPr lang="zh-CN" altLang="en-US" sz="4000" baseline="-3000">
                <a:solidFill>
                  <a:schemeClr val="bg1"/>
                </a:solidFill>
                <a:ea typeface="微软雅黑" pitchFamily="34" charset="-122"/>
                <a:cs typeface="Arial" charset="0"/>
              </a:endParaRPr>
            </a:p>
          </p:txBody>
        </p:sp>
      </p:grpSp>
      <p:grpSp>
        <p:nvGrpSpPr>
          <p:cNvPr id="68" name="组合 10"/>
          <p:cNvGrpSpPr>
            <a:grpSpLocks/>
          </p:cNvGrpSpPr>
          <p:nvPr/>
        </p:nvGrpSpPr>
        <p:grpSpPr bwMode="auto">
          <a:xfrm>
            <a:off x="5270500" y="1323281"/>
            <a:ext cx="1204913" cy="1050925"/>
            <a:chOff x="5525852" y="1879080"/>
            <a:chExt cx="1203960" cy="1051560"/>
          </a:xfrm>
        </p:grpSpPr>
        <p:sp>
          <p:nvSpPr>
            <p:cNvPr id="69" name="六边形 7"/>
            <p:cNvSpPr>
              <a:spLocks noChangeArrowheads="1"/>
            </p:cNvSpPr>
            <p:nvPr/>
          </p:nvSpPr>
          <p:spPr bwMode="auto">
            <a:xfrm>
              <a:off x="5525852" y="1879080"/>
              <a:ext cx="1203960" cy="1051560"/>
            </a:xfrm>
            <a:prstGeom prst="hexagon">
              <a:avLst>
                <a:gd name="adj" fmla="val 24998"/>
                <a:gd name="vf" fmla="val 115470"/>
              </a:avLst>
            </a:prstGeom>
            <a:solidFill>
              <a:srgbClr val="F69F1E"/>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sp>
          <p:nvSpPr>
            <p:cNvPr id="70" name="文本框 44"/>
            <p:cNvSpPr txBox="1">
              <a:spLocks noChangeArrowheads="1"/>
            </p:cNvSpPr>
            <p:nvPr/>
          </p:nvSpPr>
          <p:spPr bwMode="auto">
            <a:xfrm>
              <a:off x="5686063" y="1988684"/>
              <a:ext cx="883538" cy="824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spAutoFit/>
            </a:bodyPr>
            <a:lstStyle>
              <a:lvl1pPr defTabSz="912813" eaLnBrk="0" hangingPunct="0">
                <a:defRPr>
                  <a:solidFill>
                    <a:schemeClr val="tx1"/>
                  </a:solidFill>
                  <a:latin typeface="Arial" charset="0"/>
                  <a:ea typeface="宋体" charset="-122"/>
                </a:defRPr>
              </a:lvl1pPr>
              <a:lvl2pPr marL="742950" indent="-285750" defTabSz="912813" eaLnBrk="0" hangingPunct="0">
                <a:defRPr>
                  <a:solidFill>
                    <a:schemeClr val="tx1"/>
                  </a:solidFill>
                  <a:latin typeface="Arial" charset="0"/>
                  <a:ea typeface="宋体" charset="-122"/>
                </a:defRPr>
              </a:lvl2pPr>
              <a:lvl3pPr marL="1143000" indent="-228600" defTabSz="912813" eaLnBrk="0" hangingPunct="0">
                <a:defRPr>
                  <a:solidFill>
                    <a:schemeClr val="tx1"/>
                  </a:solidFill>
                  <a:latin typeface="Arial" charset="0"/>
                  <a:ea typeface="宋体" charset="-122"/>
                </a:defRPr>
              </a:lvl3pPr>
              <a:lvl4pPr marL="1600200" indent="-228600" defTabSz="912813" eaLnBrk="0" hangingPunct="0">
                <a:defRPr>
                  <a:solidFill>
                    <a:schemeClr val="tx1"/>
                  </a:solidFill>
                  <a:latin typeface="Arial" charset="0"/>
                  <a:ea typeface="宋体" charset="-122"/>
                </a:defRPr>
              </a:lvl4pPr>
              <a:lvl5pPr marL="2057400" indent="-228600" defTabSz="912813" eaLnBrk="0" hangingPunct="0">
                <a:defRPr>
                  <a:solidFill>
                    <a:schemeClr val="tx1"/>
                  </a:solidFill>
                  <a:latin typeface="Arial" charset="0"/>
                  <a:ea typeface="宋体" charset="-122"/>
                </a:defRPr>
              </a:lvl5pPr>
              <a:lvl6pPr marL="2514600" indent="-228600" defTabSz="912813"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defTabSz="912813"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defTabSz="912813"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defTabSz="912813"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20000"/>
                </a:lnSpc>
                <a:buFontTx/>
                <a:buNone/>
              </a:pPr>
              <a:r>
                <a:rPr lang="en-US" altLang="zh-CN" sz="4000" dirty="0">
                  <a:solidFill>
                    <a:schemeClr val="bg1"/>
                  </a:solidFill>
                  <a:ea typeface="微软雅黑" pitchFamily="34" charset="-122"/>
                  <a:cs typeface="Arial" charset="0"/>
                </a:rPr>
                <a:t>01</a:t>
              </a:r>
              <a:endParaRPr lang="zh-CN" altLang="en-US" sz="4000" baseline="-3000" dirty="0">
                <a:solidFill>
                  <a:schemeClr val="bg1"/>
                </a:solidFill>
                <a:ea typeface="微软雅黑" pitchFamily="34" charset="-122"/>
                <a:cs typeface="Arial" charset="0"/>
              </a:endParaRPr>
            </a:p>
          </p:txBody>
        </p:sp>
      </p:grpSp>
      <p:grpSp>
        <p:nvGrpSpPr>
          <p:cNvPr id="92" name="组合 18"/>
          <p:cNvGrpSpPr>
            <a:grpSpLocks/>
          </p:cNvGrpSpPr>
          <p:nvPr/>
        </p:nvGrpSpPr>
        <p:grpSpPr bwMode="auto">
          <a:xfrm>
            <a:off x="6627813" y="3456881"/>
            <a:ext cx="1203325" cy="1050925"/>
            <a:chOff x="6842760" y="4008870"/>
            <a:chExt cx="1203960" cy="1051560"/>
          </a:xfrm>
        </p:grpSpPr>
        <p:sp>
          <p:nvSpPr>
            <p:cNvPr id="93" name="六边形 5"/>
            <p:cNvSpPr>
              <a:spLocks noChangeArrowheads="1"/>
            </p:cNvSpPr>
            <p:nvPr/>
          </p:nvSpPr>
          <p:spPr bwMode="auto">
            <a:xfrm>
              <a:off x="6842760" y="4008870"/>
              <a:ext cx="1203960" cy="1051560"/>
            </a:xfrm>
            <a:prstGeom prst="hexagon">
              <a:avLst>
                <a:gd name="adj" fmla="val 24998"/>
                <a:gd name="vf" fmla="val 115470"/>
              </a:avLst>
            </a:prstGeom>
            <a:solidFill>
              <a:srgbClr val="0099A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sp>
          <p:nvSpPr>
            <p:cNvPr id="94" name="文本框 45"/>
            <p:cNvSpPr txBox="1">
              <a:spLocks noChangeArrowheads="1"/>
            </p:cNvSpPr>
            <p:nvPr/>
          </p:nvSpPr>
          <p:spPr bwMode="auto">
            <a:xfrm>
              <a:off x="6980945" y="4118474"/>
              <a:ext cx="927590" cy="824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spAutoFit/>
            </a:bodyPr>
            <a:lstStyle>
              <a:lvl1pPr defTabSz="912813" eaLnBrk="0" hangingPunct="0">
                <a:defRPr>
                  <a:solidFill>
                    <a:schemeClr val="tx1"/>
                  </a:solidFill>
                  <a:latin typeface="Arial" charset="0"/>
                  <a:ea typeface="宋体" charset="-122"/>
                </a:defRPr>
              </a:lvl1pPr>
              <a:lvl2pPr marL="742950" indent="-285750" defTabSz="912813" eaLnBrk="0" hangingPunct="0">
                <a:defRPr>
                  <a:solidFill>
                    <a:schemeClr val="tx1"/>
                  </a:solidFill>
                  <a:latin typeface="Arial" charset="0"/>
                  <a:ea typeface="宋体" charset="-122"/>
                </a:defRPr>
              </a:lvl2pPr>
              <a:lvl3pPr marL="1143000" indent="-228600" defTabSz="912813" eaLnBrk="0" hangingPunct="0">
                <a:defRPr>
                  <a:solidFill>
                    <a:schemeClr val="tx1"/>
                  </a:solidFill>
                  <a:latin typeface="Arial" charset="0"/>
                  <a:ea typeface="宋体" charset="-122"/>
                </a:defRPr>
              </a:lvl3pPr>
              <a:lvl4pPr marL="1600200" indent="-228600" defTabSz="912813" eaLnBrk="0" hangingPunct="0">
                <a:defRPr>
                  <a:solidFill>
                    <a:schemeClr val="tx1"/>
                  </a:solidFill>
                  <a:latin typeface="Arial" charset="0"/>
                  <a:ea typeface="宋体" charset="-122"/>
                </a:defRPr>
              </a:lvl4pPr>
              <a:lvl5pPr marL="2057400" indent="-228600" defTabSz="912813" eaLnBrk="0" hangingPunct="0">
                <a:defRPr>
                  <a:solidFill>
                    <a:schemeClr val="tx1"/>
                  </a:solidFill>
                  <a:latin typeface="Arial" charset="0"/>
                  <a:ea typeface="宋体" charset="-122"/>
                </a:defRPr>
              </a:lvl5pPr>
              <a:lvl6pPr marL="2514600" indent="-228600" defTabSz="912813"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defTabSz="912813"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defTabSz="912813"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defTabSz="912813"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20000"/>
                </a:lnSpc>
                <a:buFontTx/>
                <a:buNone/>
              </a:pPr>
              <a:r>
                <a:rPr lang="en-US" altLang="zh-CN" sz="4000">
                  <a:solidFill>
                    <a:schemeClr val="bg1"/>
                  </a:solidFill>
                  <a:ea typeface="微软雅黑" pitchFamily="34" charset="-122"/>
                  <a:cs typeface="Arial" charset="0"/>
                </a:rPr>
                <a:t>03</a:t>
              </a:r>
              <a:endParaRPr lang="zh-CN" altLang="en-US" sz="4000" baseline="-3000">
                <a:solidFill>
                  <a:schemeClr val="bg1"/>
                </a:solidFill>
                <a:ea typeface="微软雅黑" pitchFamily="34" charset="-122"/>
                <a:cs typeface="Arial" charset="0"/>
              </a:endParaRPr>
            </a:p>
          </p:txBody>
        </p:sp>
      </p:grpSp>
      <p:grpSp>
        <p:nvGrpSpPr>
          <p:cNvPr id="96" name="组合 41"/>
          <p:cNvGrpSpPr>
            <a:grpSpLocks/>
          </p:cNvGrpSpPr>
          <p:nvPr/>
        </p:nvGrpSpPr>
        <p:grpSpPr bwMode="auto">
          <a:xfrm>
            <a:off x="3962400" y="3452118"/>
            <a:ext cx="1203325" cy="1050925"/>
            <a:chOff x="4206240" y="4008870"/>
            <a:chExt cx="1203960" cy="1051560"/>
          </a:xfrm>
        </p:grpSpPr>
        <p:sp>
          <p:nvSpPr>
            <p:cNvPr id="97" name="六边形 4"/>
            <p:cNvSpPr>
              <a:spLocks noChangeArrowheads="1"/>
            </p:cNvSpPr>
            <p:nvPr/>
          </p:nvSpPr>
          <p:spPr bwMode="auto">
            <a:xfrm>
              <a:off x="4206240" y="4008870"/>
              <a:ext cx="1203960" cy="1051560"/>
            </a:xfrm>
            <a:prstGeom prst="hexagon">
              <a:avLst>
                <a:gd name="adj" fmla="val 24998"/>
                <a:gd name="vf" fmla="val 115470"/>
              </a:avLst>
            </a:prstGeom>
            <a:solidFill>
              <a:srgbClr val="EA5E66"/>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sp>
          <p:nvSpPr>
            <p:cNvPr id="98" name="文本框 46"/>
            <p:cNvSpPr txBox="1">
              <a:spLocks noChangeArrowheads="1"/>
            </p:cNvSpPr>
            <p:nvPr/>
          </p:nvSpPr>
          <p:spPr bwMode="auto">
            <a:xfrm>
              <a:off x="4398429" y="4118474"/>
              <a:ext cx="819582" cy="824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spAutoFit/>
            </a:bodyPr>
            <a:lstStyle>
              <a:lvl1pPr defTabSz="912813" eaLnBrk="0" hangingPunct="0">
                <a:defRPr>
                  <a:solidFill>
                    <a:schemeClr val="tx1"/>
                  </a:solidFill>
                  <a:latin typeface="Arial" charset="0"/>
                  <a:ea typeface="宋体" charset="-122"/>
                </a:defRPr>
              </a:lvl1pPr>
              <a:lvl2pPr marL="742950" indent="-285750" defTabSz="912813" eaLnBrk="0" hangingPunct="0">
                <a:defRPr>
                  <a:solidFill>
                    <a:schemeClr val="tx1"/>
                  </a:solidFill>
                  <a:latin typeface="Arial" charset="0"/>
                  <a:ea typeface="宋体" charset="-122"/>
                </a:defRPr>
              </a:lvl2pPr>
              <a:lvl3pPr marL="1143000" indent="-228600" defTabSz="912813" eaLnBrk="0" hangingPunct="0">
                <a:defRPr>
                  <a:solidFill>
                    <a:schemeClr val="tx1"/>
                  </a:solidFill>
                  <a:latin typeface="Arial" charset="0"/>
                  <a:ea typeface="宋体" charset="-122"/>
                </a:defRPr>
              </a:lvl3pPr>
              <a:lvl4pPr marL="1600200" indent="-228600" defTabSz="912813" eaLnBrk="0" hangingPunct="0">
                <a:defRPr>
                  <a:solidFill>
                    <a:schemeClr val="tx1"/>
                  </a:solidFill>
                  <a:latin typeface="Arial" charset="0"/>
                  <a:ea typeface="宋体" charset="-122"/>
                </a:defRPr>
              </a:lvl4pPr>
              <a:lvl5pPr marL="2057400" indent="-228600" defTabSz="912813" eaLnBrk="0" hangingPunct="0">
                <a:defRPr>
                  <a:solidFill>
                    <a:schemeClr val="tx1"/>
                  </a:solidFill>
                  <a:latin typeface="Arial" charset="0"/>
                  <a:ea typeface="宋体" charset="-122"/>
                </a:defRPr>
              </a:lvl5pPr>
              <a:lvl6pPr marL="2514600" indent="-228600" defTabSz="912813"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defTabSz="912813"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defTabSz="912813"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defTabSz="912813"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20000"/>
                </a:lnSpc>
                <a:buFontTx/>
                <a:buNone/>
              </a:pPr>
              <a:r>
                <a:rPr lang="en-US" altLang="zh-CN" sz="4000">
                  <a:solidFill>
                    <a:schemeClr val="bg1"/>
                  </a:solidFill>
                  <a:ea typeface="微软雅黑" pitchFamily="34" charset="-122"/>
                  <a:cs typeface="Arial" charset="0"/>
                </a:rPr>
                <a:t>05</a:t>
              </a:r>
              <a:endParaRPr lang="zh-CN" altLang="en-US" sz="4000" baseline="-3000">
                <a:solidFill>
                  <a:schemeClr val="bg1"/>
                </a:solidFill>
                <a:ea typeface="微软雅黑" pitchFamily="34" charset="-122"/>
                <a:cs typeface="Arial" charset="0"/>
              </a:endParaRPr>
            </a:p>
          </p:txBody>
        </p:sp>
      </p:grpSp>
      <p:grpSp>
        <p:nvGrpSpPr>
          <p:cNvPr id="99" name="组合 22"/>
          <p:cNvGrpSpPr>
            <a:grpSpLocks/>
          </p:cNvGrpSpPr>
          <p:nvPr/>
        </p:nvGrpSpPr>
        <p:grpSpPr bwMode="auto">
          <a:xfrm>
            <a:off x="3962400" y="2085281"/>
            <a:ext cx="1204913" cy="1050925"/>
            <a:chOff x="4206240" y="2637270"/>
            <a:chExt cx="1203960" cy="1051560"/>
          </a:xfrm>
        </p:grpSpPr>
        <p:sp>
          <p:nvSpPr>
            <p:cNvPr id="100" name="六边形 3"/>
            <p:cNvSpPr>
              <a:spLocks noChangeArrowheads="1"/>
            </p:cNvSpPr>
            <p:nvPr/>
          </p:nvSpPr>
          <p:spPr bwMode="auto">
            <a:xfrm>
              <a:off x="4206240" y="2637270"/>
              <a:ext cx="1203960" cy="1051560"/>
            </a:xfrm>
            <a:prstGeom prst="hexagon">
              <a:avLst>
                <a:gd name="adj" fmla="val 24998"/>
                <a:gd name="vf" fmla="val 115470"/>
              </a:avLst>
            </a:prstGeom>
            <a:solidFill>
              <a:srgbClr val="0099A9"/>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sp>
          <p:nvSpPr>
            <p:cNvPr id="101" name="文本框 47"/>
            <p:cNvSpPr txBox="1">
              <a:spLocks noChangeArrowheads="1"/>
            </p:cNvSpPr>
            <p:nvPr/>
          </p:nvSpPr>
          <p:spPr bwMode="auto">
            <a:xfrm>
              <a:off x="4387072" y="2808824"/>
              <a:ext cx="821675" cy="702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spAutoFit/>
            </a:bodyPr>
            <a:lstStyle>
              <a:lvl1pPr defTabSz="912813" eaLnBrk="0" hangingPunct="0">
                <a:defRPr>
                  <a:solidFill>
                    <a:schemeClr val="tx1"/>
                  </a:solidFill>
                  <a:latin typeface="Arial" charset="0"/>
                  <a:ea typeface="宋体" charset="-122"/>
                </a:defRPr>
              </a:lvl1pPr>
              <a:lvl2pPr marL="742950" indent="-285750" defTabSz="912813" eaLnBrk="0" hangingPunct="0">
                <a:defRPr>
                  <a:solidFill>
                    <a:schemeClr val="tx1"/>
                  </a:solidFill>
                  <a:latin typeface="Arial" charset="0"/>
                  <a:ea typeface="宋体" charset="-122"/>
                </a:defRPr>
              </a:lvl2pPr>
              <a:lvl3pPr marL="1143000" indent="-228600" defTabSz="912813" eaLnBrk="0" hangingPunct="0">
                <a:defRPr>
                  <a:solidFill>
                    <a:schemeClr val="tx1"/>
                  </a:solidFill>
                  <a:latin typeface="Arial" charset="0"/>
                  <a:ea typeface="宋体" charset="-122"/>
                </a:defRPr>
              </a:lvl3pPr>
              <a:lvl4pPr marL="1600200" indent="-228600" defTabSz="912813" eaLnBrk="0" hangingPunct="0">
                <a:defRPr>
                  <a:solidFill>
                    <a:schemeClr val="tx1"/>
                  </a:solidFill>
                  <a:latin typeface="Arial" charset="0"/>
                  <a:ea typeface="宋体" charset="-122"/>
                </a:defRPr>
              </a:lvl4pPr>
              <a:lvl5pPr marL="2057400" indent="-228600" defTabSz="912813" eaLnBrk="0" hangingPunct="0">
                <a:defRPr>
                  <a:solidFill>
                    <a:schemeClr val="tx1"/>
                  </a:solidFill>
                  <a:latin typeface="Arial" charset="0"/>
                  <a:ea typeface="宋体" charset="-122"/>
                </a:defRPr>
              </a:lvl5pPr>
              <a:lvl6pPr marL="2514600" indent="-228600" defTabSz="912813"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defTabSz="912813"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defTabSz="912813"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defTabSz="912813"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r>
                <a:rPr lang="en-US" altLang="zh-CN" sz="4000">
                  <a:solidFill>
                    <a:schemeClr val="bg1"/>
                  </a:solidFill>
                  <a:ea typeface="微软雅黑" pitchFamily="34" charset="-122"/>
                  <a:cs typeface="Arial" charset="0"/>
                </a:rPr>
                <a:t>06</a:t>
              </a:r>
              <a:endParaRPr lang="zh-CN" altLang="en-US" sz="4000" baseline="-3000">
                <a:solidFill>
                  <a:schemeClr val="bg1"/>
                </a:solidFill>
                <a:ea typeface="微软雅黑" pitchFamily="34" charset="-122"/>
                <a:cs typeface="Arial" charset="0"/>
              </a:endParaRPr>
            </a:p>
          </p:txBody>
        </p:sp>
      </p:grpSp>
      <p:grpSp>
        <p:nvGrpSpPr>
          <p:cNvPr id="102" name="组合 66"/>
          <p:cNvGrpSpPr>
            <a:grpSpLocks/>
          </p:cNvGrpSpPr>
          <p:nvPr/>
        </p:nvGrpSpPr>
        <p:grpSpPr bwMode="auto">
          <a:xfrm>
            <a:off x="5334000" y="4142681"/>
            <a:ext cx="1204913" cy="1052512"/>
            <a:chOff x="5525852" y="4683240"/>
            <a:chExt cx="1203960" cy="1051560"/>
          </a:xfrm>
        </p:grpSpPr>
        <p:sp>
          <p:nvSpPr>
            <p:cNvPr id="109" name="六边形 8"/>
            <p:cNvSpPr>
              <a:spLocks noChangeArrowheads="1"/>
            </p:cNvSpPr>
            <p:nvPr/>
          </p:nvSpPr>
          <p:spPr bwMode="auto">
            <a:xfrm>
              <a:off x="5525852" y="4683240"/>
              <a:ext cx="1203960" cy="1051560"/>
            </a:xfrm>
            <a:prstGeom prst="hexagon">
              <a:avLst>
                <a:gd name="adj" fmla="val 24998"/>
                <a:gd name="vf" fmla="val 115470"/>
              </a:avLst>
            </a:prstGeom>
            <a:solidFill>
              <a:srgbClr val="EA6103"/>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sp>
          <p:nvSpPr>
            <p:cNvPr id="110" name="文本框 48"/>
            <p:cNvSpPr txBox="1">
              <a:spLocks noChangeArrowheads="1"/>
            </p:cNvSpPr>
            <p:nvPr/>
          </p:nvSpPr>
          <p:spPr bwMode="auto">
            <a:xfrm>
              <a:off x="5693994" y="4854535"/>
              <a:ext cx="820089" cy="70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18221404" algn="ctr" rotWithShape="0">
                      <a:srgbClr val="808080"/>
                    </a:outerShdw>
                  </a:effectLst>
                </a14:hiddenEffects>
              </a:ext>
            </a:extLst>
          </p:spPr>
          <p:txBody>
            <a:bodyPr>
              <a:spAutoFit/>
            </a:bodyPr>
            <a:lstStyle>
              <a:lvl1pPr defTabSz="912813" eaLnBrk="0" hangingPunct="0">
                <a:defRPr>
                  <a:solidFill>
                    <a:schemeClr val="tx1"/>
                  </a:solidFill>
                  <a:latin typeface="Arial" charset="0"/>
                  <a:ea typeface="宋体" charset="-122"/>
                </a:defRPr>
              </a:lvl1pPr>
              <a:lvl2pPr marL="742950" indent="-285750" defTabSz="912813" eaLnBrk="0" hangingPunct="0">
                <a:defRPr>
                  <a:solidFill>
                    <a:schemeClr val="tx1"/>
                  </a:solidFill>
                  <a:latin typeface="Arial" charset="0"/>
                  <a:ea typeface="宋体" charset="-122"/>
                </a:defRPr>
              </a:lvl2pPr>
              <a:lvl3pPr marL="1143000" indent="-228600" defTabSz="912813" eaLnBrk="0" hangingPunct="0">
                <a:defRPr>
                  <a:solidFill>
                    <a:schemeClr val="tx1"/>
                  </a:solidFill>
                  <a:latin typeface="Arial" charset="0"/>
                  <a:ea typeface="宋体" charset="-122"/>
                </a:defRPr>
              </a:lvl3pPr>
              <a:lvl4pPr marL="1600200" indent="-228600" defTabSz="912813" eaLnBrk="0" hangingPunct="0">
                <a:defRPr>
                  <a:solidFill>
                    <a:schemeClr val="tx1"/>
                  </a:solidFill>
                  <a:latin typeface="Arial" charset="0"/>
                  <a:ea typeface="宋体" charset="-122"/>
                </a:defRPr>
              </a:lvl4pPr>
              <a:lvl5pPr marL="2057400" indent="-228600" defTabSz="912813" eaLnBrk="0" hangingPunct="0">
                <a:defRPr>
                  <a:solidFill>
                    <a:schemeClr val="tx1"/>
                  </a:solidFill>
                  <a:latin typeface="Arial" charset="0"/>
                  <a:ea typeface="宋体" charset="-122"/>
                </a:defRPr>
              </a:lvl5pPr>
              <a:lvl6pPr marL="2514600" indent="-228600" defTabSz="912813"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defTabSz="912813"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defTabSz="912813"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defTabSz="912813"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r>
                <a:rPr lang="en-US" altLang="zh-CN" sz="4000">
                  <a:solidFill>
                    <a:schemeClr val="bg1"/>
                  </a:solidFill>
                  <a:ea typeface="微软雅黑" pitchFamily="34" charset="-122"/>
                  <a:cs typeface="Arial" charset="0"/>
                </a:rPr>
                <a:t>04</a:t>
              </a:r>
              <a:endParaRPr lang="zh-CN" altLang="en-US" sz="4000" baseline="-3000">
                <a:solidFill>
                  <a:schemeClr val="bg1"/>
                </a:solidFill>
                <a:ea typeface="微软雅黑" pitchFamily="34" charset="-122"/>
                <a:cs typeface="Arial" charset="0"/>
              </a:endParaRPr>
            </a:p>
          </p:txBody>
        </p:sp>
      </p:grpSp>
      <p:grpSp>
        <p:nvGrpSpPr>
          <p:cNvPr id="111" name="组合 110"/>
          <p:cNvGrpSpPr>
            <a:grpSpLocks/>
          </p:cNvGrpSpPr>
          <p:nvPr/>
        </p:nvGrpSpPr>
        <p:grpSpPr bwMode="auto">
          <a:xfrm>
            <a:off x="4953000" y="2461518"/>
            <a:ext cx="1887538" cy="1592263"/>
            <a:chOff x="5184305" y="3025164"/>
            <a:chExt cx="1887055" cy="1592580"/>
          </a:xfrm>
        </p:grpSpPr>
        <p:sp>
          <p:nvSpPr>
            <p:cNvPr id="112" name="六边形 6"/>
            <p:cNvSpPr>
              <a:spLocks noChangeArrowheads="1"/>
            </p:cNvSpPr>
            <p:nvPr/>
          </p:nvSpPr>
          <p:spPr bwMode="auto">
            <a:xfrm>
              <a:off x="5184305" y="3025164"/>
              <a:ext cx="1887055" cy="1592580"/>
            </a:xfrm>
            <a:prstGeom prst="hexagon">
              <a:avLst>
                <a:gd name="adj" fmla="val 24998"/>
                <a:gd name="vf" fmla="val 115470"/>
              </a:avLst>
            </a:prstGeom>
            <a:solidFill>
              <a:srgbClr val="EA610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algn="ctr" defTabSz="912813">
                <a:buFontTx/>
                <a:buNone/>
              </a:pPr>
              <a:endParaRPr lang="zh-CN" altLang="en-US" sz="2400">
                <a:solidFill>
                  <a:schemeClr val="bg1"/>
                </a:solidFill>
                <a:ea typeface="微软雅黑" pitchFamily="34" charset="-122"/>
                <a:cs typeface="Arial" charset="0"/>
              </a:endParaRPr>
            </a:p>
          </p:txBody>
        </p:sp>
        <p:grpSp>
          <p:nvGrpSpPr>
            <p:cNvPr id="113" name="组合 112"/>
            <p:cNvGrpSpPr>
              <a:grpSpLocks noChangeAspect="1"/>
            </p:cNvGrpSpPr>
            <p:nvPr/>
          </p:nvGrpSpPr>
          <p:grpSpPr>
            <a:xfrm>
              <a:off x="5630276" y="3468879"/>
              <a:ext cx="966085" cy="648000"/>
              <a:chOff x="3784600" y="1525588"/>
              <a:chExt cx="935038" cy="568325"/>
            </a:xfrm>
            <a:solidFill>
              <a:srgbClr val="E7E7E7"/>
            </a:solidFill>
          </p:grpSpPr>
          <p:sp>
            <p:nvSpPr>
              <p:cNvPr id="114" name="Freeform 8"/>
              <p:cNvSpPr>
                <a:spLocks/>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p:spPr>
            <p:txBody>
              <a:bodyPr lIns="121920" tIns="60960" rIns="121920" bIns="60960"/>
              <a:lstStyle/>
              <a:p>
                <a:pPr defTabSz="914332" fontAlgn="auto">
                  <a:spcBef>
                    <a:spcPts val="0"/>
                  </a:spcBef>
                  <a:spcAft>
                    <a:spcPts val="0"/>
                  </a:spcAft>
                  <a:buFontTx/>
                  <a:buNone/>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115" name="Freeform 9"/>
              <p:cNvSpPr>
                <a:spLocks/>
              </p:cNvSpPr>
              <p:nvPr/>
            </p:nvSpPr>
            <p:spPr bwMode="auto">
              <a:xfrm>
                <a:off x="4020344"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p:spPr>
            <p:txBody>
              <a:bodyPr lIns="121920" tIns="60960" rIns="121920" bIns="60960"/>
              <a:lstStyle/>
              <a:p>
                <a:pPr defTabSz="914332" fontAlgn="auto">
                  <a:spcBef>
                    <a:spcPts val="0"/>
                  </a:spcBef>
                  <a:spcAft>
                    <a:spcPts val="0"/>
                  </a:spcAft>
                  <a:buFontTx/>
                  <a:buNone/>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116" name="Freeform 10"/>
              <p:cNvSpPr>
                <a:spLocks/>
              </p:cNvSpPr>
              <p:nvPr/>
            </p:nvSpPr>
            <p:spPr bwMode="auto">
              <a:xfrm>
                <a:off x="4176712"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p:spPr>
            <p:txBody>
              <a:bodyPr lIns="121920" tIns="60960" rIns="121920" bIns="60960"/>
              <a:lstStyle/>
              <a:p>
                <a:pPr defTabSz="914332" fontAlgn="auto">
                  <a:spcBef>
                    <a:spcPts val="0"/>
                  </a:spcBef>
                  <a:spcAft>
                    <a:spcPts val="0"/>
                  </a:spcAft>
                  <a:buFontTx/>
                  <a:buNone/>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117" name="Freeform 11"/>
              <p:cNvSpPr>
                <a:spLocks/>
              </p:cNvSpPr>
              <p:nvPr/>
            </p:nvSpPr>
            <p:spPr bwMode="auto">
              <a:xfrm>
                <a:off x="4333081"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p:spPr>
            <p:txBody>
              <a:bodyPr lIns="121920" tIns="60960" rIns="121920" bIns="60960"/>
              <a:lstStyle/>
              <a:p>
                <a:pPr defTabSz="914332" fontAlgn="auto">
                  <a:spcBef>
                    <a:spcPts val="0"/>
                  </a:spcBef>
                  <a:spcAft>
                    <a:spcPts val="0"/>
                  </a:spcAft>
                  <a:buFontTx/>
                  <a:buNone/>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118" name="Freeform 12"/>
              <p:cNvSpPr>
                <a:spLocks/>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p:spPr>
            <p:txBody>
              <a:bodyPr lIns="121920" tIns="60960" rIns="121920" bIns="60960"/>
              <a:lstStyle/>
              <a:p>
                <a:pPr defTabSz="914332" fontAlgn="auto">
                  <a:spcBef>
                    <a:spcPts val="0"/>
                  </a:spcBef>
                  <a:spcAft>
                    <a:spcPts val="0"/>
                  </a:spcAft>
                  <a:buFontTx/>
                  <a:buNone/>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119" name="Freeform 13"/>
              <p:cNvSpPr>
                <a:spLocks/>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p:spPr>
            <p:txBody>
              <a:bodyPr lIns="121920" tIns="60960" rIns="121920" bIns="60960"/>
              <a:lstStyle/>
              <a:p>
                <a:pPr defTabSz="914332" fontAlgn="auto">
                  <a:spcBef>
                    <a:spcPts val="0"/>
                  </a:spcBef>
                  <a:spcAft>
                    <a:spcPts val="0"/>
                  </a:spcAft>
                  <a:buFontTx/>
                  <a:buNone/>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20" name="矩形 119"/>
          <p:cNvSpPr>
            <a:spLocks noChangeArrowheads="1"/>
          </p:cNvSpPr>
          <p:nvPr/>
        </p:nvSpPr>
        <p:spPr bwMode="auto">
          <a:xfrm>
            <a:off x="3122613" y="837506"/>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defTabSz="912813">
              <a:buFontTx/>
              <a:buNone/>
            </a:pPr>
            <a:r>
              <a:rPr lang="zh-CN" altLang="en-US" sz="2000" b="1">
                <a:latin typeface="微软雅黑" pitchFamily="34" charset="-122"/>
                <a:ea typeface="微软雅黑" pitchFamily="34" charset="-122"/>
              </a:rPr>
              <a:t>添加标题</a:t>
            </a:r>
          </a:p>
        </p:txBody>
      </p:sp>
      <p:sp>
        <p:nvSpPr>
          <p:cNvPr id="121" name="矩形 47"/>
          <p:cNvSpPr>
            <a:spLocks noChangeArrowheads="1"/>
          </p:cNvSpPr>
          <p:nvPr/>
        </p:nvSpPr>
        <p:spPr bwMode="auto">
          <a:xfrm>
            <a:off x="1087438" y="1202631"/>
            <a:ext cx="32527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r" defTabSz="912813">
              <a:lnSpc>
                <a:spcPct val="120000"/>
              </a:lnSpc>
            </a:pPr>
            <a:r>
              <a:rPr lang="zh-CN" altLang="en-US" sz="1400">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122" name="矩形 121"/>
          <p:cNvSpPr>
            <a:spLocks noChangeArrowheads="1"/>
          </p:cNvSpPr>
          <p:nvPr/>
        </p:nvSpPr>
        <p:spPr bwMode="auto">
          <a:xfrm>
            <a:off x="2084388" y="2193231"/>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defTabSz="912813">
              <a:buFontTx/>
              <a:buNone/>
            </a:pPr>
            <a:r>
              <a:rPr lang="zh-CN" altLang="en-US" sz="2000" b="1">
                <a:latin typeface="微软雅黑" pitchFamily="34" charset="-122"/>
                <a:ea typeface="微软雅黑" pitchFamily="34" charset="-122"/>
              </a:rPr>
              <a:t>添加标题</a:t>
            </a:r>
          </a:p>
        </p:txBody>
      </p:sp>
      <p:sp>
        <p:nvSpPr>
          <p:cNvPr id="123" name="矩形 47"/>
          <p:cNvSpPr>
            <a:spLocks noChangeArrowheads="1"/>
          </p:cNvSpPr>
          <p:nvPr/>
        </p:nvSpPr>
        <p:spPr bwMode="auto">
          <a:xfrm>
            <a:off x="1125538" y="2558356"/>
            <a:ext cx="2159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r" defTabSz="912813">
              <a:lnSpc>
                <a:spcPct val="120000"/>
              </a:lnSpc>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4" name="矩形 123"/>
          <p:cNvSpPr>
            <a:spLocks noChangeArrowheads="1"/>
          </p:cNvSpPr>
          <p:nvPr/>
        </p:nvSpPr>
        <p:spPr bwMode="auto">
          <a:xfrm>
            <a:off x="2084388" y="3612456"/>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defTabSz="912813">
              <a:buFontTx/>
              <a:buNone/>
            </a:pPr>
            <a:r>
              <a:rPr lang="zh-CN" altLang="en-US" sz="2000" b="1">
                <a:latin typeface="微软雅黑" pitchFamily="34" charset="-122"/>
                <a:ea typeface="微软雅黑" pitchFamily="34" charset="-122"/>
              </a:rPr>
              <a:t>添加标题</a:t>
            </a:r>
          </a:p>
        </p:txBody>
      </p:sp>
      <p:sp>
        <p:nvSpPr>
          <p:cNvPr id="125" name="矩形 47"/>
          <p:cNvSpPr>
            <a:spLocks noChangeArrowheads="1"/>
          </p:cNvSpPr>
          <p:nvPr/>
        </p:nvSpPr>
        <p:spPr bwMode="auto">
          <a:xfrm>
            <a:off x="1125538" y="3977581"/>
            <a:ext cx="2159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r" defTabSz="912813">
              <a:lnSpc>
                <a:spcPct val="120000"/>
              </a:lnSpc>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6" name="矩形 125"/>
          <p:cNvSpPr>
            <a:spLocks noChangeArrowheads="1"/>
          </p:cNvSpPr>
          <p:nvPr/>
        </p:nvSpPr>
        <p:spPr bwMode="auto">
          <a:xfrm>
            <a:off x="8502650" y="1601093"/>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defTabSz="912813">
              <a:buFontTx/>
              <a:buNone/>
            </a:pPr>
            <a:r>
              <a:rPr lang="zh-CN" altLang="en-US" sz="2000" b="1">
                <a:latin typeface="微软雅黑" pitchFamily="34" charset="-122"/>
                <a:ea typeface="微软雅黑" pitchFamily="34" charset="-122"/>
              </a:rPr>
              <a:t>添加标题</a:t>
            </a:r>
          </a:p>
        </p:txBody>
      </p:sp>
      <p:sp>
        <p:nvSpPr>
          <p:cNvPr id="127" name="矩形 47"/>
          <p:cNvSpPr>
            <a:spLocks noChangeArrowheads="1"/>
          </p:cNvSpPr>
          <p:nvPr/>
        </p:nvSpPr>
        <p:spPr bwMode="auto">
          <a:xfrm>
            <a:off x="8475663" y="1982093"/>
            <a:ext cx="22066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defTabSz="912813">
              <a:lnSpc>
                <a:spcPct val="120000"/>
              </a:lnSpc>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8" name="矩形 127"/>
          <p:cNvSpPr>
            <a:spLocks noChangeArrowheads="1"/>
          </p:cNvSpPr>
          <p:nvPr/>
        </p:nvSpPr>
        <p:spPr bwMode="auto">
          <a:xfrm>
            <a:off x="8493125" y="3285431"/>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defTabSz="912813">
              <a:buFontTx/>
              <a:buNone/>
            </a:pPr>
            <a:r>
              <a:rPr lang="zh-CN" altLang="en-US" sz="2000" b="1">
                <a:latin typeface="微软雅黑" pitchFamily="34" charset="-122"/>
                <a:ea typeface="微软雅黑" pitchFamily="34" charset="-122"/>
              </a:rPr>
              <a:t>添加标题</a:t>
            </a:r>
          </a:p>
        </p:txBody>
      </p:sp>
      <p:sp>
        <p:nvSpPr>
          <p:cNvPr id="129" name="矩形 47"/>
          <p:cNvSpPr>
            <a:spLocks noChangeArrowheads="1"/>
          </p:cNvSpPr>
          <p:nvPr/>
        </p:nvSpPr>
        <p:spPr bwMode="auto">
          <a:xfrm>
            <a:off x="8493125" y="3664843"/>
            <a:ext cx="22066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defTabSz="912813">
              <a:lnSpc>
                <a:spcPct val="120000"/>
              </a:lnSpc>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30" name="矩形 129"/>
          <p:cNvSpPr>
            <a:spLocks noChangeArrowheads="1"/>
          </p:cNvSpPr>
          <p:nvPr/>
        </p:nvSpPr>
        <p:spPr bwMode="auto">
          <a:xfrm>
            <a:off x="7337425" y="4831656"/>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defTabSz="912813">
              <a:buFontTx/>
              <a:buNone/>
            </a:pPr>
            <a:r>
              <a:rPr lang="zh-CN" altLang="en-US" sz="2000" b="1">
                <a:latin typeface="微软雅黑" pitchFamily="34" charset="-122"/>
                <a:ea typeface="微软雅黑" pitchFamily="34" charset="-122"/>
              </a:rPr>
              <a:t>添加标题</a:t>
            </a:r>
          </a:p>
        </p:txBody>
      </p:sp>
      <p:sp>
        <p:nvSpPr>
          <p:cNvPr id="131" name="矩形 47"/>
          <p:cNvSpPr>
            <a:spLocks noChangeArrowheads="1"/>
          </p:cNvSpPr>
          <p:nvPr/>
        </p:nvSpPr>
        <p:spPr bwMode="auto">
          <a:xfrm>
            <a:off x="7337425" y="5211068"/>
            <a:ext cx="2917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defTabSz="912813">
              <a:lnSpc>
                <a:spcPct val="120000"/>
              </a:lnSpc>
            </a:pPr>
            <a:r>
              <a:rPr lang="zh-CN" altLang="en-US" sz="1400">
                <a:latin typeface="微软雅黑" pitchFamily="34" charset="-122"/>
                <a:ea typeface="微软雅黑" pitchFamily="34" charset="-122"/>
                <a:sym typeface="微软雅黑" pitchFamily="34" charset="-122"/>
              </a:rPr>
              <a:t>在此录入上述图表的描述说明，在此录入上述图表的描述说明。</a:t>
            </a:r>
          </a:p>
        </p:txBody>
      </p:sp>
      <p:grpSp>
        <p:nvGrpSpPr>
          <p:cNvPr id="132" name="组合 61"/>
          <p:cNvGrpSpPr>
            <a:grpSpLocks/>
          </p:cNvGrpSpPr>
          <p:nvPr/>
        </p:nvGrpSpPr>
        <p:grpSpPr bwMode="auto">
          <a:xfrm flipH="1">
            <a:off x="7543800" y="1829693"/>
            <a:ext cx="884238" cy="261938"/>
            <a:chOff x="4255294" y="1661160"/>
            <a:chExt cx="1505426" cy="262890"/>
          </a:xfrm>
        </p:grpSpPr>
        <p:cxnSp>
          <p:nvCxnSpPr>
            <p:cNvPr id="133" name="直接连接符 62"/>
            <p:cNvCxnSpPr>
              <a:cxnSpLocks noChangeShapeType="1"/>
            </p:cNvCxnSpPr>
            <p:nvPr/>
          </p:nvCxnSpPr>
          <p:spPr bwMode="auto">
            <a:xfrm flipH="1" flipV="1">
              <a:off x="5410200" y="1661160"/>
              <a:ext cx="350520" cy="26289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134" name="直接连接符 63"/>
            <p:cNvCxnSpPr>
              <a:cxnSpLocks noChangeShapeType="1"/>
            </p:cNvCxnSpPr>
            <p:nvPr/>
          </p:nvCxnSpPr>
          <p:spPr bwMode="auto">
            <a:xfrm flipH="1">
              <a:off x="4255294" y="1663541"/>
              <a:ext cx="1157287" cy="0"/>
            </a:xfrm>
            <a:prstGeom prst="line">
              <a:avLst/>
            </a:prstGeom>
            <a:noFill/>
            <a:ln w="25400" algn="ctr">
              <a:solidFill>
                <a:schemeClr val="tx1"/>
              </a:solidFill>
              <a:prstDash val="sysDot"/>
              <a:miter lim="800000"/>
              <a:headEnd/>
              <a:tailEnd/>
            </a:ln>
            <a:extLst>
              <a:ext uri="{909E8E84-426E-40DD-AFC4-6F175D3DCCD1}">
                <a14:hiddenFill xmlns:a14="http://schemas.microsoft.com/office/drawing/2010/main">
                  <a:noFill/>
                </a14:hiddenFill>
              </a:ext>
            </a:extLst>
          </p:spPr>
        </p:cxnSp>
      </p:grpSp>
      <p:sp>
        <p:nvSpPr>
          <p:cNvPr id="135" name="TextBox 13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56" name="TextBox 55"/>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备用页</a:t>
            </a:r>
          </a:p>
        </p:txBody>
      </p:sp>
      <p:pic>
        <p:nvPicPr>
          <p:cNvPr id="60"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63"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933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50000">
                                          <p:cBhvr additive="base">
                                            <p:cTn id="7" dur="1200" fill="hold"/>
                                            <p:tgtEl>
                                              <p:spTgt spid="60"/>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50000">
                                          <p:cBhvr additive="base">
                                            <p:cTn id="11" dur="1200" fill="hold"/>
                                            <p:tgtEl>
                                              <p:spTgt spid="63"/>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1700"/>
                                </p:stCondLst>
                                <p:childTnLst>
                                  <p:par>
                                    <p:cTn id="18" presetID="53"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200"/>
                                </p:stCondLst>
                                <p:childTnLst>
                                  <p:par>
                                    <p:cTn id="24" presetID="23" presetClass="entr" presetSubtype="528" fill="hold" nodeType="afterEffect">
                                      <p:stCondLst>
                                        <p:cond delay="250"/>
                                      </p:stCondLst>
                                      <p:childTnLst>
                                        <p:set>
                                          <p:cBhvr>
                                            <p:cTn id="25" dur="1" fill="hold">
                                              <p:stCondLst>
                                                <p:cond delay="0"/>
                                              </p:stCondLst>
                                            </p:cTn>
                                            <p:tgtEl>
                                              <p:spTgt spid="111"/>
                                            </p:tgtEl>
                                            <p:attrNameLst>
                                              <p:attrName>style.visibility</p:attrName>
                                            </p:attrNameLst>
                                          </p:cBhvr>
                                          <p:to>
                                            <p:strVal val="visible"/>
                                          </p:to>
                                        </p:set>
                                        <p:anim calcmode="lin" valueType="num">
                                          <p:cBhvr>
                                            <p:cTn id="26" dur="350" fill="hold"/>
                                            <p:tgtEl>
                                              <p:spTgt spid="111"/>
                                            </p:tgtEl>
                                            <p:attrNameLst>
                                              <p:attrName>ppt_w</p:attrName>
                                            </p:attrNameLst>
                                          </p:cBhvr>
                                          <p:tavLst>
                                            <p:tav tm="0">
                                              <p:val>
                                                <p:fltVal val="0"/>
                                              </p:val>
                                            </p:tav>
                                            <p:tav tm="100000">
                                              <p:val>
                                                <p:strVal val="#ppt_w"/>
                                              </p:val>
                                            </p:tav>
                                          </p:tavLst>
                                        </p:anim>
                                        <p:anim calcmode="lin" valueType="num">
                                          <p:cBhvr>
                                            <p:cTn id="27" dur="350" fill="hold"/>
                                            <p:tgtEl>
                                              <p:spTgt spid="111"/>
                                            </p:tgtEl>
                                            <p:attrNameLst>
                                              <p:attrName>ppt_h</p:attrName>
                                            </p:attrNameLst>
                                          </p:cBhvr>
                                          <p:tavLst>
                                            <p:tav tm="0">
                                              <p:val>
                                                <p:fltVal val="0"/>
                                              </p:val>
                                            </p:tav>
                                            <p:tav tm="100000">
                                              <p:val>
                                                <p:strVal val="#ppt_h"/>
                                              </p:val>
                                            </p:tav>
                                          </p:tavLst>
                                        </p:anim>
                                        <p:anim calcmode="lin" valueType="num">
                                          <p:cBhvr>
                                            <p:cTn id="28" dur="350" fill="hold"/>
                                            <p:tgtEl>
                                              <p:spTgt spid="111"/>
                                            </p:tgtEl>
                                            <p:attrNameLst>
                                              <p:attrName>ppt_x</p:attrName>
                                            </p:attrNameLst>
                                          </p:cBhvr>
                                          <p:tavLst>
                                            <p:tav tm="0">
                                              <p:val>
                                                <p:fltVal val="0.5"/>
                                              </p:val>
                                            </p:tav>
                                            <p:tav tm="100000">
                                              <p:val>
                                                <p:strVal val="#ppt_x"/>
                                              </p:val>
                                            </p:tav>
                                          </p:tavLst>
                                        </p:anim>
                                        <p:anim calcmode="lin" valueType="num">
                                          <p:cBhvr>
                                            <p:cTn id="29" dur="350" fill="hold"/>
                                            <p:tgtEl>
                                              <p:spTgt spid="111"/>
                                            </p:tgtEl>
                                            <p:attrNameLst>
                                              <p:attrName>ppt_y</p:attrName>
                                            </p:attrNameLst>
                                          </p:cBhvr>
                                          <p:tavLst>
                                            <p:tav tm="0">
                                              <p:val>
                                                <p:fltVal val="0.5"/>
                                              </p:val>
                                            </p:tav>
                                            <p:tav tm="100000">
                                              <p:val>
                                                <p:strVal val="#ppt_y"/>
                                              </p:val>
                                            </p:tav>
                                          </p:tavLst>
                                        </p:anim>
                                      </p:childTnLst>
                                    </p:cTn>
                                  </p:par>
                                  <p:par>
                                    <p:cTn id="30" presetID="2" presetClass="entr" presetSubtype="1"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350" fill="hold"/>
                                            <p:tgtEl>
                                              <p:spTgt spid="68"/>
                                            </p:tgtEl>
                                            <p:attrNameLst>
                                              <p:attrName>ppt_x</p:attrName>
                                            </p:attrNameLst>
                                          </p:cBhvr>
                                          <p:tavLst>
                                            <p:tav tm="0">
                                              <p:val>
                                                <p:strVal val="#ppt_x"/>
                                              </p:val>
                                            </p:tav>
                                            <p:tav tm="100000">
                                              <p:val>
                                                <p:strVal val="#ppt_x"/>
                                              </p:val>
                                            </p:tav>
                                          </p:tavLst>
                                        </p:anim>
                                        <p:anim calcmode="lin" valueType="num">
                                          <p:cBhvr additive="base">
                                            <p:cTn id="33" dur="350" fill="hold"/>
                                            <p:tgtEl>
                                              <p:spTgt spid="68"/>
                                            </p:tgtEl>
                                            <p:attrNameLst>
                                              <p:attrName>ppt_y</p:attrName>
                                            </p:attrNameLst>
                                          </p:cBhvr>
                                          <p:tavLst>
                                            <p:tav tm="0">
                                              <p:val>
                                                <p:strVal val="0-#ppt_h/2"/>
                                              </p:val>
                                            </p:tav>
                                            <p:tav tm="100000">
                                              <p:val>
                                                <p:strVal val="#ppt_y"/>
                                              </p:val>
                                            </p:tav>
                                          </p:tavLst>
                                        </p:anim>
                                      </p:childTnLst>
                                    </p:cTn>
                                  </p:par>
                                </p:childTnLst>
                              </p:cTn>
                            </p:par>
                            <p:par>
                              <p:cTn id="34" fill="hold">
                                <p:stCondLst>
                                  <p:cond delay="3300"/>
                                </p:stCondLst>
                                <p:childTnLst>
                                  <p:par>
                                    <p:cTn id="35" presetID="22" presetClass="entr" presetSubtype="2" fill="hold" nodeType="afterEffect">
                                      <p:stCondLst>
                                        <p:cond delay="150"/>
                                      </p:stCondLst>
                                      <p:childTnLst>
                                        <p:set>
                                          <p:cBhvr>
                                            <p:cTn id="36" dur="1" fill="hold">
                                              <p:stCondLst>
                                                <p:cond delay="0"/>
                                              </p:stCondLst>
                                            </p:cTn>
                                            <p:tgtEl>
                                              <p:spTgt spid="59"/>
                                            </p:tgtEl>
                                            <p:attrNameLst>
                                              <p:attrName>style.visibility</p:attrName>
                                            </p:attrNameLst>
                                          </p:cBhvr>
                                          <p:to>
                                            <p:strVal val="visible"/>
                                          </p:to>
                                        </p:set>
                                        <p:animEffect transition="in" filter="wipe(right)">
                                          <p:cBhvr>
                                            <p:cTn id="37" dur="500"/>
                                            <p:tgtEl>
                                              <p:spTgt spid="59"/>
                                            </p:tgtEl>
                                          </p:cBhvr>
                                        </p:animEffect>
                                      </p:childTnLst>
                                    </p:cTn>
                                  </p:par>
                                </p:childTnLst>
                              </p:cTn>
                            </p:par>
                            <p:par>
                              <p:cTn id="38" fill="hold">
                                <p:stCondLst>
                                  <p:cond delay="3950"/>
                                </p:stCondLst>
                                <p:childTnLst>
                                  <p:par>
                                    <p:cTn id="39" presetID="22" presetClass="entr" presetSubtype="2" fill="hold" grpId="0" nodeType="after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right)">
                                          <p:cBhvr>
                                            <p:cTn id="41" dur="400"/>
                                            <p:tgtEl>
                                              <p:spTgt spid="12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400"/>
                                            <p:tgtEl>
                                              <p:spTgt spid="121"/>
                                            </p:tgtEl>
                                          </p:cBhvr>
                                        </p:animEffect>
                                      </p:childTnLst>
                                    </p:cTn>
                                  </p:par>
                                </p:childTnLst>
                              </p:cTn>
                            </p:par>
                            <p:par>
                              <p:cTn id="45" fill="hold">
                                <p:stCondLst>
                                  <p:cond delay="4350"/>
                                </p:stCondLst>
                                <p:childTnLst>
                                  <p:par>
                                    <p:cTn id="46" presetID="2" presetClass="entr" presetSubtype="2" fill="hold" nodeType="afterEffect">
                                      <p:stCondLst>
                                        <p:cond delay="15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350" fill="hold"/>
                                            <p:tgtEl>
                                              <p:spTgt spid="65"/>
                                            </p:tgtEl>
                                            <p:attrNameLst>
                                              <p:attrName>ppt_x</p:attrName>
                                            </p:attrNameLst>
                                          </p:cBhvr>
                                          <p:tavLst>
                                            <p:tav tm="0">
                                              <p:val>
                                                <p:strVal val="1+#ppt_w/2"/>
                                              </p:val>
                                            </p:tav>
                                            <p:tav tm="100000">
                                              <p:val>
                                                <p:strVal val="#ppt_x"/>
                                              </p:val>
                                            </p:tav>
                                          </p:tavLst>
                                        </p:anim>
                                        <p:anim calcmode="lin" valueType="num">
                                          <p:cBhvr additive="base">
                                            <p:cTn id="49" dur="350" fill="hold"/>
                                            <p:tgtEl>
                                              <p:spTgt spid="65"/>
                                            </p:tgtEl>
                                            <p:attrNameLst>
                                              <p:attrName>ppt_y</p:attrName>
                                            </p:attrNameLst>
                                          </p:cBhvr>
                                          <p:tavLst>
                                            <p:tav tm="0">
                                              <p:val>
                                                <p:strVal val="#ppt_y"/>
                                              </p:val>
                                            </p:tav>
                                            <p:tav tm="100000">
                                              <p:val>
                                                <p:strVal val="#ppt_y"/>
                                              </p:val>
                                            </p:tav>
                                          </p:tavLst>
                                        </p:anim>
                                      </p:childTnLst>
                                    </p:cTn>
                                  </p:par>
                                </p:childTnLst>
                              </p:cTn>
                            </p:par>
                            <p:par>
                              <p:cTn id="50" fill="hold">
                                <p:stCondLst>
                                  <p:cond delay="4850"/>
                                </p:stCondLst>
                                <p:childTnLst>
                                  <p:par>
                                    <p:cTn id="51" presetID="22" presetClass="entr" presetSubtype="8" fill="hold"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wipe(left)">
                                          <p:cBhvr>
                                            <p:cTn id="53" dur="500"/>
                                            <p:tgtEl>
                                              <p:spTgt spid="132"/>
                                            </p:tgtEl>
                                          </p:cBhvr>
                                        </p:animEffect>
                                      </p:childTnLst>
                                    </p:cTn>
                                  </p:par>
                                </p:childTnLst>
                              </p:cTn>
                            </p:par>
                            <p:par>
                              <p:cTn id="54" fill="hold">
                                <p:stCondLst>
                                  <p:cond delay="5350"/>
                                </p:stCondLst>
                                <p:childTnLst>
                                  <p:par>
                                    <p:cTn id="55" presetID="22" presetClass="entr" presetSubtype="8" fill="hold" grpId="0"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wipe(left)">
                                          <p:cBhvr>
                                            <p:cTn id="57" dur="400"/>
                                            <p:tgtEl>
                                              <p:spTgt spid="1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left)">
                                          <p:cBhvr>
                                            <p:cTn id="60" dur="400"/>
                                            <p:tgtEl>
                                              <p:spTgt spid="127"/>
                                            </p:tgtEl>
                                          </p:cBhvr>
                                        </p:animEffect>
                                      </p:childTnLst>
                                    </p:cTn>
                                  </p:par>
                                </p:childTnLst>
                              </p:cTn>
                            </p:par>
                            <p:par>
                              <p:cTn id="61" fill="hold">
                                <p:stCondLst>
                                  <p:cond delay="5750"/>
                                </p:stCondLst>
                                <p:childTnLst>
                                  <p:par>
                                    <p:cTn id="62" presetID="2" presetClass="entr" presetSubtype="2" fill="hold" nodeType="afterEffect">
                                      <p:stCondLst>
                                        <p:cond delay="150"/>
                                      </p:stCondLst>
                                      <p:childTnLst>
                                        <p:set>
                                          <p:cBhvr>
                                            <p:cTn id="63" dur="1" fill="hold">
                                              <p:stCondLst>
                                                <p:cond delay="0"/>
                                              </p:stCondLst>
                                            </p:cTn>
                                            <p:tgtEl>
                                              <p:spTgt spid="92"/>
                                            </p:tgtEl>
                                            <p:attrNameLst>
                                              <p:attrName>style.visibility</p:attrName>
                                            </p:attrNameLst>
                                          </p:cBhvr>
                                          <p:to>
                                            <p:strVal val="visible"/>
                                          </p:to>
                                        </p:set>
                                        <p:anim calcmode="lin" valueType="num">
                                          <p:cBhvr additive="base">
                                            <p:cTn id="64" dur="350" fill="hold"/>
                                            <p:tgtEl>
                                              <p:spTgt spid="92"/>
                                            </p:tgtEl>
                                            <p:attrNameLst>
                                              <p:attrName>ppt_x</p:attrName>
                                            </p:attrNameLst>
                                          </p:cBhvr>
                                          <p:tavLst>
                                            <p:tav tm="0">
                                              <p:val>
                                                <p:strVal val="1+#ppt_w/2"/>
                                              </p:val>
                                            </p:tav>
                                            <p:tav tm="100000">
                                              <p:val>
                                                <p:strVal val="#ppt_x"/>
                                              </p:val>
                                            </p:tav>
                                          </p:tavLst>
                                        </p:anim>
                                        <p:anim calcmode="lin" valueType="num">
                                          <p:cBhvr additive="base">
                                            <p:cTn id="65" dur="350" fill="hold"/>
                                            <p:tgtEl>
                                              <p:spTgt spid="92"/>
                                            </p:tgtEl>
                                            <p:attrNameLst>
                                              <p:attrName>ppt_y</p:attrName>
                                            </p:attrNameLst>
                                          </p:cBhvr>
                                          <p:tavLst>
                                            <p:tav tm="0">
                                              <p:val>
                                                <p:strVal val="#ppt_y"/>
                                              </p:val>
                                            </p:tav>
                                            <p:tav tm="100000">
                                              <p:val>
                                                <p:strVal val="#ppt_y"/>
                                              </p:val>
                                            </p:tav>
                                          </p:tavLst>
                                        </p:anim>
                                      </p:childTnLst>
                                    </p:cTn>
                                  </p:par>
                                </p:childTnLst>
                              </p:cTn>
                            </p:par>
                            <p:par>
                              <p:cTn id="66" fill="hold">
                                <p:stCondLst>
                                  <p:cond delay="625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350"/>
                                            <p:tgtEl>
                                              <p:spTgt spid="51"/>
                                            </p:tgtEl>
                                          </p:cBhvr>
                                        </p:animEffect>
                                      </p:childTnLst>
                                    </p:cTn>
                                  </p:par>
                                </p:childTnLst>
                              </p:cTn>
                            </p:par>
                            <p:par>
                              <p:cTn id="70" fill="hold">
                                <p:stCondLst>
                                  <p:cond delay="6600"/>
                                </p:stCondLst>
                                <p:childTnLst>
                                  <p:par>
                                    <p:cTn id="71" presetID="22" presetClass="entr" presetSubtype="8" fill="hold" grpId="0" nodeType="after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wipe(left)">
                                          <p:cBhvr>
                                            <p:cTn id="73" dur="400"/>
                                            <p:tgtEl>
                                              <p:spTgt spid="12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wipe(left)">
                                          <p:cBhvr>
                                            <p:cTn id="76" dur="400"/>
                                            <p:tgtEl>
                                              <p:spTgt spid="129"/>
                                            </p:tgtEl>
                                          </p:cBhvr>
                                        </p:animEffect>
                                      </p:childTnLst>
                                    </p:cTn>
                                  </p:par>
                                </p:childTnLst>
                              </p:cTn>
                            </p:par>
                            <p:par>
                              <p:cTn id="77" fill="hold">
                                <p:stCondLst>
                                  <p:cond delay="7000"/>
                                </p:stCondLst>
                                <p:childTnLst>
                                  <p:par>
                                    <p:cTn id="78" presetID="2" presetClass="entr" presetSubtype="4" fill="hold" nodeType="afterEffect">
                                      <p:stCondLst>
                                        <p:cond delay="150"/>
                                      </p:stCondLst>
                                      <p:childTnLst>
                                        <p:set>
                                          <p:cBhvr>
                                            <p:cTn id="79" dur="1" fill="hold">
                                              <p:stCondLst>
                                                <p:cond delay="0"/>
                                              </p:stCondLst>
                                            </p:cTn>
                                            <p:tgtEl>
                                              <p:spTgt spid="102"/>
                                            </p:tgtEl>
                                            <p:attrNameLst>
                                              <p:attrName>style.visibility</p:attrName>
                                            </p:attrNameLst>
                                          </p:cBhvr>
                                          <p:to>
                                            <p:strVal val="visible"/>
                                          </p:to>
                                        </p:set>
                                        <p:anim calcmode="lin" valueType="num">
                                          <p:cBhvr additive="base">
                                            <p:cTn id="80" dur="350" fill="hold"/>
                                            <p:tgtEl>
                                              <p:spTgt spid="102"/>
                                            </p:tgtEl>
                                            <p:attrNameLst>
                                              <p:attrName>ppt_x</p:attrName>
                                            </p:attrNameLst>
                                          </p:cBhvr>
                                          <p:tavLst>
                                            <p:tav tm="0">
                                              <p:val>
                                                <p:strVal val="#ppt_x"/>
                                              </p:val>
                                            </p:tav>
                                            <p:tav tm="100000">
                                              <p:val>
                                                <p:strVal val="#ppt_x"/>
                                              </p:val>
                                            </p:tav>
                                          </p:tavLst>
                                        </p:anim>
                                        <p:anim calcmode="lin" valueType="num">
                                          <p:cBhvr additive="base">
                                            <p:cTn id="81" dur="350" fill="hold"/>
                                            <p:tgtEl>
                                              <p:spTgt spid="102"/>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wipe(left)">
                                          <p:cBhvr>
                                            <p:cTn id="89" dur="400"/>
                                            <p:tgtEl>
                                              <p:spTgt spid="13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wipe(left)">
                                          <p:cBhvr>
                                            <p:cTn id="92" dur="400"/>
                                            <p:tgtEl>
                                              <p:spTgt spid="131"/>
                                            </p:tgtEl>
                                          </p:cBhvr>
                                        </p:animEffect>
                                      </p:childTnLst>
                                    </p:cTn>
                                  </p:par>
                                </p:childTnLst>
                              </p:cTn>
                            </p:par>
                            <p:par>
                              <p:cTn id="93" fill="hold">
                                <p:stCondLst>
                                  <p:cond delay="8400"/>
                                </p:stCondLst>
                                <p:childTnLst>
                                  <p:par>
                                    <p:cTn id="94" presetID="2" presetClass="entr" presetSubtype="8" fill="hold" nodeType="afterEffect">
                                      <p:stCondLst>
                                        <p:cond delay="15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350" fill="hold"/>
                                            <p:tgtEl>
                                              <p:spTgt spid="96"/>
                                            </p:tgtEl>
                                            <p:attrNameLst>
                                              <p:attrName>ppt_x</p:attrName>
                                            </p:attrNameLst>
                                          </p:cBhvr>
                                          <p:tavLst>
                                            <p:tav tm="0">
                                              <p:val>
                                                <p:strVal val="0-#ppt_w/2"/>
                                              </p:val>
                                            </p:tav>
                                            <p:tav tm="100000">
                                              <p:val>
                                                <p:strVal val="#ppt_x"/>
                                              </p:val>
                                            </p:tav>
                                          </p:tavLst>
                                        </p:anim>
                                        <p:anim calcmode="lin" valueType="num">
                                          <p:cBhvr additive="base">
                                            <p:cTn id="97" dur="350" fill="hold"/>
                                            <p:tgtEl>
                                              <p:spTgt spid="96"/>
                                            </p:tgtEl>
                                            <p:attrNameLst>
                                              <p:attrName>ppt_y</p:attrName>
                                            </p:attrNameLst>
                                          </p:cBhvr>
                                          <p:tavLst>
                                            <p:tav tm="0">
                                              <p:val>
                                                <p:strVal val="#ppt_y"/>
                                              </p:val>
                                            </p:tav>
                                            <p:tav tm="100000">
                                              <p:val>
                                                <p:strVal val="#ppt_y"/>
                                              </p:val>
                                            </p:tav>
                                          </p:tavLst>
                                        </p:anim>
                                      </p:childTnLst>
                                    </p:cTn>
                                  </p:par>
                                </p:childTnLst>
                              </p:cTn>
                            </p:par>
                            <p:par>
                              <p:cTn id="98" fill="hold">
                                <p:stCondLst>
                                  <p:cond delay="8900"/>
                                </p:stCondLst>
                                <p:childTnLst>
                                  <p:par>
                                    <p:cTn id="99" presetID="22" presetClass="entr" presetSubtype="2"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350"/>
                                            <p:tgtEl>
                                              <p:spTgt spid="57"/>
                                            </p:tgtEl>
                                          </p:cBhvr>
                                        </p:animEffect>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wipe(right)">
                                          <p:cBhvr>
                                            <p:cTn id="105" dur="400"/>
                                            <p:tgtEl>
                                              <p:spTgt spid="124"/>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wipe(right)">
                                          <p:cBhvr>
                                            <p:cTn id="108" dur="400"/>
                                            <p:tgtEl>
                                              <p:spTgt spid="125"/>
                                            </p:tgtEl>
                                          </p:cBhvr>
                                        </p:animEffect>
                                      </p:childTnLst>
                                    </p:cTn>
                                  </p:par>
                                </p:childTnLst>
                              </p:cTn>
                            </p:par>
                            <p:par>
                              <p:cTn id="109" fill="hold">
                                <p:stCondLst>
                                  <p:cond delay="9650"/>
                                </p:stCondLst>
                                <p:childTnLst>
                                  <p:par>
                                    <p:cTn id="110" presetID="2" presetClass="entr" presetSubtype="8" fill="hold" nodeType="afterEffect">
                                      <p:stCondLst>
                                        <p:cond delay="150"/>
                                      </p:stCondLst>
                                      <p:childTnLst>
                                        <p:set>
                                          <p:cBhvr>
                                            <p:cTn id="111" dur="1" fill="hold">
                                              <p:stCondLst>
                                                <p:cond delay="0"/>
                                              </p:stCondLst>
                                            </p:cTn>
                                            <p:tgtEl>
                                              <p:spTgt spid="99"/>
                                            </p:tgtEl>
                                            <p:attrNameLst>
                                              <p:attrName>style.visibility</p:attrName>
                                            </p:attrNameLst>
                                          </p:cBhvr>
                                          <p:to>
                                            <p:strVal val="visible"/>
                                          </p:to>
                                        </p:set>
                                        <p:anim calcmode="lin" valueType="num">
                                          <p:cBhvr additive="base">
                                            <p:cTn id="112" dur="350" fill="hold"/>
                                            <p:tgtEl>
                                              <p:spTgt spid="99"/>
                                            </p:tgtEl>
                                            <p:attrNameLst>
                                              <p:attrName>ppt_x</p:attrName>
                                            </p:attrNameLst>
                                          </p:cBhvr>
                                          <p:tavLst>
                                            <p:tav tm="0">
                                              <p:val>
                                                <p:strVal val="0-#ppt_w/2"/>
                                              </p:val>
                                            </p:tav>
                                            <p:tav tm="100000">
                                              <p:val>
                                                <p:strVal val="#ppt_x"/>
                                              </p:val>
                                            </p:tav>
                                          </p:tavLst>
                                        </p:anim>
                                        <p:anim calcmode="lin" valueType="num">
                                          <p:cBhvr additive="base">
                                            <p:cTn id="113" dur="350" fill="hold"/>
                                            <p:tgtEl>
                                              <p:spTgt spid="99"/>
                                            </p:tgtEl>
                                            <p:attrNameLst>
                                              <p:attrName>ppt_y</p:attrName>
                                            </p:attrNameLst>
                                          </p:cBhvr>
                                          <p:tavLst>
                                            <p:tav tm="0">
                                              <p:val>
                                                <p:strVal val="#ppt_y"/>
                                              </p:val>
                                            </p:tav>
                                            <p:tav tm="100000">
                                              <p:val>
                                                <p:strVal val="#ppt_y"/>
                                              </p:val>
                                            </p:tav>
                                          </p:tavLst>
                                        </p:anim>
                                      </p:childTnLst>
                                    </p:cTn>
                                  </p:par>
                                </p:childTnLst>
                              </p:cTn>
                            </p:par>
                            <p:par>
                              <p:cTn id="114" fill="hold">
                                <p:stCondLst>
                                  <p:cond delay="10150"/>
                                </p:stCondLst>
                                <p:childTnLst>
                                  <p:par>
                                    <p:cTn id="115" presetID="22" presetClass="entr" presetSubtype="2" fill="hold" nodeType="after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wipe(right)">
                                          <p:cBhvr>
                                            <p:cTn id="117" dur="350"/>
                                            <p:tgtEl>
                                              <p:spTgt spid="58"/>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wipe(right)">
                                          <p:cBhvr>
                                            <p:cTn id="121" dur="400"/>
                                            <p:tgtEl>
                                              <p:spTgt spid="122"/>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23"/>
                                            </p:tgtEl>
                                            <p:attrNameLst>
                                              <p:attrName>style.visibility</p:attrName>
                                            </p:attrNameLst>
                                          </p:cBhvr>
                                          <p:to>
                                            <p:strVal val="visible"/>
                                          </p:to>
                                        </p:set>
                                        <p:animEffect transition="in" filter="wipe(right)">
                                          <p:cBhvr>
                                            <p:cTn id="124" dur="400"/>
                                            <p:tgtEl>
                                              <p:spTgt spid="123"/>
                                            </p:tgtEl>
                                          </p:cBhvr>
                                        </p:animEffect>
                                      </p:childTnLst>
                                    </p:cTn>
                                  </p:par>
                                </p:childTnLst>
                              </p:cTn>
                            </p:par>
                            <p:par>
                              <p:cTn id="125" fill="hold">
                                <p:stCondLst>
                                  <p:cond delay="10900"/>
                                </p:stCondLst>
                                <p:childTnLst>
                                  <p:par>
                                    <p:cTn id="126" presetID="10" presetClass="entr" presetSubtype="0" fill="hold" grpId="0" nodeType="after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fade">
                                          <p:cBhvr>
                                            <p:cTn id="12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P spid="126" grpId="0"/>
          <p:bldP spid="127" grpId="0"/>
          <p:bldP spid="128" grpId="0"/>
          <p:bldP spid="129" grpId="0"/>
          <p:bldP spid="130" grpId="0"/>
          <p:bldP spid="131" grpId="0"/>
          <p:bldP spid="13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200" fill="hold"/>
                                            <p:tgtEl>
                                              <p:spTgt spid="60"/>
                                            </p:tgtEl>
                                            <p:attrNameLst>
                                              <p:attrName>ppt_x</p:attrName>
                                            </p:attrNameLst>
                                          </p:cBhvr>
                                          <p:tavLst>
                                            <p:tav tm="0">
                                              <p:val>
                                                <p:strVal val="0-#ppt_w/2"/>
                                              </p:val>
                                            </p:tav>
                                            <p:tav tm="100000">
                                              <p:val>
                                                <p:strVal val="#ppt_x"/>
                                              </p:val>
                                            </p:tav>
                                          </p:tavLst>
                                        </p:anim>
                                        <p:anim calcmode="lin" valueType="num">
                                          <p:cBhvr additive="base">
                                            <p:cTn id="8" dur="12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200" fill="hold"/>
                                            <p:tgtEl>
                                              <p:spTgt spid="63"/>
                                            </p:tgtEl>
                                            <p:attrNameLst>
                                              <p:attrName>ppt_x</p:attrName>
                                            </p:attrNameLst>
                                          </p:cBhvr>
                                          <p:tavLst>
                                            <p:tav tm="0">
                                              <p:val>
                                                <p:strVal val="#ppt_x"/>
                                              </p:val>
                                            </p:tav>
                                            <p:tav tm="100000">
                                              <p:val>
                                                <p:strVal val="#ppt_x"/>
                                              </p:val>
                                            </p:tav>
                                          </p:tavLst>
                                        </p:anim>
                                        <p:anim calcmode="lin" valueType="num">
                                          <p:cBhvr additive="base">
                                            <p:cTn id="12" dur="12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1700"/>
                                </p:stCondLst>
                                <p:childTnLst>
                                  <p:par>
                                    <p:cTn id="18" presetID="53"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200"/>
                                </p:stCondLst>
                                <p:childTnLst>
                                  <p:par>
                                    <p:cTn id="24" presetID="23" presetClass="entr" presetSubtype="528" fill="hold" nodeType="afterEffect">
                                      <p:stCondLst>
                                        <p:cond delay="250"/>
                                      </p:stCondLst>
                                      <p:childTnLst>
                                        <p:set>
                                          <p:cBhvr>
                                            <p:cTn id="25" dur="1" fill="hold">
                                              <p:stCondLst>
                                                <p:cond delay="0"/>
                                              </p:stCondLst>
                                            </p:cTn>
                                            <p:tgtEl>
                                              <p:spTgt spid="111"/>
                                            </p:tgtEl>
                                            <p:attrNameLst>
                                              <p:attrName>style.visibility</p:attrName>
                                            </p:attrNameLst>
                                          </p:cBhvr>
                                          <p:to>
                                            <p:strVal val="visible"/>
                                          </p:to>
                                        </p:set>
                                        <p:anim calcmode="lin" valueType="num">
                                          <p:cBhvr>
                                            <p:cTn id="26" dur="350" fill="hold"/>
                                            <p:tgtEl>
                                              <p:spTgt spid="111"/>
                                            </p:tgtEl>
                                            <p:attrNameLst>
                                              <p:attrName>ppt_w</p:attrName>
                                            </p:attrNameLst>
                                          </p:cBhvr>
                                          <p:tavLst>
                                            <p:tav tm="0">
                                              <p:val>
                                                <p:fltVal val="0"/>
                                              </p:val>
                                            </p:tav>
                                            <p:tav tm="100000">
                                              <p:val>
                                                <p:strVal val="#ppt_w"/>
                                              </p:val>
                                            </p:tav>
                                          </p:tavLst>
                                        </p:anim>
                                        <p:anim calcmode="lin" valueType="num">
                                          <p:cBhvr>
                                            <p:cTn id="27" dur="350" fill="hold"/>
                                            <p:tgtEl>
                                              <p:spTgt spid="111"/>
                                            </p:tgtEl>
                                            <p:attrNameLst>
                                              <p:attrName>ppt_h</p:attrName>
                                            </p:attrNameLst>
                                          </p:cBhvr>
                                          <p:tavLst>
                                            <p:tav tm="0">
                                              <p:val>
                                                <p:fltVal val="0"/>
                                              </p:val>
                                            </p:tav>
                                            <p:tav tm="100000">
                                              <p:val>
                                                <p:strVal val="#ppt_h"/>
                                              </p:val>
                                            </p:tav>
                                          </p:tavLst>
                                        </p:anim>
                                        <p:anim calcmode="lin" valueType="num">
                                          <p:cBhvr>
                                            <p:cTn id="28" dur="350" fill="hold"/>
                                            <p:tgtEl>
                                              <p:spTgt spid="111"/>
                                            </p:tgtEl>
                                            <p:attrNameLst>
                                              <p:attrName>ppt_x</p:attrName>
                                            </p:attrNameLst>
                                          </p:cBhvr>
                                          <p:tavLst>
                                            <p:tav tm="0">
                                              <p:val>
                                                <p:fltVal val="0.5"/>
                                              </p:val>
                                            </p:tav>
                                            <p:tav tm="100000">
                                              <p:val>
                                                <p:strVal val="#ppt_x"/>
                                              </p:val>
                                            </p:tav>
                                          </p:tavLst>
                                        </p:anim>
                                        <p:anim calcmode="lin" valueType="num">
                                          <p:cBhvr>
                                            <p:cTn id="29" dur="350" fill="hold"/>
                                            <p:tgtEl>
                                              <p:spTgt spid="111"/>
                                            </p:tgtEl>
                                            <p:attrNameLst>
                                              <p:attrName>ppt_y</p:attrName>
                                            </p:attrNameLst>
                                          </p:cBhvr>
                                          <p:tavLst>
                                            <p:tav tm="0">
                                              <p:val>
                                                <p:fltVal val="0.5"/>
                                              </p:val>
                                            </p:tav>
                                            <p:tav tm="100000">
                                              <p:val>
                                                <p:strVal val="#ppt_y"/>
                                              </p:val>
                                            </p:tav>
                                          </p:tavLst>
                                        </p:anim>
                                      </p:childTnLst>
                                    </p:cTn>
                                  </p:par>
                                  <p:par>
                                    <p:cTn id="30" presetID="2" presetClass="entr" presetSubtype="1"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350" fill="hold"/>
                                            <p:tgtEl>
                                              <p:spTgt spid="68"/>
                                            </p:tgtEl>
                                            <p:attrNameLst>
                                              <p:attrName>ppt_x</p:attrName>
                                            </p:attrNameLst>
                                          </p:cBhvr>
                                          <p:tavLst>
                                            <p:tav tm="0">
                                              <p:val>
                                                <p:strVal val="#ppt_x"/>
                                              </p:val>
                                            </p:tav>
                                            <p:tav tm="100000">
                                              <p:val>
                                                <p:strVal val="#ppt_x"/>
                                              </p:val>
                                            </p:tav>
                                          </p:tavLst>
                                        </p:anim>
                                        <p:anim calcmode="lin" valueType="num">
                                          <p:cBhvr additive="base">
                                            <p:cTn id="33" dur="350" fill="hold"/>
                                            <p:tgtEl>
                                              <p:spTgt spid="68"/>
                                            </p:tgtEl>
                                            <p:attrNameLst>
                                              <p:attrName>ppt_y</p:attrName>
                                            </p:attrNameLst>
                                          </p:cBhvr>
                                          <p:tavLst>
                                            <p:tav tm="0">
                                              <p:val>
                                                <p:strVal val="0-#ppt_h/2"/>
                                              </p:val>
                                            </p:tav>
                                            <p:tav tm="100000">
                                              <p:val>
                                                <p:strVal val="#ppt_y"/>
                                              </p:val>
                                            </p:tav>
                                          </p:tavLst>
                                        </p:anim>
                                      </p:childTnLst>
                                    </p:cTn>
                                  </p:par>
                                </p:childTnLst>
                              </p:cTn>
                            </p:par>
                            <p:par>
                              <p:cTn id="34" fill="hold">
                                <p:stCondLst>
                                  <p:cond delay="3300"/>
                                </p:stCondLst>
                                <p:childTnLst>
                                  <p:par>
                                    <p:cTn id="35" presetID="22" presetClass="entr" presetSubtype="2" fill="hold" nodeType="afterEffect">
                                      <p:stCondLst>
                                        <p:cond delay="150"/>
                                      </p:stCondLst>
                                      <p:childTnLst>
                                        <p:set>
                                          <p:cBhvr>
                                            <p:cTn id="36" dur="1" fill="hold">
                                              <p:stCondLst>
                                                <p:cond delay="0"/>
                                              </p:stCondLst>
                                            </p:cTn>
                                            <p:tgtEl>
                                              <p:spTgt spid="59"/>
                                            </p:tgtEl>
                                            <p:attrNameLst>
                                              <p:attrName>style.visibility</p:attrName>
                                            </p:attrNameLst>
                                          </p:cBhvr>
                                          <p:to>
                                            <p:strVal val="visible"/>
                                          </p:to>
                                        </p:set>
                                        <p:animEffect transition="in" filter="wipe(right)">
                                          <p:cBhvr>
                                            <p:cTn id="37" dur="500"/>
                                            <p:tgtEl>
                                              <p:spTgt spid="59"/>
                                            </p:tgtEl>
                                          </p:cBhvr>
                                        </p:animEffect>
                                      </p:childTnLst>
                                    </p:cTn>
                                  </p:par>
                                </p:childTnLst>
                              </p:cTn>
                            </p:par>
                            <p:par>
                              <p:cTn id="38" fill="hold">
                                <p:stCondLst>
                                  <p:cond delay="3950"/>
                                </p:stCondLst>
                                <p:childTnLst>
                                  <p:par>
                                    <p:cTn id="39" presetID="22" presetClass="entr" presetSubtype="2" fill="hold" grpId="0" nodeType="after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right)">
                                          <p:cBhvr>
                                            <p:cTn id="41" dur="400"/>
                                            <p:tgtEl>
                                              <p:spTgt spid="12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400"/>
                                            <p:tgtEl>
                                              <p:spTgt spid="121"/>
                                            </p:tgtEl>
                                          </p:cBhvr>
                                        </p:animEffect>
                                      </p:childTnLst>
                                    </p:cTn>
                                  </p:par>
                                </p:childTnLst>
                              </p:cTn>
                            </p:par>
                            <p:par>
                              <p:cTn id="45" fill="hold">
                                <p:stCondLst>
                                  <p:cond delay="4350"/>
                                </p:stCondLst>
                                <p:childTnLst>
                                  <p:par>
                                    <p:cTn id="46" presetID="2" presetClass="entr" presetSubtype="2" fill="hold" nodeType="afterEffect">
                                      <p:stCondLst>
                                        <p:cond delay="15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350" fill="hold"/>
                                            <p:tgtEl>
                                              <p:spTgt spid="65"/>
                                            </p:tgtEl>
                                            <p:attrNameLst>
                                              <p:attrName>ppt_x</p:attrName>
                                            </p:attrNameLst>
                                          </p:cBhvr>
                                          <p:tavLst>
                                            <p:tav tm="0">
                                              <p:val>
                                                <p:strVal val="1+#ppt_w/2"/>
                                              </p:val>
                                            </p:tav>
                                            <p:tav tm="100000">
                                              <p:val>
                                                <p:strVal val="#ppt_x"/>
                                              </p:val>
                                            </p:tav>
                                          </p:tavLst>
                                        </p:anim>
                                        <p:anim calcmode="lin" valueType="num">
                                          <p:cBhvr additive="base">
                                            <p:cTn id="49" dur="350" fill="hold"/>
                                            <p:tgtEl>
                                              <p:spTgt spid="65"/>
                                            </p:tgtEl>
                                            <p:attrNameLst>
                                              <p:attrName>ppt_y</p:attrName>
                                            </p:attrNameLst>
                                          </p:cBhvr>
                                          <p:tavLst>
                                            <p:tav tm="0">
                                              <p:val>
                                                <p:strVal val="#ppt_y"/>
                                              </p:val>
                                            </p:tav>
                                            <p:tav tm="100000">
                                              <p:val>
                                                <p:strVal val="#ppt_y"/>
                                              </p:val>
                                            </p:tav>
                                          </p:tavLst>
                                        </p:anim>
                                      </p:childTnLst>
                                    </p:cTn>
                                  </p:par>
                                </p:childTnLst>
                              </p:cTn>
                            </p:par>
                            <p:par>
                              <p:cTn id="50" fill="hold">
                                <p:stCondLst>
                                  <p:cond delay="4850"/>
                                </p:stCondLst>
                                <p:childTnLst>
                                  <p:par>
                                    <p:cTn id="51" presetID="22" presetClass="entr" presetSubtype="8" fill="hold"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wipe(left)">
                                          <p:cBhvr>
                                            <p:cTn id="53" dur="500"/>
                                            <p:tgtEl>
                                              <p:spTgt spid="132"/>
                                            </p:tgtEl>
                                          </p:cBhvr>
                                        </p:animEffect>
                                      </p:childTnLst>
                                    </p:cTn>
                                  </p:par>
                                </p:childTnLst>
                              </p:cTn>
                            </p:par>
                            <p:par>
                              <p:cTn id="54" fill="hold">
                                <p:stCondLst>
                                  <p:cond delay="5350"/>
                                </p:stCondLst>
                                <p:childTnLst>
                                  <p:par>
                                    <p:cTn id="55" presetID="22" presetClass="entr" presetSubtype="8" fill="hold" grpId="0"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wipe(left)">
                                          <p:cBhvr>
                                            <p:cTn id="57" dur="400"/>
                                            <p:tgtEl>
                                              <p:spTgt spid="1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left)">
                                          <p:cBhvr>
                                            <p:cTn id="60" dur="400"/>
                                            <p:tgtEl>
                                              <p:spTgt spid="127"/>
                                            </p:tgtEl>
                                          </p:cBhvr>
                                        </p:animEffect>
                                      </p:childTnLst>
                                    </p:cTn>
                                  </p:par>
                                </p:childTnLst>
                              </p:cTn>
                            </p:par>
                            <p:par>
                              <p:cTn id="61" fill="hold">
                                <p:stCondLst>
                                  <p:cond delay="5750"/>
                                </p:stCondLst>
                                <p:childTnLst>
                                  <p:par>
                                    <p:cTn id="62" presetID="2" presetClass="entr" presetSubtype="2" fill="hold" nodeType="afterEffect">
                                      <p:stCondLst>
                                        <p:cond delay="150"/>
                                      </p:stCondLst>
                                      <p:childTnLst>
                                        <p:set>
                                          <p:cBhvr>
                                            <p:cTn id="63" dur="1" fill="hold">
                                              <p:stCondLst>
                                                <p:cond delay="0"/>
                                              </p:stCondLst>
                                            </p:cTn>
                                            <p:tgtEl>
                                              <p:spTgt spid="92"/>
                                            </p:tgtEl>
                                            <p:attrNameLst>
                                              <p:attrName>style.visibility</p:attrName>
                                            </p:attrNameLst>
                                          </p:cBhvr>
                                          <p:to>
                                            <p:strVal val="visible"/>
                                          </p:to>
                                        </p:set>
                                        <p:anim calcmode="lin" valueType="num">
                                          <p:cBhvr additive="base">
                                            <p:cTn id="64" dur="350" fill="hold"/>
                                            <p:tgtEl>
                                              <p:spTgt spid="92"/>
                                            </p:tgtEl>
                                            <p:attrNameLst>
                                              <p:attrName>ppt_x</p:attrName>
                                            </p:attrNameLst>
                                          </p:cBhvr>
                                          <p:tavLst>
                                            <p:tav tm="0">
                                              <p:val>
                                                <p:strVal val="1+#ppt_w/2"/>
                                              </p:val>
                                            </p:tav>
                                            <p:tav tm="100000">
                                              <p:val>
                                                <p:strVal val="#ppt_x"/>
                                              </p:val>
                                            </p:tav>
                                          </p:tavLst>
                                        </p:anim>
                                        <p:anim calcmode="lin" valueType="num">
                                          <p:cBhvr additive="base">
                                            <p:cTn id="65" dur="350" fill="hold"/>
                                            <p:tgtEl>
                                              <p:spTgt spid="92"/>
                                            </p:tgtEl>
                                            <p:attrNameLst>
                                              <p:attrName>ppt_y</p:attrName>
                                            </p:attrNameLst>
                                          </p:cBhvr>
                                          <p:tavLst>
                                            <p:tav tm="0">
                                              <p:val>
                                                <p:strVal val="#ppt_y"/>
                                              </p:val>
                                            </p:tav>
                                            <p:tav tm="100000">
                                              <p:val>
                                                <p:strVal val="#ppt_y"/>
                                              </p:val>
                                            </p:tav>
                                          </p:tavLst>
                                        </p:anim>
                                      </p:childTnLst>
                                    </p:cTn>
                                  </p:par>
                                </p:childTnLst>
                              </p:cTn>
                            </p:par>
                            <p:par>
                              <p:cTn id="66" fill="hold">
                                <p:stCondLst>
                                  <p:cond delay="625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350"/>
                                            <p:tgtEl>
                                              <p:spTgt spid="51"/>
                                            </p:tgtEl>
                                          </p:cBhvr>
                                        </p:animEffect>
                                      </p:childTnLst>
                                    </p:cTn>
                                  </p:par>
                                </p:childTnLst>
                              </p:cTn>
                            </p:par>
                            <p:par>
                              <p:cTn id="70" fill="hold">
                                <p:stCondLst>
                                  <p:cond delay="6600"/>
                                </p:stCondLst>
                                <p:childTnLst>
                                  <p:par>
                                    <p:cTn id="71" presetID="22" presetClass="entr" presetSubtype="8" fill="hold" grpId="0" nodeType="after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wipe(left)">
                                          <p:cBhvr>
                                            <p:cTn id="73" dur="400"/>
                                            <p:tgtEl>
                                              <p:spTgt spid="12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wipe(left)">
                                          <p:cBhvr>
                                            <p:cTn id="76" dur="400"/>
                                            <p:tgtEl>
                                              <p:spTgt spid="129"/>
                                            </p:tgtEl>
                                          </p:cBhvr>
                                        </p:animEffect>
                                      </p:childTnLst>
                                    </p:cTn>
                                  </p:par>
                                </p:childTnLst>
                              </p:cTn>
                            </p:par>
                            <p:par>
                              <p:cTn id="77" fill="hold">
                                <p:stCondLst>
                                  <p:cond delay="7000"/>
                                </p:stCondLst>
                                <p:childTnLst>
                                  <p:par>
                                    <p:cTn id="78" presetID="2" presetClass="entr" presetSubtype="4" fill="hold" nodeType="afterEffect">
                                      <p:stCondLst>
                                        <p:cond delay="150"/>
                                      </p:stCondLst>
                                      <p:childTnLst>
                                        <p:set>
                                          <p:cBhvr>
                                            <p:cTn id="79" dur="1" fill="hold">
                                              <p:stCondLst>
                                                <p:cond delay="0"/>
                                              </p:stCondLst>
                                            </p:cTn>
                                            <p:tgtEl>
                                              <p:spTgt spid="102"/>
                                            </p:tgtEl>
                                            <p:attrNameLst>
                                              <p:attrName>style.visibility</p:attrName>
                                            </p:attrNameLst>
                                          </p:cBhvr>
                                          <p:to>
                                            <p:strVal val="visible"/>
                                          </p:to>
                                        </p:set>
                                        <p:anim calcmode="lin" valueType="num">
                                          <p:cBhvr additive="base">
                                            <p:cTn id="80" dur="350" fill="hold"/>
                                            <p:tgtEl>
                                              <p:spTgt spid="102"/>
                                            </p:tgtEl>
                                            <p:attrNameLst>
                                              <p:attrName>ppt_x</p:attrName>
                                            </p:attrNameLst>
                                          </p:cBhvr>
                                          <p:tavLst>
                                            <p:tav tm="0">
                                              <p:val>
                                                <p:strVal val="#ppt_x"/>
                                              </p:val>
                                            </p:tav>
                                            <p:tav tm="100000">
                                              <p:val>
                                                <p:strVal val="#ppt_x"/>
                                              </p:val>
                                            </p:tav>
                                          </p:tavLst>
                                        </p:anim>
                                        <p:anim calcmode="lin" valueType="num">
                                          <p:cBhvr additive="base">
                                            <p:cTn id="81" dur="350" fill="hold"/>
                                            <p:tgtEl>
                                              <p:spTgt spid="102"/>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wipe(left)">
                                          <p:cBhvr>
                                            <p:cTn id="89" dur="400"/>
                                            <p:tgtEl>
                                              <p:spTgt spid="13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wipe(left)">
                                          <p:cBhvr>
                                            <p:cTn id="92" dur="400"/>
                                            <p:tgtEl>
                                              <p:spTgt spid="131"/>
                                            </p:tgtEl>
                                          </p:cBhvr>
                                        </p:animEffect>
                                      </p:childTnLst>
                                    </p:cTn>
                                  </p:par>
                                </p:childTnLst>
                              </p:cTn>
                            </p:par>
                            <p:par>
                              <p:cTn id="93" fill="hold">
                                <p:stCondLst>
                                  <p:cond delay="8400"/>
                                </p:stCondLst>
                                <p:childTnLst>
                                  <p:par>
                                    <p:cTn id="94" presetID="2" presetClass="entr" presetSubtype="8" fill="hold" nodeType="afterEffect">
                                      <p:stCondLst>
                                        <p:cond delay="15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350" fill="hold"/>
                                            <p:tgtEl>
                                              <p:spTgt spid="96"/>
                                            </p:tgtEl>
                                            <p:attrNameLst>
                                              <p:attrName>ppt_x</p:attrName>
                                            </p:attrNameLst>
                                          </p:cBhvr>
                                          <p:tavLst>
                                            <p:tav tm="0">
                                              <p:val>
                                                <p:strVal val="0-#ppt_w/2"/>
                                              </p:val>
                                            </p:tav>
                                            <p:tav tm="100000">
                                              <p:val>
                                                <p:strVal val="#ppt_x"/>
                                              </p:val>
                                            </p:tav>
                                          </p:tavLst>
                                        </p:anim>
                                        <p:anim calcmode="lin" valueType="num">
                                          <p:cBhvr additive="base">
                                            <p:cTn id="97" dur="350" fill="hold"/>
                                            <p:tgtEl>
                                              <p:spTgt spid="96"/>
                                            </p:tgtEl>
                                            <p:attrNameLst>
                                              <p:attrName>ppt_y</p:attrName>
                                            </p:attrNameLst>
                                          </p:cBhvr>
                                          <p:tavLst>
                                            <p:tav tm="0">
                                              <p:val>
                                                <p:strVal val="#ppt_y"/>
                                              </p:val>
                                            </p:tav>
                                            <p:tav tm="100000">
                                              <p:val>
                                                <p:strVal val="#ppt_y"/>
                                              </p:val>
                                            </p:tav>
                                          </p:tavLst>
                                        </p:anim>
                                      </p:childTnLst>
                                    </p:cTn>
                                  </p:par>
                                </p:childTnLst>
                              </p:cTn>
                            </p:par>
                            <p:par>
                              <p:cTn id="98" fill="hold">
                                <p:stCondLst>
                                  <p:cond delay="8900"/>
                                </p:stCondLst>
                                <p:childTnLst>
                                  <p:par>
                                    <p:cTn id="99" presetID="22" presetClass="entr" presetSubtype="2"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350"/>
                                            <p:tgtEl>
                                              <p:spTgt spid="57"/>
                                            </p:tgtEl>
                                          </p:cBhvr>
                                        </p:animEffect>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wipe(right)">
                                          <p:cBhvr>
                                            <p:cTn id="105" dur="400"/>
                                            <p:tgtEl>
                                              <p:spTgt spid="124"/>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wipe(right)">
                                          <p:cBhvr>
                                            <p:cTn id="108" dur="400"/>
                                            <p:tgtEl>
                                              <p:spTgt spid="125"/>
                                            </p:tgtEl>
                                          </p:cBhvr>
                                        </p:animEffect>
                                      </p:childTnLst>
                                    </p:cTn>
                                  </p:par>
                                </p:childTnLst>
                              </p:cTn>
                            </p:par>
                            <p:par>
                              <p:cTn id="109" fill="hold">
                                <p:stCondLst>
                                  <p:cond delay="9650"/>
                                </p:stCondLst>
                                <p:childTnLst>
                                  <p:par>
                                    <p:cTn id="110" presetID="2" presetClass="entr" presetSubtype="8" fill="hold" nodeType="afterEffect">
                                      <p:stCondLst>
                                        <p:cond delay="150"/>
                                      </p:stCondLst>
                                      <p:childTnLst>
                                        <p:set>
                                          <p:cBhvr>
                                            <p:cTn id="111" dur="1" fill="hold">
                                              <p:stCondLst>
                                                <p:cond delay="0"/>
                                              </p:stCondLst>
                                            </p:cTn>
                                            <p:tgtEl>
                                              <p:spTgt spid="99"/>
                                            </p:tgtEl>
                                            <p:attrNameLst>
                                              <p:attrName>style.visibility</p:attrName>
                                            </p:attrNameLst>
                                          </p:cBhvr>
                                          <p:to>
                                            <p:strVal val="visible"/>
                                          </p:to>
                                        </p:set>
                                        <p:anim calcmode="lin" valueType="num">
                                          <p:cBhvr additive="base">
                                            <p:cTn id="112" dur="350" fill="hold"/>
                                            <p:tgtEl>
                                              <p:spTgt spid="99"/>
                                            </p:tgtEl>
                                            <p:attrNameLst>
                                              <p:attrName>ppt_x</p:attrName>
                                            </p:attrNameLst>
                                          </p:cBhvr>
                                          <p:tavLst>
                                            <p:tav tm="0">
                                              <p:val>
                                                <p:strVal val="0-#ppt_w/2"/>
                                              </p:val>
                                            </p:tav>
                                            <p:tav tm="100000">
                                              <p:val>
                                                <p:strVal val="#ppt_x"/>
                                              </p:val>
                                            </p:tav>
                                          </p:tavLst>
                                        </p:anim>
                                        <p:anim calcmode="lin" valueType="num">
                                          <p:cBhvr additive="base">
                                            <p:cTn id="113" dur="350" fill="hold"/>
                                            <p:tgtEl>
                                              <p:spTgt spid="99"/>
                                            </p:tgtEl>
                                            <p:attrNameLst>
                                              <p:attrName>ppt_y</p:attrName>
                                            </p:attrNameLst>
                                          </p:cBhvr>
                                          <p:tavLst>
                                            <p:tav tm="0">
                                              <p:val>
                                                <p:strVal val="#ppt_y"/>
                                              </p:val>
                                            </p:tav>
                                            <p:tav tm="100000">
                                              <p:val>
                                                <p:strVal val="#ppt_y"/>
                                              </p:val>
                                            </p:tav>
                                          </p:tavLst>
                                        </p:anim>
                                      </p:childTnLst>
                                    </p:cTn>
                                  </p:par>
                                </p:childTnLst>
                              </p:cTn>
                            </p:par>
                            <p:par>
                              <p:cTn id="114" fill="hold">
                                <p:stCondLst>
                                  <p:cond delay="10150"/>
                                </p:stCondLst>
                                <p:childTnLst>
                                  <p:par>
                                    <p:cTn id="115" presetID="22" presetClass="entr" presetSubtype="2" fill="hold" nodeType="after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wipe(right)">
                                          <p:cBhvr>
                                            <p:cTn id="117" dur="350"/>
                                            <p:tgtEl>
                                              <p:spTgt spid="58"/>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wipe(right)">
                                          <p:cBhvr>
                                            <p:cTn id="121" dur="400"/>
                                            <p:tgtEl>
                                              <p:spTgt spid="122"/>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23"/>
                                            </p:tgtEl>
                                            <p:attrNameLst>
                                              <p:attrName>style.visibility</p:attrName>
                                            </p:attrNameLst>
                                          </p:cBhvr>
                                          <p:to>
                                            <p:strVal val="visible"/>
                                          </p:to>
                                        </p:set>
                                        <p:animEffect transition="in" filter="wipe(right)">
                                          <p:cBhvr>
                                            <p:cTn id="124" dur="400"/>
                                            <p:tgtEl>
                                              <p:spTgt spid="123"/>
                                            </p:tgtEl>
                                          </p:cBhvr>
                                        </p:animEffect>
                                      </p:childTnLst>
                                    </p:cTn>
                                  </p:par>
                                </p:childTnLst>
                              </p:cTn>
                            </p:par>
                            <p:par>
                              <p:cTn id="125" fill="hold">
                                <p:stCondLst>
                                  <p:cond delay="10900"/>
                                </p:stCondLst>
                                <p:childTnLst>
                                  <p:par>
                                    <p:cTn id="126" presetID="10" presetClass="entr" presetSubtype="0" fill="hold" grpId="0" nodeType="after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fade">
                                          <p:cBhvr>
                                            <p:cTn id="12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P spid="126" grpId="0"/>
          <p:bldP spid="127" grpId="0"/>
          <p:bldP spid="128" grpId="0"/>
          <p:bldP spid="129" grpId="0"/>
          <p:bldP spid="130" grpId="0"/>
          <p:bldP spid="131" grpId="0"/>
          <p:bldP spid="135" grpId="0"/>
          <p:bldP spid="5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144813" y="8512089"/>
            <a:ext cx="938472" cy="401100"/>
          </a:xfrm>
          <a:prstGeom prst="rect">
            <a:avLst/>
          </a:prstGeom>
          <a:noFill/>
        </p:spPr>
        <p:txBody>
          <a:bodyPr wrap="none" lIns="121798" tIns="60899" rIns="121798" bIns="60899" rtlCol="0">
            <a:spAutoFit/>
          </a:bodyPr>
          <a:lstStyle/>
          <a:p>
            <a:r>
              <a:rPr lang="zh-CN" altLang="en-US" dirty="0"/>
              <a:t>延时符</a:t>
            </a:r>
          </a:p>
        </p:txBody>
      </p:sp>
      <p:sp>
        <p:nvSpPr>
          <p:cNvPr id="28" name="矩形 27"/>
          <p:cNvSpPr/>
          <p:nvPr/>
        </p:nvSpPr>
        <p:spPr>
          <a:xfrm>
            <a:off x="0" y="2106434"/>
            <a:ext cx="12193794" cy="1440372"/>
          </a:xfrm>
          <a:prstGeom prst="rect">
            <a:avLst/>
          </a:prstGeom>
          <a:gradFill>
            <a:gsLst>
              <a:gs pos="100000">
                <a:schemeClr val="bg1">
                  <a:lumMod val="85000"/>
                </a:schemeClr>
              </a:gs>
              <a:gs pos="0">
                <a:schemeClr val="bg1"/>
              </a:gs>
            </a:gsLst>
            <a:lin ang="2700000" scaled="1"/>
          </a:gradFill>
          <a:ln>
            <a:gradFill>
              <a:gsLst>
                <a:gs pos="0">
                  <a:schemeClr val="bg1">
                    <a:lumMod val="85000"/>
                  </a:schemeClr>
                </a:gs>
                <a:gs pos="100000">
                  <a:schemeClr val="bg1"/>
                </a:gs>
              </a:gsLst>
              <a:lin ang="5400000" scaled="0"/>
            </a:gradFill>
          </a:ln>
          <a:effectLst>
            <a:outerShdw blurRad="393700" dist="546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49"/>
          <p:cNvSpPr txBox="1"/>
          <p:nvPr/>
        </p:nvSpPr>
        <p:spPr>
          <a:xfrm>
            <a:off x="3214886" y="4653930"/>
            <a:ext cx="6048672" cy="830997"/>
          </a:xfrm>
          <a:prstGeom prst="rect">
            <a:avLst/>
          </a:prstGeom>
          <a:noFill/>
          <a:effectLst/>
        </p:spPr>
        <p:txBody>
          <a:bodyPr wrap="square" rtlCol="0">
            <a:spAutoFit/>
          </a:bodyPr>
          <a:lstStyle/>
          <a:p>
            <a:pPr algn="ctr"/>
            <a:r>
              <a:rPr lang="zh-CN" altLang="en-US" sz="4800" b="1" dirty="0">
                <a:solidFill>
                  <a:srgbClr val="EA5E66"/>
                </a:solidFill>
                <a:latin typeface="微软雅黑" pitchFamily="34" charset="-122"/>
                <a:ea typeface="微软雅黑" pitchFamily="34" charset="-122"/>
                <a:cs typeface="Arial" panose="020B0604020202020204" pitchFamily="34" charset="0"/>
              </a:rPr>
              <a:t>谢</a:t>
            </a:r>
            <a:r>
              <a:rPr lang="zh-CN" altLang="en-US" sz="4800" b="1" dirty="0">
                <a:solidFill>
                  <a:srgbClr val="EA6103"/>
                </a:solidFill>
                <a:latin typeface="微软雅黑" pitchFamily="34" charset="-122"/>
                <a:ea typeface="微软雅黑" pitchFamily="34" charset="-122"/>
                <a:cs typeface="Arial" panose="020B0604020202020204" pitchFamily="34" charset="0"/>
              </a:rPr>
              <a:t>谢</a:t>
            </a:r>
            <a:r>
              <a:rPr lang="zh-CN" altLang="en-US" sz="4800" b="1" dirty="0">
                <a:solidFill>
                  <a:srgbClr val="F69F1E"/>
                </a:solidFill>
                <a:latin typeface="微软雅黑" pitchFamily="34" charset="-122"/>
                <a:ea typeface="微软雅黑" pitchFamily="34" charset="-122"/>
                <a:cs typeface="Arial" panose="020B0604020202020204" pitchFamily="34" charset="0"/>
              </a:rPr>
              <a:t>聆</a:t>
            </a:r>
            <a:r>
              <a:rPr lang="zh-CN" altLang="en-US" sz="4800" b="1" dirty="0">
                <a:solidFill>
                  <a:srgbClr val="0099A9"/>
                </a:solidFill>
                <a:latin typeface="微软雅黑" pitchFamily="34" charset="-122"/>
                <a:ea typeface="微软雅黑" pitchFamily="34" charset="-122"/>
                <a:cs typeface="Arial" panose="020B0604020202020204" pitchFamily="34" charset="0"/>
              </a:rPr>
              <a:t>听</a:t>
            </a:r>
            <a:r>
              <a:rPr lang="zh-CN" altLang="en-US" sz="4800" b="1" dirty="0">
                <a:solidFill>
                  <a:srgbClr val="0070C0"/>
                </a:solidFill>
                <a:latin typeface="微软雅黑" pitchFamily="34" charset="-122"/>
                <a:ea typeface="微软雅黑" pitchFamily="34" charset="-122"/>
                <a:cs typeface="Arial" panose="020B0604020202020204" pitchFamily="34" charset="0"/>
              </a:rPr>
              <a:t>！</a:t>
            </a:r>
          </a:p>
        </p:txBody>
      </p:sp>
      <p:sp>
        <p:nvSpPr>
          <p:cNvPr id="32" name="TextBox 31"/>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8" name="组合 7">
            <a:extLst>
              <a:ext uri="{FF2B5EF4-FFF2-40B4-BE49-F238E27FC236}">
                <a16:creationId xmlns:a16="http://schemas.microsoft.com/office/drawing/2014/main" id="{D6EFB3D0-50DE-2B96-318E-B7144C58DD78}"/>
              </a:ext>
            </a:extLst>
          </p:cNvPr>
          <p:cNvGrpSpPr/>
          <p:nvPr/>
        </p:nvGrpSpPr>
        <p:grpSpPr>
          <a:xfrm>
            <a:off x="1198662" y="1557586"/>
            <a:ext cx="10081120" cy="2611239"/>
            <a:chOff x="1622204" y="1773610"/>
            <a:chExt cx="8937497" cy="2035175"/>
          </a:xfrm>
        </p:grpSpPr>
        <p:pic>
          <p:nvPicPr>
            <p:cNvPr id="2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22204" y="1773610"/>
              <a:ext cx="8937497" cy="2035175"/>
            </a:xfrm>
            <a:prstGeom prst="rect">
              <a:avLst/>
            </a:prstGeom>
            <a:solidFill>
              <a:srgbClr val="FFD860"/>
            </a:solidFill>
            <a:ln w="88900" cap="sq">
              <a:gradFill flip="none" rotWithShape="1">
                <a:gsLst>
                  <a:gs pos="100000">
                    <a:schemeClr val="bg1">
                      <a:lumMod val="85000"/>
                    </a:schemeClr>
                  </a:gs>
                  <a:gs pos="0">
                    <a:schemeClr val="bg1"/>
                  </a:gs>
                </a:gsLst>
                <a:lin ang="27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a:extLst>
                <a:ext uri="{FF2B5EF4-FFF2-40B4-BE49-F238E27FC236}">
                  <a16:creationId xmlns:a16="http://schemas.microsoft.com/office/drawing/2014/main" id="{868B3009-B7FD-7BAA-1DB5-99CFEBAEE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727" y="1898237"/>
              <a:ext cx="8640960" cy="1747581"/>
            </a:xfrm>
            <a:prstGeom prst="rect">
              <a:avLst/>
            </a:prstGeom>
          </p:spPr>
        </p:pic>
      </p:grpSp>
      <p:sp>
        <p:nvSpPr>
          <p:cNvPr id="9" name="TextBox 7">
            <a:extLst>
              <a:ext uri="{FF2B5EF4-FFF2-40B4-BE49-F238E27FC236}">
                <a16:creationId xmlns:a16="http://schemas.microsoft.com/office/drawing/2014/main" id="{8FDA913C-5FCF-DB37-356E-BBF2F0CB9FD6}"/>
              </a:ext>
            </a:extLst>
          </p:cNvPr>
          <p:cNvSpPr>
            <a:spLocks noChangeArrowheads="1"/>
          </p:cNvSpPr>
          <p:nvPr/>
        </p:nvSpPr>
        <p:spPr bwMode="auto">
          <a:xfrm>
            <a:off x="3934966" y="5590034"/>
            <a:ext cx="4084843" cy="861774"/>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spcBef>
                <a:spcPts val="1200"/>
              </a:spcBef>
            </a:pPr>
            <a:r>
              <a:rPr lang="zh-CN" altLang="en-US" sz="2000" b="1" dirty="0">
                <a:solidFill>
                  <a:schemeClr val="bg2">
                    <a:lumMod val="50000"/>
                  </a:schemeClr>
                </a:solidFill>
                <a:latin typeface="方正兰亭黑简体"/>
                <a:ea typeface="微软雅黑" panose="020B0503020204020204" pitchFamily="34" charset="-122"/>
                <a:cs typeface="Arial" panose="020B0604020202020204" pitchFamily="34" charset="0"/>
              </a:rPr>
              <a:t>工程训练中心</a:t>
            </a:r>
            <a:endParaRPr lang="en-US" altLang="zh-CN" sz="2000" b="1" dirty="0">
              <a:solidFill>
                <a:schemeClr val="bg2">
                  <a:lumMod val="50000"/>
                </a:schemeClr>
              </a:solidFill>
              <a:latin typeface="方正兰亭黑简体"/>
              <a:ea typeface="微软雅黑" panose="020B0503020204020204" pitchFamily="34" charset="-122"/>
              <a:cs typeface="Arial" panose="020B0604020202020204" pitchFamily="34" charset="0"/>
            </a:endParaRPr>
          </a:p>
          <a:p>
            <a:pPr algn="ctr" eaLnBrk="0" hangingPunct="0">
              <a:spcBef>
                <a:spcPts val="1200"/>
              </a:spcBef>
            </a:pPr>
            <a:r>
              <a:rPr lang="zh-CN" altLang="en-US" sz="2000" b="1" dirty="0">
                <a:solidFill>
                  <a:schemeClr val="bg2">
                    <a:lumMod val="50000"/>
                  </a:schemeClr>
                </a:solidFill>
                <a:latin typeface="方正兰亭黑简体"/>
                <a:ea typeface="微软雅黑" panose="020B0503020204020204" pitchFamily="34" charset="-122"/>
                <a:cs typeface="Arial" panose="020B0604020202020204" pitchFamily="34" charset="0"/>
              </a:rPr>
              <a:t>年  月  日</a:t>
            </a:r>
            <a:endParaRPr lang="en-US" altLang="zh-CN" sz="2000" b="1" dirty="0">
              <a:solidFill>
                <a:schemeClr val="bg2">
                  <a:lumMod val="50000"/>
                </a:schemeClr>
              </a:solidFill>
              <a:latin typeface="方正兰亭黑简体"/>
              <a:ea typeface="微软雅黑" panose="020B0503020204020204" pitchFamily="34" charset="-122"/>
              <a:cs typeface="Arial" panose="020B0604020202020204" pitchFamily="34" charset="0"/>
            </a:endParaRPr>
          </a:p>
        </p:txBody>
      </p:sp>
    </p:spTree>
    <p:custDataLst>
      <p:tags r:id="rId1"/>
    </p:custDataLst>
    <p:extLst>
      <p:ext uri="{BB962C8B-B14F-4D97-AF65-F5344CB8AC3E}">
        <p14:creationId xmlns:p14="http://schemas.microsoft.com/office/powerpoint/2010/main" val="39566497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0"/>
                                        </p:tgtEl>
                                        <p:attrNameLst>
                                          <p:attrName>ppt_y</p:attrName>
                                        </p:attrNameLst>
                                      </p:cBhvr>
                                      <p:tavLst>
                                        <p:tav tm="0">
                                          <p:val>
                                            <p:strVal val="#ppt_y"/>
                                          </p:val>
                                        </p:tav>
                                        <p:tav tm="100000">
                                          <p:val>
                                            <p:strVal val="#ppt_y"/>
                                          </p:val>
                                        </p:tav>
                                      </p:tavLst>
                                    </p:anim>
                                    <p:anim calcmode="lin" valueType="num">
                                      <p:cBhvr>
                                        <p:cTn id="2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0"/>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7"/>
          <p:cNvSpPr>
            <a:spLocks/>
          </p:cNvSpPr>
          <p:nvPr/>
        </p:nvSpPr>
        <p:spPr bwMode="auto">
          <a:xfrm>
            <a:off x="3349790" y="1338905"/>
            <a:ext cx="1340584" cy="423408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65000"/>
            </a:schemeClr>
          </a:solidFill>
          <a:ln>
            <a:noFill/>
          </a:ln>
          <a:effectLst>
            <a:innerShdw blurRad="63500" dist="50800" dir="10800000">
              <a:prstClr val="black">
                <a:alpha val="50000"/>
              </a:prstClr>
            </a:innerShdw>
          </a:effectLst>
        </p:spPr>
        <p:txBody>
          <a:bodyPr vert="horz" wrap="square" lIns="121917" tIns="60958" rIns="121917" bIns="60958" numCol="1" anchor="t" anchorCtr="0" compatLnSpc="1">
            <a:prstTxWarp prst="textNoShape">
              <a:avLst/>
            </a:prstTxWarp>
          </a:bodyPr>
          <a:lstStyle/>
          <a:p>
            <a:endParaRPr lang="zh-CN" altLang="en-US"/>
          </a:p>
        </p:txBody>
      </p:sp>
      <p:sp>
        <p:nvSpPr>
          <p:cNvPr id="51" name="六边形 50"/>
          <p:cNvSpPr/>
          <p:nvPr/>
        </p:nvSpPr>
        <p:spPr>
          <a:xfrm>
            <a:off x="3214886" y="4710401"/>
            <a:ext cx="3266578" cy="97022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六边形 49"/>
          <p:cNvSpPr/>
          <p:nvPr/>
        </p:nvSpPr>
        <p:spPr>
          <a:xfrm>
            <a:off x="3214886" y="1287944"/>
            <a:ext cx="3266578" cy="97022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TextBox 112"/>
          <p:cNvSpPr txBox="1"/>
          <p:nvPr/>
        </p:nvSpPr>
        <p:spPr>
          <a:xfrm>
            <a:off x="7967414" y="1053530"/>
            <a:ext cx="2952328" cy="738664"/>
          </a:xfrm>
          <a:prstGeom prst="rect">
            <a:avLst/>
          </a:prstGeom>
          <a:noFill/>
        </p:spPr>
        <p:txBody>
          <a:bodyPr wrap="square" lIns="0" tIns="0" rIns="0" bIns="0" rtlCol="0">
            <a:spAutoFit/>
          </a:bodyPr>
          <a:lstStyle/>
          <a:p>
            <a:r>
              <a:rPr lang="en-US" altLang="zh-CN" sz="2400" b="1" dirty="0">
                <a:solidFill>
                  <a:schemeClr val="tx1">
                    <a:lumMod val="75000"/>
                    <a:lumOff val="25000"/>
                  </a:schemeClr>
                </a:solidFill>
                <a:latin typeface="微软雅黑" pitchFamily="34" charset="-122"/>
                <a:ea typeface="微软雅黑" pitchFamily="34" charset="-122"/>
              </a:rPr>
              <a:t>· </a:t>
            </a:r>
            <a:r>
              <a:rPr lang="zh-CN" altLang="en-US" sz="2400" b="1" dirty="0">
                <a:solidFill>
                  <a:schemeClr val="tx1">
                    <a:lumMod val="75000"/>
                    <a:lumOff val="25000"/>
                  </a:schemeClr>
                </a:solidFill>
                <a:latin typeface="微软雅黑" pitchFamily="34" charset="-122"/>
                <a:ea typeface="微软雅黑" pitchFamily="34" charset="-122"/>
              </a:rPr>
              <a:t>专业二年级</a:t>
            </a:r>
            <a:endParaRPr lang="en-US" altLang="zh-CN" sz="2400" b="1" dirty="0">
              <a:solidFill>
                <a:schemeClr val="tx1">
                  <a:lumMod val="75000"/>
                  <a:lumOff val="25000"/>
                </a:schemeClr>
              </a:solidFill>
              <a:latin typeface="微软雅黑" pitchFamily="34" charset="-122"/>
              <a:ea typeface="微软雅黑" pitchFamily="34" charset="-122"/>
            </a:endParaRPr>
          </a:p>
          <a:p>
            <a:r>
              <a:rPr lang="en-US" altLang="zh-CN" sz="2400" b="1" dirty="0">
                <a:solidFill>
                  <a:schemeClr val="tx1">
                    <a:lumMod val="75000"/>
                    <a:lumOff val="25000"/>
                  </a:schemeClr>
                </a:solidFill>
                <a:latin typeface="微软雅黑" pitchFamily="34" charset="-122"/>
                <a:ea typeface="微软雅黑" pitchFamily="34" charset="-122"/>
              </a:rPr>
              <a:t>· </a:t>
            </a:r>
            <a:r>
              <a:rPr lang="zh-CN" altLang="en-US" sz="2400" b="1" dirty="0">
                <a:solidFill>
                  <a:schemeClr val="tx1">
                    <a:lumMod val="75000"/>
                    <a:lumOff val="25000"/>
                  </a:schemeClr>
                </a:solidFill>
                <a:latin typeface="微软雅黑" pitchFamily="34" charset="-122"/>
                <a:ea typeface="微软雅黑" pitchFamily="34" charset="-122"/>
              </a:rPr>
              <a:t>专业基础课</a:t>
            </a:r>
          </a:p>
        </p:txBody>
      </p:sp>
      <p:sp>
        <p:nvSpPr>
          <p:cNvPr id="115" name="TextBox 114"/>
          <p:cNvSpPr txBox="1"/>
          <p:nvPr/>
        </p:nvSpPr>
        <p:spPr>
          <a:xfrm>
            <a:off x="1174281" y="2800306"/>
            <a:ext cx="1774860" cy="369332"/>
          </a:xfrm>
          <a:prstGeom prst="rect">
            <a:avLst/>
          </a:prstGeom>
          <a:noFill/>
        </p:spPr>
        <p:txBody>
          <a:bodyPr wrap="square" lIns="0" tIns="0" rIns="0" bIns="0" rtlCol="0">
            <a:spAutoFit/>
          </a:bodyPr>
          <a:lstStyle/>
          <a:p>
            <a:pPr algn="ctr"/>
            <a:r>
              <a:rPr lang="zh-CN" altLang="en-US" sz="2400" b="1" dirty="0">
                <a:solidFill>
                  <a:schemeClr val="tx1">
                    <a:lumMod val="75000"/>
                    <a:lumOff val="25000"/>
                  </a:schemeClr>
                </a:solidFill>
                <a:latin typeface="微软雅黑" pitchFamily="34" charset="-122"/>
                <a:ea typeface="微软雅黑" pitchFamily="34" charset="-122"/>
              </a:rPr>
              <a:t>填加标题</a:t>
            </a:r>
          </a:p>
        </p:txBody>
      </p:sp>
      <p:sp>
        <p:nvSpPr>
          <p:cNvPr id="116" name="TextBox 115"/>
          <p:cNvSpPr txBox="1"/>
          <p:nvPr/>
        </p:nvSpPr>
        <p:spPr>
          <a:xfrm>
            <a:off x="1307454" y="3230333"/>
            <a:ext cx="1555139" cy="1038746"/>
          </a:xfrm>
          <a:prstGeom prst="rect">
            <a:avLst/>
          </a:prstGeom>
          <a:noFill/>
        </p:spPr>
        <p:txBody>
          <a:bodyPr wrap="square" lIns="0" tIns="0" rIns="0" bIns="0" rtlCol="0">
            <a:spAutoFit/>
          </a:bodyPr>
          <a:lstStyle/>
          <a:p>
            <a:pPr algn="ctr">
              <a:lnSpc>
                <a:spcPct val="150000"/>
              </a:lnSpc>
            </a:pPr>
            <a:r>
              <a:rPr lang="zh-CN" altLang="en-US" sz="1500" dirty="0">
                <a:solidFill>
                  <a:schemeClr val="tx1">
                    <a:lumMod val="75000"/>
                    <a:lumOff val="25000"/>
                  </a:schemeClr>
                </a:solidFill>
                <a:latin typeface="微软雅黑" pitchFamily="34" charset="-122"/>
                <a:ea typeface="微软雅黑" pitchFamily="34" charset="-122"/>
              </a:rPr>
              <a:t>点击输入说明文字</a:t>
            </a:r>
            <a:endParaRPr lang="en-US" altLang="zh-CN" sz="1500" dirty="0">
              <a:solidFill>
                <a:schemeClr val="tx1">
                  <a:lumMod val="75000"/>
                  <a:lumOff val="25000"/>
                </a:schemeClr>
              </a:solidFill>
              <a:latin typeface="微软雅黑" pitchFamily="34" charset="-122"/>
              <a:ea typeface="微软雅黑" pitchFamily="34" charset="-122"/>
            </a:endParaRPr>
          </a:p>
          <a:p>
            <a:pPr algn="ctr">
              <a:lnSpc>
                <a:spcPct val="150000"/>
              </a:lnSpc>
            </a:pPr>
            <a:r>
              <a:rPr lang="zh-CN" altLang="en-US" sz="1500" dirty="0">
                <a:solidFill>
                  <a:schemeClr val="tx1">
                    <a:lumMod val="75000"/>
                    <a:lumOff val="25000"/>
                  </a:schemeClr>
                </a:solidFill>
                <a:latin typeface="微软雅黑" pitchFamily="34" charset="-122"/>
                <a:ea typeface="微软雅黑" pitchFamily="34" charset="-122"/>
              </a:rPr>
              <a:t>点击输入说明文字</a:t>
            </a:r>
          </a:p>
          <a:p>
            <a:pPr algn="ctr">
              <a:lnSpc>
                <a:spcPct val="150000"/>
              </a:lnSpc>
            </a:pPr>
            <a:r>
              <a:rPr lang="zh-CN" altLang="en-US" sz="1500" dirty="0">
                <a:solidFill>
                  <a:schemeClr val="tx1">
                    <a:lumMod val="75000"/>
                    <a:lumOff val="25000"/>
                  </a:schemeClr>
                </a:solidFill>
                <a:latin typeface="微软雅黑" pitchFamily="34" charset="-122"/>
                <a:ea typeface="微软雅黑" pitchFamily="34" charset="-122"/>
              </a:rPr>
              <a:t>点击输入说明文字</a:t>
            </a:r>
          </a:p>
        </p:txBody>
      </p:sp>
      <p:sp>
        <p:nvSpPr>
          <p:cNvPr id="120" name="Line 40"/>
          <p:cNvSpPr>
            <a:spLocks noChangeShapeType="1"/>
          </p:cNvSpPr>
          <p:nvPr/>
        </p:nvSpPr>
        <p:spPr bwMode="auto">
          <a:xfrm flipH="1">
            <a:off x="5581722" y="3484947"/>
            <a:ext cx="1471710" cy="0"/>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a:p>
        </p:txBody>
      </p:sp>
      <p:grpSp>
        <p:nvGrpSpPr>
          <p:cNvPr id="122" name="组合 121"/>
          <p:cNvGrpSpPr/>
          <p:nvPr/>
        </p:nvGrpSpPr>
        <p:grpSpPr>
          <a:xfrm>
            <a:off x="7421652" y="1942416"/>
            <a:ext cx="3041452" cy="3042552"/>
            <a:chOff x="1403648" y="1115468"/>
            <a:chExt cx="1294414" cy="1294414"/>
          </a:xfrm>
        </p:grpSpPr>
        <p:sp>
          <p:nvSpPr>
            <p:cNvPr id="123" name="椭圆 122"/>
            <p:cNvSpPr/>
            <p:nvPr/>
          </p:nvSpPr>
          <p:spPr>
            <a:xfrm>
              <a:off x="1539485" y="1259632"/>
              <a:ext cx="1022740" cy="1022740"/>
            </a:xfrm>
            <a:prstGeom prst="ellipse">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dirty="0">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26" name="同心圆 12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endParaRPr>
              </a:p>
            </p:txBody>
          </p:sp>
          <p:sp>
            <p:nvSpPr>
              <p:cNvPr id="127" name="同心圆 12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endParaRPr>
              </a:p>
            </p:txBody>
          </p:sp>
        </p:grpSp>
        <p:sp>
          <p:nvSpPr>
            <p:cNvPr id="125" name="TextBox 124"/>
            <p:cNvSpPr txBox="1"/>
            <p:nvPr/>
          </p:nvSpPr>
          <p:spPr>
            <a:xfrm>
              <a:off x="1687876" y="1485936"/>
              <a:ext cx="725958" cy="523758"/>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00" dirty="0">
                  <a:solidFill>
                    <a:schemeClr val="bg1"/>
                  </a:solidFill>
                  <a:effectLst/>
                  <a:latin typeface="微软雅黑" panose="020B0503020204020204" pitchFamily="34" charset="-122"/>
                  <a:ea typeface="微软雅黑" panose="020B0503020204020204" pitchFamily="34" charset="-122"/>
                </a:rPr>
                <a:t>课程</a:t>
              </a:r>
              <a:endParaRPr lang="en-US" altLang="zh-CN" sz="3700" dirty="0">
                <a:solidFill>
                  <a:schemeClr val="bg1"/>
                </a:solidFill>
                <a:effectLst/>
                <a:latin typeface="微软雅黑" panose="020B0503020204020204" pitchFamily="34" charset="-122"/>
                <a:ea typeface="微软雅黑" panose="020B0503020204020204" pitchFamily="34" charset="-122"/>
              </a:endParaRPr>
            </a:p>
            <a:p>
              <a:r>
                <a:rPr lang="zh-CN" altLang="en-US" sz="3700" dirty="0">
                  <a:solidFill>
                    <a:schemeClr val="bg1"/>
                  </a:solidFill>
                  <a:effectLst/>
                  <a:latin typeface="微软雅黑" panose="020B0503020204020204" pitchFamily="34" charset="-122"/>
                  <a:ea typeface="微软雅黑" panose="020B0503020204020204" pitchFamily="34" charset="-122"/>
                </a:rPr>
                <a:t>名称</a:t>
              </a:r>
            </a:p>
          </p:txBody>
        </p:sp>
      </p:grpSp>
      <p:sp>
        <p:nvSpPr>
          <p:cNvPr id="128" name="TextBox 12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35" name="TextBox 34"/>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教学分析</a:t>
            </a:r>
          </a:p>
        </p:txBody>
      </p:sp>
      <p:pic>
        <p:nvPicPr>
          <p:cNvPr id="36"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7"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椭圆 3"/>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3111479" y="439873"/>
            <a:ext cx="2171349" cy="415498"/>
          </a:xfrm>
          <a:prstGeom prst="rect">
            <a:avLst/>
          </a:prstGeom>
          <a:noFill/>
        </p:spPr>
        <p:txBody>
          <a:bodyPr wrap="square" lIns="0" tIns="0" rIns="0" bIns="0" rtlCol="0">
            <a:spAutoFit/>
          </a:bodyPr>
          <a:lstStyle/>
          <a:p>
            <a:r>
              <a:rPr lang="zh-CN" altLang="en-US" sz="2700" dirty="0">
                <a:solidFill>
                  <a:srgbClr val="FF0000"/>
                </a:solidFill>
                <a:latin typeface="微软雅黑"/>
                <a:ea typeface="微软雅黑"/>
              </a:rPr>
              <a:t>课程分析</a:t>
            </a:r>
          </a:p>
        </p:txBody>
      </p:sp>
      <p:sp>
        <p:nvSpPr>
          <p:cNvPr id="45" name="TextBox 44"/>
          <p:cNvSpPr txBox="1"/>
          <p:nvPr/>
        </p:nvSpPr>
        <p:spPr>
          <a:xfrm>
            <a:off x="7319342" y="5176570"/>
            <a:ext cx="3384376" cy="738664"/>
          </a:xfrm>
          <a:prstGeom prst="rect">
            <a:avLst/>
          </a:prstGeom>
          <a:noFill/>
        </p:spPr>
        <p:txBody>
          <a:bodyPr wrap="square" lIns="0" tIns="0" rIns="0" bIns="0" rtlCol="0">
            <a:spAutoFit/>
          </a:bodyPr>
          <a:lstStyle/>
          <a:p>
            <a:pPr defTabSz="912813">
              <a:lnSpc>
                <a:spcPct val="120000"/>
              </a:lnSpc>
              <a:buFont typeface="Arial" charset="0"/>
              <a:buNone/>
            </a:pPr>
            <a:r>
              <a:rPr lang="zh-CN" altLang="en-US" sz="2000" dirty="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46" name="TextBox 45"/>
          <p:cNvSpPr txBox="1"/>
          <p:nvPr/>
        </p:nvSpPr>
        <p:spPr>
          <a:xfrm>
            <a:off x="6124371" y="2944322"/>
            <a:ext cx="906939" cy="369332"/>
          </a:xfrm>
          <a:prstGeom prst="rect">
            <a:avLst/>
          </a:prstGeom>
          <a:noFill/>
        </p:spPr>
        <p:txBody>
          <a:bodyPr wrap="square" lIns="0" tIns="0" rIns="0" bIns="0" rtlCol="0">
            <a:spAutoFit/>
          </a:bodyPr>
          <a:lstStyle/>
          <a:p>
            <a:r>
              <a:rPr lang="zh-CN" altLang="en-US" sz="2400" b="1" dirty="0">
                <a:solidFill>
                  <a:schemeClr val="tx1">
                    <a:lumMod val="75000"/>
                    <a:lumOff val="25000"/>
                  </a:schemeClr>
                </a:solidFill>
                <a:latin typeface="微软雅黑" pitchFamily="34" charset="-122"/>
                <a:ea typeface="微软雅黑" pitchFamily="34" charset="-122"/>
              </a:rPr>
              <a:t>前导</a:t>
            </a:r>
          </a:p>
        </p:txBody>
      </p:sp>
      <p:sp>
        <p:nvSpPr>
          <p:cNvPr id="47" name="TextBox 46"/>
          <p:cNvSpPr txBox="1"/>
          <p:nvPr/>
        </p:nvSpPr>
        <p:spPr>
          <a:xfrm>
            <a:off x="6124371" y="3636658"/>
            <a:ext cx="906939" cy="369332"/>
          </a:xfrm>
          <a:prstGeom prst="rect">
            <a:avLst/>
          </a:prstGeom>
          <a:noFill/>
        </p:spPr>
        <p:txBody>
          <a:bodyPr wrap="square" lIns="0" tIns="0" rIns="0" bIns="0" rtlCol="0">
            <a:spAutoFit/>
          </a:bodyPr>
          <a:lstStyle/>
          <a:p>
            <a:r>
              <a:rPr lang="zh-CN" altLang="en-US" sz="2400" b="1" dirty="0">
                <a:solidFill>
                  <a:schemeClr val="tx1">
                    <a:lumMod val="75000"/>
                    <a:lumOff val="25000"/>
                  </a:schemeClr>
                </a:solidFill>
                <a:latin typeface="微软雅黑" pitchFamily="34" charset="-122"/>
                <a:ea typeface="微软雅黑" pitchFamily="34" charset="-122"/>
              </a:rPr>
              <a:t>课程</a:t>
            </a:r>
          </a:p>
        </p:txBody>
      </p:sp>
      <p:sp>
        <p:nvSpPr>
          <p:cNvPr id="48" name="TextBox 47"/>
          <p:cNvSpPr txBox="1"/>
          <p:nvPr/>
        </p:nvSpPr>
        <p:spPr>
          <a:xfrm>
            <a:off x="3663898" y="1534496"/>
            <a:ext cx="2333421" cy="492443"/>
          </a:xfrm>
          <a:prstGeom prst="rect">
            <a:avLst/>
          </a:prstGeom>
          <a:noFill/>
        </p:spPr>
        <p:txBody>
          <a:bodyPr wrap="square" lIns="0" tIns="0" rIns="0" bIns="0" rtlCol="0">
            <a:spAutoFit/>
          </a:bodyPr>
          <a:lstStyle/>
          <a:p>
            <a:r>
              <a:rPr lang="en-US" altLang="zh-CN" sz="3200" b="1" dirty="0">
                <a:solidFill>
                  <a:schemeClr val="accent6"/>
                </a:solidFill>
                <a:latin typeface="微软雅黑" pitchFamily="34" charset="-122"/>
                <a:ea typeface="微软雅黑" pitchFamily="34" charset="-122"/>
              </a:rPr>
              <a:t>《</a:t>
            </a:r>
            <a:r>
              <a:rPr lang="zh-CN" altLang="en-US" sz="3200" b="1" dirty="0">
                <a:solidFill>
                  <a:schemeClr val="accent6"/>
                </a:solidFill>
                <a:latin typeface="微软雅黑" pitchFamily="34" charset="-122"/>
                <a:ea typeface="微软雅黑" pitchFamily="34" charset="-122"/>
              </a:rPr>
              <a:t>课程名称</a:t>
            </a:r>
            <a:r>
              <a:rPr lang="en-US" altLang="zh-CN" sz="3200" b="1" dirty="0">
                <a:solidFill>
                  <a:schemeClr val="accent6"/>
                </a:solidFill>
                <a:latin typeface="微软雅黑" pitchFamily="34" charset="-122"/>
                <a:ea typeface="微软雅黑" pitchFamily="34" charset="-122"/>
              </a:rPr>
              <a:t>》</a:t>
            </a:r>
            <a:endParaRPr lang="zh-CN" altLang="en-US" sz="3200" b="1" dirty="0">
              <a:solidFill>
                <a:schemeClr val="accent6"/>
              </a:solidFill>
              <a:latin typeface="微软雅黑" pitchFamily="34" charset="-122"/>
              <a:ea typeface="微软雅黑" pitchFamily="34" charset="-122"/>
            </a:endParaRPr>
          </a:p>
        </p:txBody>
      </p:sp>
      <p:sp>
        <p:nvSpPr>
          <p:cNvPr id="49" name="TextBox 48"/>
          <p:cNvSpPr txBox="1"/>
          <p:nvPr/>
        </p:nvSpPr>
        <p:spPr>
          <a:xfrm>
            <a:off x="3761785" y="4900151"/>
            <a:ext cx="2333421" cy="492443"/>
          </a:xfrm>
          <a:prstGeom prst="rect">
            <a:avLst/>
          </a:prstGeom>
          <a:noFill/>
        </p:spPr>
        <p:txBody>
          <a:bodyPr wrap="square" lIns="0" tIns="0" rIns="0" bIns="0" rtlCol="0">
            <a:spAutoFit/>
          </a:bodyPr>
          <a:lstStyle/>
          <a:p>
            <a:r>
              <a:rPr lang="en-US" altLang="zh-CN" sz="3200" b="1" dirty="0">
                <a:solidFill>
                  <a:srgbClr val="0099A9"/>
                </a:solidFill>
                <a:latin typeface="微软雅黑" pitchFamily="34" charset="-122"/>
                <a:ea typeface="微软雅黑" pitchFamily="34" charset="-122"/>
              </a:rPr>
              <a:t>《</a:t>
            </a:r>
            <a:r>
              <a:rPr lang="zh-CN" altLang="en-US" sz="3200" b="1">
                <a:solidFill>
                  <a:srgbClr val="0099A9"/>
                </a:solidFill>
                <a:latin typeface="微软雅黑" pitchFamily="34" charset="-122"/>
                <a:ea typeface="微软雅黑" pitchFamily="34" charset="-122"/>
              </a:rPr>
              <a:t>课程名称</a:t>
            </a:r>
            <a:r>
              <a:rPr lang="en-US" altLang="zh-CN" sz="3200" b="1" dirty="0">
                <a:solidFill>
                  <a:srgbClr val="0099A9"/>
                </a:solidFill>
                <a:latin typeface="微软雅黑" pitchFamily="34" charset="-122"/>
                <a:ea typeface="微软雅黑" pitchFamily="34" charset="-122"/>
              </a:rPr>
              <a:t>》</a:t>
            </a:r>
            <a:endParaRPr lang="zh-CN" altLang="en-US" sz="3200" b="1" dirty="0">
              <a:solidFill>
                <a:srgbClr val="0099A9"/>
              </a:solidFill>
              <a:latin typeface="微软雅黑" pitchFamily="34" charset="-122"/>
              <a:ea typeface="微软雅黑" pitchFamily="34" charset="-122"/>
            </a:endParaRPr>
          </a:p>
        </p:txBody>
      </p:sp>
    </p:spTree>
    <p:extLst>
      <p:ext uri="{BB962C8B-B14F-4D97-AF65-F5344CB8AC3E}">
        <p14:creationId xmlns:p14="http://schemas.microsoft.com/office/powerpoint/2010/main" val="1371701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12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50000">
                                          <p:cBhvr additive="base">
                                            <p:cTn id="11" dur="12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200"/>
                                </p:stCondLst>
                                <p:childTnLst>
                                  <p:par>
                                    <p:cTn id="27" presetID="10" presetClass="entr" presetSubtype="0" fill="hold" grpId="0" nodeType="after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childTnLst>
                                    </p:cTn>
                                  </p:par>
                                </p:childTnLst>
                              </p:cTn>
                            </p:par>
                            <p:par>
                              <p:cTn id="30" fill="hold">
                                <p:stCondLst>
                                  <p:cond delay="2700"/>
                                </p:stCondLst>
                                <p:childTnLst>
                                  <p:par>
                                    <p:cTn id="31" presetID="53" presetClass="entr" presetSubtype="16"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p:cTn id="33" dur="500" fill="hold"/>
                                            <p:tgtEl>
                                              <p:spTgt spid="122"/>
                                            </p:tgtEl>
                                            <p:attrNameLst>
                                              <p:attrName>ppt_w</p:attrName>
                                            </p:attrNameLst>
                                          </p:cBhvr>
                                          <p:tavLst>
                                            <p:tav tm="0">
                                              <p:val>
                                                <p:fltVal val="0"/>
                                              </p:val>
                                            </p:tav>
                                            <p:tav tm="100000">
                                              <p:val>
                                                <p:strVal val="#ppt_w"/>
                                              </p:val>
                                            </p:tav>
                                          </p:tavLst>
                                        </p:anim>
                                        <p:anim calcmode="lin" valueType="num">
                                          <p:cBhvr>
                                            <p:cTn id="34" dur="500" fill="hold"/>
                                            <p:tgtEl>
                                              <p:spTgt spid="122"/>
                                            </p:tgtEl>
                                            <p:attrNameLst>
                                              <p:attrName>ppt_h</p:attrName>
                                            </p:attrNameLst>
                                          </p:cBhvr>
                                          <p:tavLst>
                                            <p:tav tm="0">
                                              <p:val>
                                                <p:fltVal val="0"/>
                                              </p:val>
                                            </p:tav>
                                            <p:tav tm="100000">
                                              <p:val>
                                                <p:strVal val="#ppt_h"/>
                                              </p:val>
                                            </p:tav>
                                          </p:tavLst>
                                        </p:anim>
                                        <p:animEffect transition="in" filter="fade">
                                          <p:cBhvr>
                                            <p:cTn id="35" dur="500"/>
                                            <p:tgtEl>
                                              <p:spTgt spid="122"/>
                                            </p:tgtEl>
                                          </p:cBhvr>
                                        </p:animEffect>
                                      </p:childTnLst>
                                    </p:cTn>
                                  </p:par>
                                </p:childTnLst>
                              </p:cTn>
                            </p:par>
                            <p:par>
                              <p:cTn id="36" fill="hold">
                                <p:stCondLst>
                                  <p:cond delay="3200"/>
                                </p:stCondLst>
                                <p:childTnLst>
                                  <p:par>
                                    <p:cTn id="37" presetID="42"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1000" fill="hold"/>
                                            <p:tgtEl>
                                              <p:spTgt spid="113"/>
                                            </p:tgtEl>
                                            <p:attrNameLst>
                                              <p:attrName>ppt_y</p:attrName>
                                            </p:attrNameLst>
                                          </p:cBhvr>
                                          <p:tavLst>
                                            <p:tav tm="0">
                                              <p:val>
                                                <p:strVal val="#ppt_y+.1"/>
                                              </p:val>
                                            </p:tav>
                                            <p:tav tm="100000">
                                              <p:val>
                                                <p:strVal val="#ppt_y"/>
                                              </p:val>
                                            </p:tav>
                                          </p:tavLst>
                                        </p:anim>
                                      </p:childTnLst>
                                    </p:cTn>
                                  </p:par>
                                </p:childTnLst>
                              </p:cTn>
                            </p:par>
                            <p:par>
                              <p:cTn id="42" fill="hold">
                                <p:stCondLst>
                                  <p:cond delay="4200"/>
                                </p:stCondLst>
                                <p:childTnLst>
                                  <p:par>
                                    <p:cTn id="43" presetID="47"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22" presetClass="entr" presetSubtype="2"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right)">
                                          <p:cBhvr>
                                            <p:cTn id="50" dur="500"/>
                                            <p:tgtEl>
                                              <p:spTgt spid="120"/>
                                            </p:tgtEl>
                                          </p:cBhvr>
                                        </p:animEffect>
                                      </p:childTnLst>
                                    </p:cTn>
                                  </p:par>
                                </p:childTnLst>
                              </p:cTn>
                            </p:par>
                            <p:par>
                              <p:cTn id="51" fill="hold">
                                <p:stCondLst>
                                  <p:cond delay="5200"/>
                                </p:stCondLst>
                                <p:childTnLst>
                                  <p:par>
                                    <p:cTn id="52" presetID="16" presetClass="entr" presetSubtype="42" fill="hold" grpId="0"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barn(outHorizontal)">
                                          <p:cBhvr>
                                            <p:cTn id="54" dur="500"/>
                                            <p:tgtEl>
                                              <p:spTgt spid="97"/>
                                            </p:tgtEl>
                                          </p:cBhvr>
                                        </p:animEffect>
                                      </p:childTnLst>
                                    </p:cTn>
                                  </p:par>
                                </p:childTnLst>
                              </p:cTn>
                            </p:par>
                            <p:par>
                              <p:cTn id="55" fill="hold">
                                <p:stCondLst>
                                  <p:cond delay="570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anim calcmode="lin" valueType="num">
                                          <p:cBhvr>
                                            <p:cTn id="59" dur="500" fill="hold"/>
                                            <p:tgtEl>
                                              <p:spTgt spid="46"/>
                                            </p:tgtEl>
                                            <p:attrNameLst>
                                              <p:attrName>ppt_x</p:attrName>
                                            </p:attrNameLst>
                                          </p:cBhvr>
                                          <p:tavLst>
                                            <p:tav tm="0">
                                              <p:val>
                                                <p:strVal val="#ppt_x"/>
                                              </p:val>
                                            </p:tav>
                                            <p:tav tm="100000">
                                              <p:val>
                                                <p:strVal val="#ppt_x"/>
                                              </p:val>
                                            </p:tav>
                                          </p:tavLst>
                                        </p:anim>
                                        <p:anim calcmode="lin" valueType="num">
                                          <p:cBhvr>
                                            <p:cTn id="60" dur="500" fill="hold"/>
                                            <p:tgtEl>
                                              <p:spTgt spid="46"/>
                                            </p:tgtEl>
                                            <p:attrNameLst>
                                              <p:attrName>ppt_y</p:attrName>
                                            </p:attrNameLst>
                                          </p:cBhvr>
                                          <p:tavLst>
                                            <p:tav tm="0">
                                              <p:val>
                                                <p:strVal val="#ppt_y+.1"/>
                                              </p:val>
                                            </p:tav>
                                            <p:tav tm="100000">
                                              <p:val>
                                                <p:strVal val="#ppt_y"/>
                                              </p:val>
                                            </p:tav>
                                          </p:tavLst>
                                        </p:anim>
                                      </p:childTnLst>
                                    </p:cTn>
                                  </p:par>
                                </p:childTnLst>
                              </p:cTn>
                            </p:par>
                            <p:par>
                              <p:cTn id="61" fill="hold">
                                <p:stCondLst>
                                  <p:cond delay="6200"/>
                                </p:stCondLst>
                                <p:childTnLst>
                                  <p:par>
                                    <p:cTn id="62" presetID="47"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anim calcmode="lin" valueType="num">
                                          <p:cBhvr>
                                            <p:cTn id="65" dur="500" fill="hold"/>
                                            <p:tgtEl>
                                              <p:spTgt spid="47"/>
                                            </p:tgtEl>
                                            <p:attrNameLst>
                                              <p:attrName>ppt_x</p:attrName>
                                            </p:attrNameLst>
                                          </p:cBhvr>
                                          <p:tavLst>
                                            <p:tav tm="0">
                                              <p:val>
                                                <p:strVal val="#ppt_x"/>
                                              </p:val>
                                            </p:tav>
                                            <p:tav tm="100000">
                                              <p:val>
                                                <p:strVal val="#ppt_x"/>
                                              </p:val>
                                            </p:tav>
                                          </p:tavLst>
                                        </p:anim>
                                        <p:anim calcmode="lin" valueType="num">
                                          <p:cBhvr>
                                            <p:cTn id="66" dur="500" fill="hold"/>
                                            <p:tgtEl>
                                              <p:spTgt spid="47"/>
                                            </p:tgtEl>
                                            <p:attrNameLst>
                                              <p:attrName>ppt_y</p:attrName>
                                            </p:attrNameLst>
                                          </p:cBhvr>
                                          <p:tavLst>
                                            <p:tav tm="0">
                                              <p:val>
                                                <p:strVal val="#ppt_y-.1"/>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1+#ppt_w/2"/>
                                              </p:val>
                                            </p:tav>
                                            <p:tav tm="100000">
                                              <p:val>
                                                <p:strVal val="#ppt_x"/>
                                              </p:val>
                                            </p:tav>
                                          </p:tavLst>
                                        </p:anim>
                                        <p:anim calcmode="lin" valueType="num">
                                          <p:cBhvr additive="base">
                                            <p:cTn id="70" dur="500" fill="hold"/>
                                            <p:tgtEl>
                                              <p:spTgt spid="50"/>
                                            </p:tgtEl>
                                            <p:attrNameLst>
                                              <p:attrName>ppt_y</p:attrName>
                                            </p:attrNameLst>
                                          </p:cBhvr>
                                          <p:tavLst>
                                            <p:tav tm="0">
                                              <p:val>
                                                <p:strVal val="#ppt_y"/>
                                              </p:val>
                                            </p:tav>
                                            <p:tav tm="100000">
                                              <p:val>
                                                <p:strVal val="#ppt_y"/>
                                              </p:val>
                                            </p:tav>
                                          </p:tavLst>
                                        </p:anim>
                                      </p:childTnLst>
                                    </p:cTn>
                                  </p:par>
                                </p:childTnLst>
                              </p:cTn>
                            </p:par>
                            <p:par>
                              <p:cTn id="71" fill="hold">
                                <p:stCondLst>
                                  <p:cond delay="6700"/>
                                </p:stCondLst>
                                <p:childTnLst>
                                  <p:par>
                                    <p:cTn id="72" presetID="2" presetClass="entr" presetSubtype="2"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1+#ppt_w/2"/>
                                              </p:val>
                                            </p:tav>
                                            <p:tav tm="100000">
                                              <p:val>
                                                <p:strVal val="#ppt_x"/>
                                              </p:val>
                                            </p:tav>
                                          </p:tavLst>
                                        </p:anim>
                                        <p:anim calcmode="lin" valueType="num">
                                          <p:cBhvr additive="base">
                                            <p:cTn id="75" dur="500" fill="hold"/>
                                            <p:tgtEl>
                                              <p:spTgt spid="51"/>
                                            </p:tgtEl>
                                            <p:attrNameLst>
                                              <p:attrName>ppt_y</p:attrName>
                                            </p:attrNameLst>
                                          </p:cBhvr>
                                          <p:tavLst>
                                            <p:tav tm="0">
                                              <p:val>
                                                <p:strVal val="#ppt_y"/>
                                              </p:val>
                                            </p:tav>
                                            <p:tav tm="100000">
                                              <p:val>
                                                <p:strVal val="#ppt_y"/>
                                              </p:val>
                                            </p:tav>
                                          </p:tavLst>
                                        </p:anim>
                                      </p:childTnLst>
                                    </p:cTn>
                                  </p:par>
                                </p:childTnLst>
                              </p:cTn>
                            </p:par>
                            <p:par>
                              <p:cTn id="76" fill="hold">
                                <p:stCondLst>
                                  <p:cond delay="72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
                                            <p:tgtEl>
                                              <p:spTgt spid="48"/>
                                            </p:tgtEl>
                                          </p:cBhvr>
                                        </p:animEffect>
                                      </p:childTnLst>
                                    </p:cTn>
                                  </p:par>
                                </p:childTnLst>
                              </p:cTn>
                            </p:par>
                            <p:par>
                              <p:cTn id="80" fill="hold">
                                <p:stCondLst>
                                  <p:cond delay="7700"/>
                                </p:stCondLst>
                                <p:childTnLst>
                                  <p:par>
                                    <p:cTn id="81" presetID="22" presetClass="entr" presetSubtype="8"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par>
                              <p:cTn id="84" fill="hold">
                                <p:stCondLst>
                                  <p:cond delay="8200"/>
                                </p:stCondLst>
                                <p:childTnLst>
                                  <p:par>
                                    <p:cTn id="85" presetID="2" presetClass="entr" presetSubtype="8" fill="hold" grpId="0" nodeType="after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0-#ppt_w/2"/>
                                              </p:val>
                                            </p:tav>
                                            <p:tav tm="100000">
                                              <p:val>
                                                <p:strVal val="#ppt_x"/>
                                              </p:val>
                                            </p:tav>
                                          </p:tavLst>
                                        </p:anim>
                                        <p:anim calcmode="lin" valueType="num">
                                          <p:cBhvr additive="base">
                                            <p:cTn id="88" dur="500" fill="hold"/>
                                            <p:tgtEl>
                                              <p:spTgt spid="115"/>
                                            </p:tgtEl>
                                            <p:attrNameLst>
                                              <p:attrName>ppt_y</p:attrName>
                                            </p:attrNameLst>
                                          </p:cBhvr>
                                          <p:tavLst>
                                            <p:tav tm="0">
                                              <p:val>
                                                <p:strVal val="#ppt_y"/>
                                              </p:val>
                                            </p:tav>
                                            <p:tav tm="100000">
                                              <p:val>
                                                <p:strVal val="#ppt_y"/>
                                              </p:val>
                                            </p:tav>
                                          </p:tavLst>
                                        </p:anim>
                                      </p:childTnLst>
                                    </p:cTn>
                                  </p:par>
                                </p:childTnLst>
                              </p:cTn>
                            </p:par>
                            <p:par>
                              <p:cTn id="89" fill="hold">
                                <p:stCondLst>
                                  <p:cond delay="8700"/>
                                </p:stCondLst>
                                <p:childTnLst>
                                  <p:par>
                                    <p:cTn id="90" presetID="2" presetClass="entr" presetSubtype="8" fill="hold" grpId="0" nodeType="after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additive="base">
                                            <p:cTn id="92" dur="500" fill="hold"/>
                                            <p:tgtEl>
                                              <p:spTgt spid="116"/>
                                            </p:tgtEl>
                                            <p:attrNameLst>
                                              <p:attrName>ppt_x</p:attrName>
                                            </p:attrNameLst>
                                          </p:cBhvr>
                                          <p:tavLst>
                                            <p:tav tm="0">
                                              <p:val>
                                                <p:strVal val="0-#ppt_w/2"/>
                                              </p:val>
                                            </p:tav>
                                            <p:tav tm="100000">
                                              <p:val>
                                                <p:strVal val="#ppt_x"/>
                                              </p:val>
                                            </p:tav>
                                          </p:tavLst>
                                        </p:anim>
                                        <p:anim calcmode="lin" valueType="num">
                                          <p:cBhvr additive="base">
                                            <p:cTn id="93"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1" grpId="0" animBg="1"/>
          <p:bldP spid="50" grpId="0" animBg="1"/>
          <p:bldP spid="113" grpId="0"/>
          <p:bldP spid="115" grpId="0"/>
          <p:bldP spid="116" grpId="0"/>
          <p:bldP spid="120" grpId="0" animBg="1"/>
          <p:bldP spid="128" grpId="0"/>
          <p:bldP spid="35" grpId="0"/>
          <p:bldP spid="4" grpId="0" animBg="1"/>
          <p:bldP spid="41" grpId="0"/>
          <p:bldP spid="45" grpId="0"/>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200" fill="hold"/>
                                            <p:tgtEl>
                                              <p:spTgt spid="36"/>
                                            </p:tgtEl>
                                            <p:attrNameLst>
                                              <p:attrName>ppt_x</p:attrName>
                                            </p:attrNameLst>
                                          </p:cBhvr>
                                          <p:tavLst>
                                            <p:tav tm="0">
                                              <p:val>
                                                <p:strVal val="0-#ppt_w/2"/>
                                              </p:val>
                                            </p:tav>
                                            <p:tav tm="100000">
                                              <p:val>
                                                <p:strVal val="#ppt_x"/>
                                              </p:val>
                                            </p:tav>
                                          </p:tavLst>
                                        </p:anim>
                                        <p:anim calcmode="lin" valueType="num">
                                          <p:cBhvr additive="base">
                                            <p:cTn id="8" dur="12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200" fill="hold"/>
                                            <p:tgtEl>
                                              <p:spTgt spid="37"/>
                                            </p:tgtEl>
                                            <p:attrNameLst>
                                              <p:attrName>ppt_x</p:attrName>
                                            </p:attrNameLst>
                                          </p:cBhvr>
                                          <p:tavLst>
                                            <p:tav tm="0">
                                              <p:val>
                                                <p:strVal val="#ppt_x"/>
                                              </p:val>
                                            </p:tav>
                                            <p:tav tm="100000">
                                              <p:val>
                                                <p:strVal val="#ppt_x"/>
                                              </p:val>
                                            </p:tav>
                                          </p:tavLst>
                                        </p:anim>
                                        <p:anim calcmode="lin" valueType="num">
                                          <p:cBhvr additive="base">
                                            <p:cTn id="12" dur="12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200"/>
                                </p:stCondLst>
                                <p:childTnLst>
                                  <p:par>
                                    <p:cTn id="27" presetID="10" presetClass="entr" presetSubtype="0" fill="hold" grpId="0" nodeType="after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childTnLst>
                                    </p:cTn>
                                  </p:par>
                                </p:childTnLst>
                              </p:cTn>
                            </p:par>
                            <p:par>
                              <p:cTn id="30" fill="hold">
                                <p:stCondLst>
                                  <p:cond delay="2700"/>
                                </p:stCondLst>
                                <p:childTnLst>
                                  <p:par>
                                    <p:cTn id="31" presetID="53" presetClass="entr" presetSubtype="16"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p:cTn id="33" dur="500" fill="hold"/>
                                            <p:tgtEl>
                                              <p:spTgt spid="122"/>
                                            </p:tgtEl>
                                            <p:attrNameLst>
                                              <p:attrName>ppt_w</p:attrName>
                                            </p:attrNameLst>
                                          </p:cBhvr>
                                          <p:tavLst>
                                            <p:tav tm="0">
                                              <p:val>
                                                <p:fltVal val="0"/>
                                              </p:val>
                                            </p:tav>
                                            <p:tav tm="100000">
                                              <p:val>
                                                <p:strVal val="#ppt_w"/>
                                              </p:val>
                                            </p:tav>
                                          </p:tavLst>
                                        </p:anim>
                                        <p:anim calcmode="lin" valueType="num">
                                          <p:cBhvr>
                                            <p:cTn id="34" dur="500" fill="hold"/>
                                            <p:tgtEl>
                                              <p:spTgt spid="122"/>
                                            </p:tgtEl>
                                            <p:attrNameLst>
                                              <p:attrName>ppt_h</p:attrName>
                                            </p:attrNameLst>
                                          </p:cBhvr>
                                          <p:tavLst>
                                            <p:tav tm="0">
                                              <p:val>
                                                <p:fltVal val="0"/>
                                              </p:val>
                                            </p:tav>
                                            <p:tav tm="100000">
                                              <p:val>
                                                <p:strVal val="#ppt_h"/>
                                              </p:val>
                                            </p:tav>
                                          </p:tavLst>
                                        </p:anim>
                                        <p:animEffect transition="in" filter="fade">
                                          <p:cBhvr>
                                            <p:cTn id="35" dur="500"/>
                                            <p:tgtEl>
                                              <p:spTgt spid="122"/>
                                            </p:tgtEl>
                                          </p:cBhvr>
                                        </p:animEffect>
                                      </p:childTnLst>
                                    </p:cTn>
                                  </p:par>
                                </p:childTnLst>
                              </p:cTn>
                            </p:par>
                            <p:par>
                              <p:cTn id="36" fill="hold">
                                <p:stCondLst>
                                  <p:cond delay="3200"/>
                                </p:stCondLst>
                                <p:childTnLst>
                                  <p:par>
                                    <p:cTn id="37" presetID="42"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1000" fill="hold"/>
                                            <p:tgtEl>
                                              <p:spTgt spid="113"/>
                                            </p:tgtEl>
                                            <p:attrNameLst>
                                              <p:attrName>ppt_y</p:attrName>
                                            </p:attrNameLst>
                                          </p:cBhvr>
                                          <p:tavLst>
                                            <p:tav tm="0">
                                              <p:val>
                                                <p:strVal val="#ppt_y+.1"/>
                                              </p:val>
                                            </p:tav>
                                            <p:tav tm="100000">
                                              <p:val>
                                                <p:strVal val="#ppt_y"/>
                                              </p:val>
                                            </p:tav>
                                          </p:tavLst>
                                        </p:anim>
                                      </p:childTnLst>
                                    </p:cTn>
                                  </p:par>
                                </p:childTnLst>
                              </p:cTn>
                            </p:par>
                            <p:par>
                              <p:cTn id="42" fill="hold">
                                <p:stCondLst>
                                  <p:cond delay="4200"/>
                                </p:stCondLst>
                                <p:childTnLst>
                                  <p:par>
                                    <p:cTn id="43" presetID="47"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22" presetClass="entr" presetSubtype="2"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right)">
                                          <p:cBhvr>
                                            <p:cTn id="50" dur="500"/>
                                            <p:tgtEl>
                                              <p:spTgt spid="120"/>
                                            </p:tgtEl>
                                          </p:cBhvr>
                                        </p:animEffect>
                                      </p:childTnLst>
                                    </p:cTn>
                                  </p:par>
                                </p:childTnLst>
                              </p:cTn>
                            </p:par>
                            <p:par>
                              <p:cTn id="51" fill="hold">
                                <p:stCondLst>
                                  <p:cond delay="5200"/>
                                </p:stCondLst>
                                <p:childTnLst>
                                  <p:par>
                                    <p:cTn id="52" presetID="16" presetClass="entr" presetSubtype="42" fill="hold" grpId="0"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barn(outHorizontal)">
                                          <p:cBhvr>
                                            <p:cTn id="54" dur="500"/>
                                            <p:tgtEl>
                                              <p:spTgt spid="97"/>
                                            </p:tgtEl>
                                          </p:cBhvr>
                                        </p:animEffect>
                                      </p:childTnLst>
                                    </p:cTn>
                                  </p:par>
                                </p:childTnLst>
                              </p:cTn>
                            </p:par>
                            <p:par>
                              <p:cTn id="55" fill="hold">
                                <p:stCondLst>
                                  <p:cond delay="570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anim calcmode="lin" valueType="num">
                                          <p:cBhvr>
                                            <p:cTn id="59" dur="500" fill="hold"/>
                                            <p:tgtEl>
                                              <p:spTgt spid="46"/>
                                            </p:tgtEl>
                                            <p:attrNameLst>
                                              <p:attrName>ppt_x</p:attrName>
                                            </p:attrNameLst>
                                          </p:cBhvr>
                                          <p:tavLst>
                                            <p:tav tm="0">
                                              <p:val>
                                                <p:strVal val="#ppt_x"/>
                                              </p:val>
                                            </p:tav>
                                            <p:tav tm="100000">
                                              <p:val>
                                                <p:strVal val="#ppt_x"/>
                                              </p:val>
                                            </p:tav>
                                          </p:tavLst>
                                        </p:anim>
                                        <p:anim calcmode="lin" valueType="num">
                                          <p:cBhvr>
                                            <p:cTn id="60" dur="500" fill="hold"/>
                                            <p:tgtEl>
                                              <p:spTgt spid="46"/>
                                            </p:tgtEl>
                                            <p:attrNameLst>
                                              <p:attrName>ppt_y</p:attrName>
                                            </p:attrNameLst>
                                          </p:cBhvr>
                                          <p:tavLst>
                                            <p:tav tm="0">
                                              <p:val>
                                                <p:strVal val="#ppt_y+.1"/>
                                              </p:val>
                                            </p:tav>
                                            <p:tav tm="100000">
                                              <p:val>
                                                <p:strVal val="#ppt_y"/>
                                              </p:val>
                                            </p:tav>
                                          </p:tavLst>
                                        </p:anim>
                                      </p:childTnLst>
                                    </p:cTn>
                                  </p:par>
                                </p:childTnLst>
                              </p:cTn>
                            </p:par>
                            <p:par>
                              <p:cTn id="61" fill="hold">
                                <p:stCondLst>
                                  <p:cond delay="6200"/>
                                </p:stCondLst>
                                <p:childTnLst>
                                  <p:par>
                                    <p:cTn id="62" presetID="47"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anim calcmode="lin" valueType="num">
                                          <p:cBhvr>
                                            <p:cTn id="65" dur="500" fill="hold"/>
                                            <p:tgtEl>
                                              <p:spTgt spid="47"/>
                                            </p:tgtEl>
                                            <p:attrNameLst>
                                              <p:attrName>ppt_x</p:attrName>
                                            </p:attrNameLst>
                                          </p:cBhvr>
                                          <p:tavLst>
                                            <p:tav tm="0">
                                              <p:val>
                                                <p:strVal val="#ppt_x"/>
                                              </p:val>
                                            </p:tav>
                                            <p:tav tm="100000">
                                              <p:val>
                                                <p:strVal val="#ppt_x"/>
                                              </p:val>
                                            </p:tav>
                                          </p:tavLst>
                                        </p:anim>
                                        <p:anim calcmode="lin" valueType="num">
                                          <p:cBhvr>
                                            <p:cTn id="66" dur="500" fill="hold"/>
                                            <p:tgtEl>
                                              <p:spTgt spid="47"/>
                                            </p:tgtEl>
                                            <p:attrNameLst>
                                              <p:attrName>ppt_y</p:attrName>
                                            </p:attrNameLst>
                                          </p:cBhvr>
                                          <p:tavLst>
                                            <p:tav tm="0">
                                              <p:val>
                                                <p:strVal val="#ppt_y-.1"/>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1+#ppt_w/2"/>
                                              </p:val>
                                            </p:tav>
                                            <p:tav tm="100000">
                                              <p:val>
                                                <p:strVal val="#ppt_x"/>
                                              </p:val>
                                            </p:tav>
                                          </p:tavLst>
                                        </p:anim>
                                        <p:anim calcmode="lin" valueType="num">
                                          <p:cBhvr additive="base">
                                            <p:cTn id="70" dur="500" fill="hold"/>
                                            <p:tgtEl>
                                              <p:spTgt spid="50"/>
                                            </p:tgtEl>
                                            <p:attrNameLst>
                                              <p:attrName>ppt_y</p:attrName>
                                            </p:attrNameLst>
                                          </p:cBhvr>
                                          <p:tavLst>
                                            <p:tav tm="0">
                                              <p:val>
                                                <p:strVal val="#ppt_y"/>
                                              </p:val>
                                            </p:tav>
                                            <p:tav tm="100000">
                                              <p:val>
                                                <p:strVal val="#ppt_y"/>
                                              </p:val>
                                            </p:tav>
                                          </p:tavLst>
                                        </p:anim>
                                      </p:childTnLst>
                                    </p:cTn>
                                  </p:par>
                                </p:childTnLst>
                              </p:cTn>
                            </p:par>
                            <p:par>
                              <p:cTn id="71" fill="hold">
                                <p:stCondLst>
                                  <p:cond delay="6700"/>
                                </p:stCondLst>
                                <p:childTnLst>
                                  <p:par>
                                    <p:cTn id="72" presetID="2" presetClass="entr" presetSubtype="2"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1+#ppt_w/2"/>
                                              </p:val>
                                            </p:tav>
                                            <p:tav tm="100000">
                                              <p:val>
                                                <p:strVal val="#ppt_x"/>
                                              </p:val>
                                            </p:tav>
                                          </p:tavLst>
                                        </p:anim>
                                        <p:anim calcmode="lin" valueType="num">
                                          <p:cBhvr additive="base">
                                            <p:cTn id="75" dur="500" fill="hold"/>
                                            <p:tgtEl>
                                              <p:spTgt spid="51"/>
                                            </p:tgtEl>
                                            <p:attrNameLst>
                                              <p:attrName>ppt_y</p:attrName>
                                            </p:attrNameLst>
                                          </p:cBhvr>
                                          <p:tavLst>
                                            <p:tav tm="0">
                                              <p:val>
                                                <p:strVal val="#ppt_y"/>
                                              </p:val>
                                            </p:tav>
                                            <p:tav tm="100000">
                                              <p:val>
                                                <p:strVal val="#ppt_y"/>
                                              </p:val>
                                            </p:tav>
                                          </p:tavLst>
                                        </p:anim>
                                      </p:childTnLst>
                                    </p:cTn>
                                  </p:par>
                                </p:childTnLst>
                              </p:cTn>
                            </p:par>
                            <p:par>
                              <p:cTn id="76" fill="hold">
                                <p:stCondLst>
                                  <p:cond delay="72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
                                            <p:tgtEl>
                                              <p:spTgt spid="48"/>
                                            </p:tgtEl>
                                          </p:cBhvr>
                                        </p:animEffect>
                                      </p:childTnLst>
                                    </p:cTn>
                                  </p:par>
                                </p:childTnLst>
                              </p:cTn>
                            </p:par>
                            <p:par>
                              <p:cTn id="80" fill="hold">
                                <p:stCondLst>
                                  <p:cond delay="7700"/>
                                </p:stCondLst>
                                <p:childTnLst>
                                  <p:par>
                                    <p:cTn id="81" presetID="22" presetClass="entr" presetSubtype="8"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par>
                              <p:cTn id="84" fill="hold">
                                <p:stCondLst>
                                  <p:cond delay="8200"/>
                                </p:stCondLst>
                                <p:childTnLst>
                                  <p:par>
                                    <p:cTn id="85" presetID="2" presetClass="entr" presetSubtype="8" fill="hold" grpId="0" nodeType="after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0-#ppt_w/2"/>
                                              </p:val>
                                            </p:tav>
                                            <p:tav tm="100000">
                                              <p:val>
                                                <p:strVal val="#ppt_x"/>
                                              </p:val>
                                            </p:tav>
                                          </p:tavLst>
                                        </p:anim>
                                        <p:anim calcmode="lin" valueType="num">
                                          <p:cBhvr additive="base">
                                            <p:cTn id="88" dur="500" fill="hold"/>
                                            <p:tgtEl>
                                              <p:spTgt spid="115"/>
                                            </p:tgtEl>
                                            <p:attrNameLst>
                                              <p:attrName>ppt_y</p:attrName>
                                            </p:attrNameLst>
                                          </p:cBhvr>
                                          <p:tavLst>
                                            <p:tav tm="0">
                                              <p:val>
                                                <p:strVal val="#ppt_y"/>
                                              </p:val>
                                            </p:tav>
                                            <p:tav tm="100000">
                                              <p:val>
                                                <p:strVal val="#ppt_y"/>
                                              </p:val>
                                            </p:tav>
                                          </p:tavLst>
                                        </p:anim>
                                      </p:childTnLst>
                                    </p:cTn>
                                  </p:par>
                                </p:childTnLst>
                              </p:cTn>
                            </p:par>
                            <p:par>
                              <p:cTn id="89" fill="hold">
                                <p:stCondLst>
                                  <p:cond delay="8700"/>
                                </p:stCondLst>
                                <p:childTnLst>
                                  <p:par>
                                    <p:cTn id="90" presetID="2" presetClass="entr" presetSubtype="8" fill="hold" grpId="0" nodeType="after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additive="base">
                                            <p:cTn id="92" dur="500" fill="hold"/>
                                            <p:tgtEl>
                                              <p:spTgt spid="116"/>
                                            </p:tgtEl>
                                            <p:attrNameLst>
                                              <p:attrName>ppt_x</p:attrName>
                                            </p:attrNameLst>
                                          </p:cBhvr>
                                          <p:tavLst>
                                            <p:tav tm="0">
                                              <p:val>
                                                <p:strVal val="0-#ppt_w/2"/>
                                              </p:val>
                                            </p:tav>
                                            <p:tav tm="100000">
                                              <p:val>
                                                <p:strVal val="#ppt_x"/>
                                              </p:val>
                                            </p:tav>
                                          </p:tavLst>
                                        </p:anim>
                                        <p:anim calcmode="lin" valueType="num">
                                          <p:cBhvr additive="base">
                                            <p:cTn id="93"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1" grpId="0" animBg="1"/>
          <p:bldP spid="50" grpId="0" animBg="1"/>
          <p:bldP spid="113" grpId="0"/>
          <p:bldP spid="115" grpId="0"/>
          <p:bldP spid="116" grpId="0"/>
          <p:bldP spid="120" grpId="0" animBg="1"/>
          <p:bldP spid="128" grpId="0"/>
          <p:bldP spid="35" grpId="0"/>
          <p:bldP spid="4" grpId="0" animBg="1"/>
          <p:bldP spid="41" grpId="0"/>
          <p:bldP spid="45" grpId="0"/>
          <p:bldP spid="46" grpId="0"/>
          <p:bldP spid="47" grpId="0"/>
          <p:bldP spid="48" grpId="0"/>
          <p:bldP spid="4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rot="10800000">
            <a:off x="4873085" y="1507773"/>
            <a:ext cx="1393038" cy="1809882"/>
            <a:chOff x="4020870" y="2194485"/>
            <a:chExt cx="1102258" cy="1432090"/>
          </a:xfrm>
          <a:effectLst>
            <a:outerShdw blurRad="444500" dist="254000" dir="8100000" algn="tr" rotWithShape="0">
              <a:prstClr val="black">
                <a:alpha val="50000"/>
              </a:prstClr>
            </a:outerShdw>
          </a:effectLst>
        </p:grpSpPr>
        <p:sp>
          <p:nvSpPr>
            <p:cNvPr id="9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9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grpSp>
        <p:nvGrpSpPr>
          <p:cNvPr id="94" name="组合 93"/>
          <p:cNvGrpSpPr/>
          <p:nvPr/>
        </p:nvGrpSpPr>
        <p:grpSpPr>
          <a:xfrm rot="10800000">
            <a:off x="6670233" y="1507773"/>
            <a:ext cx="1393038" cy="1809882"/>
            <a:chOff x="4020870" y="2194485"/>
            <a:chExt cx="1102258" cy="1432090"/>
          </a:xfrm>
          <a:effectLst>
            <a:outerShdw blurRad="444500" dist="254000" dir="8100000" algn="tr" rotWithShape="0">
              <a:prstClr val="black">
                <a:alpha val="50000"/>
              </a:prstClr>
            </a:outerShdw>
          </a:effectLst>
        </p:grpSpPr>
        <p:sp>
          <p:nvSpPr>
            <p:cNvPr id="9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9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grpSp>
        <p:nvGrpSpPr>
          <p:cNvPr id="97" name="组合 96"/>
          <p:cNvGrpSpPr/>
          <p:nvPr/>
        </p:nvGrpSpPr>
        <p:grpSpPr>
          <a:xfrm rot="10800000">
            <a:off x="8529274" y="1507773"/>
            <a:ext cx="1393038" cy="1809882"/>
            <a:chOff x="4020870" y="2194485"/>
            <a:chExt cx="1102258" cy="1432090"/>
          </a:xfrm>
          <a:effectLst>
            <a:outerShdw blurRad="444500" dist="254000" dir="8100000" algn="tr" rotWithShape="0">
              <a:prstClr val="black">
                <a:alpha val="50000"/>
              </a:prstClr>
            </a:outerShdw>
          </a:effectLst>
        </p:grpSpPr>
        <p:sp>
          <p:nvSpPr>
            <p:cNvPr id="9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grpSp>
        <p:nvGrpSpPr>
          <p:cNvPr id="100" name="组合 99"/>
          <p:cNvGrpSpPr/>
          <p:nvPr/>
        </p:nvGrpSpPr>
        <p:grpSpPr>
          <a:xfrm rot="10800000">
            <a:off x="10244290" y="1507773"/>
            <a:ext cx="1393038" cy="1809882"/>
            <a:chOff x="4020870" y="2194485"/>
            <a:chExt cx="1102258" cy="1432090"/>
          </a:xfrm>
          <a:effectLst>
            <a:outerShdw blurRad="444500" dist="254000" dir="8100000" algn="tr" rotWithShape="0">
              <a:prstClr val="black">
                <a:alpha val="50000"/>
              </a:prstClr>
            </a:outerShdw>
          </a:effectLst>
        </p:grpSpPr>
        <p:sp>
          <p:nvSpPr>
            <p:cNvPr id="10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10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itchFamily="34" charset="-122"/>
                <a:ea typeface="微软雅黑" pitchFamily="34" charset="-122"/>
              </a:endParaRPr>
            </a:p>
          </p:txBody>
        </p:sp>
      </p:grpSp>
      <p:grpSp>
        <p:nvGrpSpPr>
          <p:cNvPr id="106" name="Group 19"/>
          <p:cNvGrpSpPr/>
          <p:nvPr/>
        </p:nvGrpSpPr>
        <p:grpSpPr>
          <a:xfrm>
            <a:off x="1684856" y="3577295"/>
            <a:ext cx="10513168" cy="45719"/>
            <a:chOff x="1765833" y="4036682"/>
            <a:chExt cx="8630607" cy="50962"/>
          </a:xfrm>
          <a:solidFill>
            <a:schemeClr val="bg1">
              <a:lumMod val="50000"/>
            </a:schemeClr>
          </a:solidFill>
        </p:grpSpPr>
        <p:sp>
          <p:nvSpPr>
            <p:cNvPr id="107" name="Rectangle 20"/>
            <p:cNvSpPr/>
            <p:nvPr/>
          </p:nvSpPr>
          <p:spPr>
            <a:xfrm>
              <a:off x="3197803"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08" name="Rectangle 21"/>
            <p:cNvSpPr/>
            <p:nvPr/>
          </p:nvSpPr>
          <p:spPr>
            <a:xfrm>
              <a:off x="4640528"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09" name="Rectangle 22"/>
            <p:cNvSpPr/>
            <p:nvPr/>
          </p:nvSpPr>
          <p:spPr>
            <a:xfrm>
              <a:off x="6073723"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10" name="Rectangle 23"/>
            <p:cNvSpPr/>
            <p:nvPr/>
          </p:nvSpPr>
          <p:spPr>
            <a:xfrm>
              <a:off x="7516440"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11" name="Rectangle 24"/>
            <p:cNvSpPr/>
            <p:nvPr/>
          </p:nvSpPr>
          <p:spPr>
            <a:xfrm>
              <a:off x="1765833"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12" name="Rectangle 25"/>
            <p:cNvSpPr/>
            <p:nvPr/>
          </p:nvSpPr>
          <p:spPr>
            <a:xfrm>
              <a:off x="8956440" y="4037244"/>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grpSp>
      <p:sp>
        <p:nvSpPr>
          <p:cNvPr id="113" name="Oval 26"/>
          <p:cNvSpPr>
            <a:spLocks noChangeAspect="1"/>
          </p:cNvSpPr>
          <p:nvPr/>
        </p:nvSpPr>
        <p:spPr>
          <a:xfrm>
            <a:off x="5299639" y="3317270"/>
            <a:ext cx="539930" cy="540000"/>
          </a:xfrm>
          <a:prstGeom prst="ellipse">
            <a:avLst/>
          </a:prstGeom>
          <a:solidFill>
            <a:srgbClr val="EA6103"/>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4" name="Oval 27"/>
          <p:cNvSpPr>
            <a:spLocks noChangeAspect="1"/>
          </p:cNvSpPr>
          <p:nvPr/>
        </p:nvSpPr>
        <p:spPr>
          <a:xfrm>
            <a:off x="7129697" y="3317270"/>
            <a:ext cx="539930" cy="540000"/>
          </a:xfrm>
          <a:prstGeom prst="ellipse">
            <a:avLst/>
          </a:prstGeom>
          <a:solidFill>
            <a:srgbClr val="F69F1E"/>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Oval 28"/>
          <p:cNvSpPr>
            <a:spLocks noChangeAspect="1"/>
          </p:cNvSpPr>
          <p:nvPr/>
        </p:nvSpPr>
        <p:spPr>
          <a:xfrm>
            <a:off x="8948947" y="3317655"/>
            <a:ext cx="539930" cy="540000"/>
          </a:xfrm>
          <a:prstGeom prst="ellipse">
            <a:avLst/>
          </a:prstGeom>
          <a:solidFill>
            <a:srgbClr val="EA5E66"/>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Oval 29"/>
          <p:cNvSpPr>
            <a:spLocks noChangeAspect="1"/>
          </p:cNvSpPr>
          <p:nvPr/>
        </p:nvSpPr>
        <p:spPr>
          <a:xfrm>
            <a:off x="10670844" y="3317270"/>
            <a:ext cx="539930" cy="540000"/>
          </a:xfrm>
          <a:prstGeom prst="ellipse">
            <a:avLst/>
          </a:prstGeom>
          <a:solidFill>
            <a:srgbClr val="0099A9"/>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8" name="矩形 72"/>
          <p:cNvSpPr>
            <a:spLocks noChangeArrowheads="1"/>
          </p:cNvSpPr>
          <p:nvPr/>
        </p:nvSpPr>
        <p:spPr bwMode="auto">
          <a:xfrm>
            <a:off x="4944386" y="3993072"/>
            <a:ext cx="1210570" cy="400101"/>
          </a:xfrm>
          <a:prstGeom prst="rect">
            <a:avLst/>
          </a:prstGeom>
          <a:noFill/>
          <a:ln w="25400">
            <a:noFill/>
            <a:miter lim="800000"/>
            <a:headEnd/>
            <a:tailEnd/>
          </a:ln>
        </p:spPr>
        <p:txBody>
          <a:bodyPr wrap="none" lIns="91431" tIns="45716" rIns="91431" bIns="45716">
            <a:spAutoFit/>
          </a:bodyPr>
          <a:lstStyle/>
          <a:p>
            <a:pPr algn="ctr" defTabSz="912813"/>
            <a:r>
              <a:rPr lang="zh-CN" altLang="en-US" sz="2000" b="1" dirty="0">
                <a:latin typeface="微软雅黑" pitchFamily="34" charset="-122"/>
                <a:ea typeface="微软雅黑" pitchFamily="34" charset="-122"/>
              </a:rPr>
              <a:t>添加标题</a:t>
            </a:r>
          </a:p>
        </p:txBody>
      </p:sp>
      <p:sp>
        <p:nvSpPr>
          <p:cNvPr id="119" name="矩形 118"/>
          <p:cNvSpPr>
            <a:spLocks noChangeArrowheads="1"/>
          </p:cNvSpPr>
          <p:nvPr/>
        </p:nvSpPr>
        <p:spPr bwMode="auto">
          <a:xfrm>
            <a:off x="4766762" y="4358197"/>
            <a:ext cx="1638511" cy="1126454"/>
          </a:xfrm>
          <a:prstGeom prst="rect">
            <a:avLst/>
          </a:prstGeom>
          <a:noFill/>
          <a:ln w="25400">
            <a:noFill/>
            <a:miter lim="800000"/>
            <a:headEnd/>
            <a:tailEnd/>
          </a:ln>
        </p:spPr>
        <p:txBody>
          <a:bodyPr wrap="square" lIns="91431" tIns="45716" rIns="91431" bIns="45716">
            <a:spAutoFit/>
          </a:bodyPr>
          <a:lstStyle/>
          <a:p>
            <a:pPr defTabSz="912813">
              <a:lnSpc>
                <a:spcPct val="120000"/>
              </a:lnSpc>
              <a:buFont typeface="Arial" charset="0"/>
              <a:buNone/>
            </a:pPr>
            <a:r>
              <a:rPr lang="zh-CN" altLang="en-US" sz="1400" dirty="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0" name="矩形 72"/>
          <p:cNvSpPr>
            <a:spLocks noChangeArrowheads="1"/>
          </p:cNvSpPr>
          <p:nvPr/>
        </p:nvSpPr>
        <p:spPr bwMode="auto">
          <a:xfrm>
            <a:off x="6832370" y="3993072"/>
            <a:ext cx="1210570" cy="400101"/>
          </a:xfrm>
          <a:prstGeom prst="rect">
            <a:avLst/>
          </a:prstGeom>
          <a:noFill/>
          <a:ln w="25400">
            <a:noFill/>
            <a:miter lim="800000"/>
            <a:headEnd/>
            <a:tailEnd/>
          </a:ln>
        </p:spPr>
        <p:txBody>
          <a:bodyPr wrap="none" lIns="91431" tIns="45716" rIns="91431" bIns="45716">
            <a:spAutoFit/>
          </a:bodyPr>
          <a:lstStyle/>
          <a:p>
            <a:pPr algn="ctr" defTabSz="912813"/>
            <a:r>
              <a:rPr lang="zh-CN" altLang="en-US" sz="2000" b="1" dirty="0">
                <a:latin typeface="微软雅黑" pitchFamily="34" charset="-122"/>
                <a:ea typeface="微软雅黑" pitchFamily="34" charset="-122"/>
              </a:rPr>
              <a:t>添加标题</a:t>
            </a:r>
          </a:p>
        </p:txBody>
      </p:sp>
      <p:sp>
        <p:nvSpPr>
          <p:cNvPr id="121" name="矩形 120"/>
          <p:cNvSpPr>
            <a:spLocks noChangeArrowheads="1"/>
          </p:cNvSpPr>
          <p:nvPr/>
        </p:nvSpPr>
        <p:spPr bwMode="auto">
          <a:xfrm>
            <a:off x="6598323" y="4358197"/>
            <a:ext cx="1638511" cy="1126454"/>
          </a:xfrm>
          <a:prstGeom prst="rect">
            <a:avLst/>
          </a:prstGeom>
          <a:noFill/>
          <a:ln w="25400">
            <a:noFill/>
            <a:miter lim="800000"/>
            <a:headEnd/>
            <a:tailEnd/>
          </a:ln>
        </p:spPr>
        <p:txBody>
          <a:bodyPr wrap="square" lIns="91431" tIns="45716" rIns="91431" bIns="45716">
            <a:spAutoFit/>
          </a:bodyPr>
          <a:lstStyle/>
          <a:p>
            <a:pPr defTabSz="912813">
              <a:lnSpc>
                <a:spcPct val="120000"/>
              </a:lnSpc>
              <a:buFont typeface="Arial" charset="0"/>
              <a:buNone/>
            </a:pPr>
            <a:r>
              <a:rPr lang="zh-CN" altLang="en-US" sz="1400" dirty="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2" name="矩形 72"/>
          <p:cNvSpPr>
            <a:spLocks noChangeArrowheads="1"/>
          </p:cNvSpPr>
          <p:nvPr/>
        </p:nvSpPr>
        <p:spPr bwMode="auto">
          <a:xfrm>
            <a:off x="8603228" y="3993072"/>
            <a:ext cx="1210570" cy="400101"/>
          </a:xfrm>
          <a:prstGeom prst="rect">
            <a:avLst/>
          </a:prstGeom>
          <a:noFill/>
          <a:ln w="25400">
            <a:noFill/>
            <a:miter lim="800000"/>
            <a:headEnd/>
            <a:tailEnd/>
          </a:ln>
        </p:spPr>
        <p:txBody>
          <a:bodyPr wrap="none" lIns="91431" tIns="45716" rIns="91431" bIns="45716">
            <a:spAutoFit/>
          </a:bodyPr>
          <a:lstStyle/>
          <a:p>
            <a:pPr algn="ctr" defTabSz="912813"/>
            <a:r>
              <a:rPr lang="zh-CN" altLang="en-US" sz="2000" b="1" dirty="0">
                <a:latin typeface="微软雅黑" pitchFamily="34" charset="-122"/>
                <a:ea typeface="微软雅黑" pitchFamily="34" charset="-122"/>
              </a:rPr>
              <a:t>添加标题</a:t>
            </a:r>
          </a:p>
        </p:txBody>
      </p:sp>
      <p:sp>
        <p:nvSpPr>
          <p:cNvPr id="123" name="矩形 122"/>
          <p:cNvSpPr>
            <a:spLocks noChangeArrowheads="1"/>
          </p:cNvSpPr>
          <p:nvPr/>
        </p:nvSpPr>
        <p:spPr bwMode="auto">
          <a:xfrm>
            <a:off x="8399993" y="4358197"/>
            <a:ext cx="1638511" cy="1126454"/>
          </a:xfrm>
          <a:prstGeom prst="rect">
            <a:avLst/>
          </a:prstGeom>
          <a:noFill/>
          <a:ln w="25400">
            <a:noFill/>
            <a:miter lim="800000"/>
            <a:headEnd/>
            <a:tailEnd/>
          </a:ln>
        </p:spPr>
        <p:txBody>
          <a:bodyPr wrap="square" lIns="91431" tIns="45716" rIns="91431" bIns="45716">
            <a:spAutoFit/>
          </a:bodyPr>
          <a:lstStyle/>
          <a:p>
            <a:pPr defTabSz="912813">
              <a:lnSpc>
                <a:spcPct val="120000"/>
              </a:lnSpc>
              <a:buFont typeface="Arial" charset="0"/>
              <a:buNone/>
            </a:pPr>
            <a:r>
              <a:rPr lang="zh-CN" altLang="en-US" sz="1400" dirty="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4" name="矩形 72"/>
          <p:cNvSpPr>
            <a:spLocks noChangeArrowheads="1"/>
          </p:cNvSpPr>
          <p:nvPr/>
        </p:nvSpPr>
        <p:spPr bwMode="auto">
          <a:xfrm>
            <a:off x="10459660" y="3993072"/>
            <a:ext cx="1210570" cy="400101"/>
          </a:xfrm>
          <a:prstGeom prst="rect">
            <a:avLst/>
          </a:prstGeom>
          <a:noFill/>
          <a:ln w="25400">
            <a:noFill/>
            <a:miter lim="800000"/>
            <a:headEnd/>
            <a:tailEnd/>
          </a:ln>
        </p:spPr>
        <p:txBody>
          <a:bodyPr wrap="none" lIns="91431" tIns="45716" rIns="91431" bIns="45716">
            <a:spAutoFit/>
          </a:bodyPr>
          <a:lstStyle/>
          <a:p>
            <a:pPr algn="ctr" defTabSz="912813"/>
            <a:r>
              <a:rPr lang="zh-CN" altLang="en-US" sz="2000" b="1" dirty="0">
                <a:latin typeface="微软雅黑" pitchFamily="34" charset="-122"/>
                <a:ea typeface="微软雅黑" pitchFamily="34" charset="-122"/>
              </a:rPr>
              <a:t>添加标题</a:t>
            </a:r>
          </a:p>
        </p:txBody>
      </p:sp>
      <p:sp>
        <p:nvSpPr>
          <p:cNvPr id="125" name="矩形 124"/>
          <p:cNvSpPr>
            <a:spLocks noChangeArrowheads="1"/>
          </p:cNvSpPr>
          <p:nvPr/>
        </p:nvSpPr>
        <p:spPr bwMode="auto">
          <a:xfrm>
            <a:off x="10189437" y="4358197"/>
            <a:ext cx="1638511" cy="1126454"/>
          </a:xfrm>
          <a:prstGeom prst="rect">
            <a:avLst/>
          </a:prstGeom>
          <a:noFill/>
          <a:ln w="25400">
            <a:noFill/>
            <a:miter lim="800000"/>
            <a:headEnd/>
            <a:tailEnd/>
          </a:ln>
        </p:spPr>
        <p:txBody>
          <a:bodyPr wrap="square" lIns="91431" tIns="45716" rIns="91431" bIns="45716">
            <a:spAutoFit/>
          </a:bodyPr>
          <a:lstStyle/>
          <a:p>
            <a:pPr defTabSz="912813">
              <a:lnSpc>
                <a:spcPct val="120000"/>
              </a:lnSpc>
              <a:buFont typeface="Arial" charset="0"/>
              <a:buNone/>
            </a:pPr>
            <a:r>
              <a:rPr lang="zh-CN" altLang="en-US" sz="1400" dirty="0">
                <a:latin typeface="微软雅黑" pitchFamily="34" charset="-122"/>
                <a:ea typeface="微软雅黑" pitchFamily="34" charset="-122"/>
                <a:sym typeface="微软雅黑" pitchFamily="34" charset="-122"/>
              </a:rPr>
              <a:t>在此录入上述图表的描述说明，在此录入上述图表的描述说明。</a:t>
            </a:r>
          </a:p>
        </p:txBody>
      </p:sp>
      <p:sp>
        <p:nvSpPr>
          <p:cNvPr id="128" name="矩形 72"/>
          <p:cNvSpPr>
            <a:spLocks noChangeArrowheads="1"/>
          </p:cNvSpPr>
          <p:nvPr/>
        </p:nvSpPr>
        <p:spPr bwMode="auto">
          <a:xfrm>
            <a:off x="5275624" y="1773610"/>
            <a:ext cx="564560" cy="830989"/>
          </a:xfrm>
          <a:prstGeom prst="rect">
            <a:avLst/>
          </a:prstGeom>
          <a:noFill/>
          <a:ln w="25400">
            <a:noFill/>
            <a:miter lim="800000"/>
            <a:headEnd/>
            <a:tailEnd/>
          </a:ln>
        </p:spPr>
        <p:txBody>
          <a:bodyPr wrap="none" lIns="91431" tIns="45716" rIns="91431" bIns="45716">
            <a:spAutoFit/>
          </a:bodyPr>
          <a:lstStyle/>
          <a:p>
            <a:pPr algn="ctr" defTabSz="912813"/>
            <a:r>
              <a:rPr lang="en-US" altLang="zh-CN" sz="4800" b="1" dirty="0">
                <a:solidFill>
                  <a:srgbClr val="EA6103"/>
                </a:solidFill>
                <a:effectLst>
                  <a:innerShdw blurRad="63500" dist="50800" dir="16200000">
                    <a:prstClr val="black">
                      <a:alpha val="50000"/>
                    </a:prstClr>
                  </a:innerShdw>
                </a:effectLst>
                <a:latin typeface="微软雅黑" pitchFamily="34" charset="-122"/>
                <a:ea typeface="微软雅黑" pitchFamily="34" charset="-122"/>
              </a:rPr>
              <a:t>1</a:t>
            </a:r>
          </a:p>
        </p:txBody>
      </p:sp>
      <p:sp>
        <p:nvSpPr>
          <p:cNvPr id="129" name="矩形 72"/>
          <p:cNvSpPr>
            <a:spLocks noChangeArrowheads="1"/>
          </p:cNvSpPr>
          <p:nvPr/>
        </p:nvSpPr>
        <p:spPr bwMode="auto">
          <a:xfrm>
            <a:off x="7042456" y="1773610"/>
            <a:ext cx="564560" cy="830989"/>
          </a:xfrm>
          <a:prstGeom prst="rect">
            <a:avLst/>
          </a:prstGeom>
          <a:noFill/>
          <a:ln w="25400">
            <a:noFill/>
            <a:miter lim="800000"/>
            <a:headEnd/>
            <a:tailEnd/>
          </a:ln>
        </p:spPr>
        <p:txBody>
          <a:bodyPr wrap="none" lIns="91431" tIns="45716" rIns="91431" bIns="45716">
            <a:spAutoFit/>
          </a:bodyPr>
          <a:lstStyle/>
          <a:p>
            <a:pPr algn="ctr" defTabSz="912813"/>
            <a:r>
              <a:rPr lang="en-US" altLang="zh-CN" sz="4800" b="1" dirty="0">
                <a:solidFill>
                  <a:srgbClr val="F69F1E"/>
                </a:solidFill>
                <a:effectLst>
                  <a:innerShdw blurRad="63500" dist="50800" dir="16200000">
                    <a:prstClr val="black">
                      <a:alpha val="50000"/>
                    </a:prstClr>
                  </a:innerShdw>
                </a:effectLst>
                <a:latin typeface="微软雅黑" pitchFamily="34" charset="-122"/>
                <a:ea typeface="微软雅黑" pitchFamily="34" charset="-122"/>
              </a:rPr>
              <a:t>2</a:t>
            </a:r>
          </a:p>
        </p:txBody>
      </p:sp>
      <p:sp>
        <p:nvSpPr>
          <p:cNvPr id="130" name="矩形 72"/>
          <p:cNvSpPr>
            <a:spLocks noChangeArrowheads="1"/>
          </p:cNvSpPr>
          <p:nvPr/>
        </p:nvSpPr>
        <p:spPr bwMode="auto">
          <a:xfrm>
            <a:off x="8914664" y="1773610"/>
            <a:ext cx="564560" cy="830989"/>
          </a:xfrm>
          <a:prstGeom prst="rect">
            <a:avLst/>
          </a:prstGeom>
          <a:noFill/>
          <a:ln w="25400">
            <a:noFill/>
            <a:miter lim="800000"/>
            <a:headEnd/>
            <a:tailEnd/>
          </a:ln>
        </p:spPr>
        <p:txBody>
          <a:bodyPr wrap="none" lIns="91431" tIns="45716" rIns="91431" bIns="45716">
            <a:spAutoFit/>
          </a:bodyPr>
          <a:lstStyle/>
          <a:p>
            <a:pPr algn="ctr" defTabSz="912813"/>
            <a:r>
              <a:rPr lang="en-US" altLang="zh-CN" sz="4800" b="1" dirty="0">
                <a:solidFill>
                  <a:srgbClr val="EA5E66"/>
                </a:solidFill>
                <a:effectLst>
                  <a:innerShdw blurRad="63500" dist="50800" dir="16200000">
                    <a:prstClr val="black">
                      <a:alpha val="50000"/>
                    </a:prstClr>
                  </a:innerShdw>
                </a:effectLst>
                <a:latin typeface="微软雅黑" pitchFamily="34" charset="-122"/>
                <a:ea typeface="微软雅黑" pitchFamily="34" charset="-122"/>
              </a:rPr>
              <a:t>3</a:t>
            </a:r>
          </a:p>
        </p:txBody>
      </p:sp>
      <p:sp>
        <p:nvSpPr>
          <p:cNvPr id="131" name="矩形 72"/>
          <p:cNvSpPr>
            <a:spLocks noChangeArrowheads="1"/>
          </p:cNvSpPr>
          <p:nvPr/>
        </p:nvSpPr>
        <p:spPr bwMode="auto">
          <a:xfrm>
            <a:off x="10679563" y="1773610"/>
            <a:ext cx="564560" cy="830989"/>
          </a:xfrm>
          <a:prstGeom prst="rect">
            <a:avLst/>
          </a:prstGeom>
          <a:noFill/>
          <a:ln w="25400">
            <a:noFill/>
            <a:miter lim="800000"/>
            <a:headEnd/>
            <a:tailEnd/>
          </a:ln>
        </p:spPr>
        <p:txBody>
          <a:bodyPr wrap="none" lIns="91431" tIns="45716" rIns="91431" bIns="45716">
            <a:spAutoFit/>
          </a:bodyPr>
          <a:lstStyle/>
          <a:p>
            <a:pPr algn="ctr" defTabSz="912813"/>
            <a:r>
              <a:rPr lang="en-US" altLang="zh-CN" sz="4800" b="1" dirty="0">
                <a:solidFill>
                  <a:srgbClr val="0099A9"/>
                </a:solidFill>
                <a:effectLst>
                  <a:innerShdw blurRad="63500" dist="50800" dir="16200000">
                    <a:prstClr val="black">
                      <a:alpha val="50000"/>
                    </a:prstClr>
                  </a:innerShdw>
                </a:effectLst>
                <a:latin typeface="微软雅黑" pitchFamily="34" charset="-122"/>
                <a:ea typeface="微软雅黑" pitchFamily="34" charset="-122"/>
              </a:rPr>
              <a:t>4</a:t>
            </a:r>
          </a:p>
        </p:txBody>
      </p:sp>
      <p:grpSp>
        <p:nvGrpSpPr>
          <p:cNvPr id="135" name="组合 134"/>
          <p:cNvGrpSpPr/>
          <p:nvPr/>
        </p:nvGrpSpPr>
        <p:grpSpPr>
          <a:xfrm>
            <a:off x="491060" y="1409085"/>
            <a:ext cx="4235994" cy="4235990"/>
            <a:chOff x="2555776" y="915566"/>
            <a:chExt cx="1944216" cy="1944216"/>
          </a:xfrm>
          <a:effectLst>
            <a:outerShdw blurRad="63500" dist="50800" dir="8100000" algn="tr" rotWithShape="0">
              <a:prstClr val="black">
                <a:alpha val="35000"/>
              </a:prstClr>
            </a:outerShdw>
          </a:effectLst>
        </p:grpSpPr>
        <p:sp>
          <p:nvSpPr>
            <p:cNvPr id="137" name="同心圆 13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38" name="同心圆 137"/>
            <p:cNvSpPr/>
            <p:nvPr/>
          </p:nvSpPr>
          <p:spPr>
            <a:xfrm>
              <a:off x="2733334"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139" name="TextBox 13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52" name="TextBox 51"/>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教学分析</a:t>
            </a:r>
          </a:p>
        </p:txBody>
      </p:sp>
      <p:pic>
        <p:nvPicPr>
          <p:cNvPr id="53"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4"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5" name="椭圆 54"/>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111479" y="439873"/>
            <a:ext cx="2171349" cy="415498"/>
          </a:xfrm>
          <a:prstGeom prst="rect">
            <a:avLst/>
          </a:prstGeom>
          <a:noFill/>
        </p:spPr>
        <p:txBody>
          <a:bodyPr wrap="square" lIns="0" tIns="0" rIns="0" bIns="0" rtlCol="0">
            <a:spAutoFit/>
          </a:bodyPr>
          <a:lstStyle/>
          <a:p>
            <a:r>
              <a:rPr lang="zh-CN" altLang="en-US" sz="2700" dirty="0">
                <a:solidFill>
                  <a:srgbClr val="FF0000"/>
                </a:solidFill>
                <a:latin typeface="微软雅黑"/>
                <a:ea typeface="微软雅黑"/>
              </a:rPr>
              <a:t>内容分析</a:t>
            </a:r>
          </a:p>
        </p:txBody>
      </p:sp>
      <p:sp>
        <p:nvSpPr>
          <p:cNvPr id="57" name="矩形 72"/>
          <p:cNvSpPr>
            <a:spLocks noChangeArrowheads="1"/>
          </p:cNvSpPr>
          <p:nvPr/>
        </p:nvSpPr>
        <p:spPr bwMode="auto">
          <a:xfrm>
            <a:off x="1538809" y="5878066"/>
            <a:ext cx="2036117" cy="400101"/>
          </a:xfrm>
          <a:prstGeom prst="rect">
            <a:avLst/>
          </a:prstGeom>
          <a:noFill/>
          <a:ln w="25400">
            <a:noFill/>
            <a:miter lim="800000"/>
            <a:headEnd/>
            <a:tailEnd/>
          </a:ln>
        </p:spPr>
        <p:txBody>
          <a:bodyPr wrap="none" lIns="91431" tIns="45716" rIns="91431" bIns="45716">
            <a:spAutoFit/>
          </a:bodyPr>
          <a:lstStyle/>
          <a:p>
            <a:pPr algn="ctr" defTabSz="912813"/>
            <a:r>
              <a:rPr lang="zh-CN" altLang="en-US" sz="2000" b="1" dirty="0">
                <a:latin typeface="微软雅黑" pitchFamily="34" charset="-122"/>
                <a:ea typeface="微软雅黑" pitchFamily="34" charset="-122"/>
              </a:rPr>
              <a:t>教学内容  </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学时</a:t>
            </a:r>
          </a:p>
        </p:txBody>
      </p:sp>
      <p:pic>
        <p:nvPicPr>
          <p:cNvPr id="6" name="图片 5">
            <a:extLst>
              <a:ext uri="{FF2B5EF4-FFF2-40B4-BE49-F238E27FC236}">
                <a16:creationId xmlns:a16="http://schemas.microsoft.com/office/drawing/2014/main" id="{3E749B87-F7B2-8CB2-C15F-4DFEA3394B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5037" y="2113061"/>
            <a:ext cx="2828036" cy="2828036"/>
          </a:xfrm>
          <a:prstGeom prst="rect">
            <a:avLst/>
          </a:prstGeom>
        </p:spPr>
      </p:pic>
    </p:spTree>
    <p:extLst>
      <p:ext uri="{BB962C8B-B14F-4D97-AF65-F5344CB8AC3E}">
        <p14:creationId xmlns:p14="http://schemas.microsoft.com/office/powerpoint/2010/main" val="2818162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2" presetClass="entr" presetSubtype="9" fill="hold" nodeType="afterEffect" p14:presetBounceEnd="50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50000">
                                          <p:cBhvr additive="base">
                                            <p:cTn id="11" dur="1200" fill="hold"/>
                                            <p:tgtEl>
                                              <p:spTgt spid="53"/>
                                            </p:tgtEl>
                                            <p:attrNameLst>
                                              <p:attrName>ppt_x</p:attrName>
                                            </p:attrNameLst>
                                          </p:cBhvr>
                                          <p:tavLst>
                                            <p:tav tm="0">
                                              <p:val>
                                                <p:strVal val="0-#ppt_w/2"/>
                                              </p:val>
                                            </p:tav>
                                            <p:tav tm="100000">
                                              <p:val>
                                                <p:strVal val="#ppt_x"/>
                                              </p:val>
                                            </p:tav>
                                          </p:tavLst>
                                        </p:anim>
                                        <p:anim calcmode="lin" valueType="num" p14:bounceEnd="50000">
                                          <p:cBhvr additive="base">
                                            <p:cTn id="12" dur="12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14:bounceEnd="50000">
                                          <p:cBhvr additive="base">
                                            <p:cTn id="15" dur="12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16" dur="1200" fill="hold"/>
                                            <p:tgtEl>
                                              <p:spTgt spid="54"/>
                                            </p:tgtEl>
                                            <p:attrNameLst>
                                              <p:attrName>ppt_y</p:attrName>
                                            </p:attrNameLst>
                                          </p:cBhvr>
                                          <p:tavLst>
                                            <p:tav tm="0">
                                              <p:val>
                                                <p:strVal val="0-#ppt_h/2"/>
                                              </p:val>
                                            </p:tav>
                                            <p:tav tm="100000">
                                              <p:val>
                                                <p:strVal val="#ppt_y"/>
                                              </p:val>
                                            </p:tav>
                                          </p:tavLst>
                                        </p:anim>
                                      </p:childTnLst>
                                    </p:cTn>
                                  </p:par>
                                </p:childTnLst>
                              </p:cTn>
                            </p:par>
                            <p:par>
                              <p:cTn id="17" fill="hold">
                                <p:stCondLst>
                                  <p:cond delay="2200"/>
                                </p:stCondLst>
                                <p:childTnLst>
                                  <p:par>
                                    <p:cTn id="18" presetID="2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childTnLst>
                              </p:cTn>
                            </p:par>
                            <p:par>
                              <p:cTn id="21" fill="hold">
                                <p:stCondLst>
                                  <p:cond delay="2700"/>
                                </p:stCondLst>
                                <p:childTnLst>
                                  <p:par>
                                    <p:cTn id="22" presetID="10"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320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3700"/>
                                </p:stCondLst>
                                <p:childTnLst>
                                  <p:par>
                                    <p:cTn id="34" presetID="22" presetClass="entr" presetSubtype="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1000"/>
                                            <p:tgtEl>
                                              <p:spTgt spid="106"/>
                                            </p:tgtEl>
                                          </p:cBhvr>
                                        </p:animEffect>
                                      </p:childTnLst>
                                    </p:cTn>
                                  </p:par>
                                </p:childTnLst>
                              </p:cTn>
                            </p:par>
                            <p:par>
                              <p:cTn id="37" fill="hold">
                                <p:stCondLst>
                                  <p:cond delay="4700"/>
                                </p:stCondLst>
                                <p:childTnLst>
                                  <p:par>
                                    <p:cTn id="38" presetID="2" presetClass="entr" presetSubtype="1" fill="hold" nodeType="afterEffect" p14:presetBounceEnd="46000">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14:bounceEnd="46000">
                                          <p:cBhvr additive="base">
                                            <p:cTn id="40" dur="500" fill="hold"/>
                                            <p:tgtEl>
                                              <p:spTgt spid="91"/>
                                            </p:tgtEl>
                                            <p:attrNameLst>
                                              <p:attrName>ppt_x</p:attrName>
                                            </p:attrNameLst>
                                          </p:cBhvr>
                                          <p:tavLst>
                                            <p:tav tm="0">
                                              <p:val>
                                                <p:strVal val="#ppt_x"/>
                                              </p:val>
                                            </p:tav>
                                            <p:tav tm="100000">
                                              <p:val>
                                                <p:strVal val="#ppt_x"/>
                                              </p:val>
                                            </p:tav>
                                          </p:tavLst>
                                        </p:anim>
                                        <p:anim calcmode="lin" valueType="num" p14:bounceEnd="46000">
                                          <p:cBhvr additive="base">
                                            <p:cTn id="41" dur="500" fill="hold"/>
                                            <p:tgtEl>
                                              <p:spTgt spid="91"/>
                                            </p:tgtEl>
                                            <p:attrNameLst>
                                              <p:attrName>ppt_y</p:attrName>
                                            </p:attrNameLst>
                                          </p:cBhvr>
                                          <p:tavLst>
                                            <p:tav tm="0">
                                              <p:val>
                                                <p:strVal val="0-#ppt_h/2"/>
                                              </p:val>
                                            </p:tav>
                                            <p:tav tm="100000">
                                              <p:val>
                                                <p:strVal val="#ppt_y"/>
                                              </p:val>
                                            </p:tav>
                                          </p:tavLst>
                                        </p:anim>
                                      </p:childTnLst>
                                    </p:cTn>
                                  </p:par>
                                </p:childTnLst>
                              </p:cTn>
                            </p:par>
                            <p:par>
                              <p:cTn id="42" fill="hold">
                                <p:stCondLst>
                                  <p:cond delay="5200"/>
                                </p:stCondLst>
                                <p:childTnLst>
                                  <p:par>
                                    <p:cTn id="43" presetID="2" presetClass="entr" presetSubtype="1" fill="hold" nodeType="afterEffect" p14:presetBounceEnd="46000">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14:bounceEnd="46000">
                                          <p:cBhvr additive="base">
                                            <p:cTn id="45" dur="500" fill="hold"/>
                                            <p:tgtEl>
                                              <p:spTgt spid="94"/>
                                            </p:tgtEl>
                                            <p:attrNameLst>
                                              <p:attrName>ppt_x</p:attrName>
                                            </p:attrNameLst>
                                          </p:cBhvr>
                                          <p:tavLst>
                                            <p:tav tm="0">
                                              <p:val>
                                                <p:strVal val="#ppt_x"/>
                                              </p:val>
                                            </p:tav>
                                            <p:tav tm="100000">
                                              <p:val>
                                                <p:strVal val="#ppt_x"/>
                                              </p:val>
                                            </p:tav>
                                          </p:tavLst>
                                        </p:anim>
                                        <p:anim calcmode="lin" valueType="num" p14:bounceEnd="46000">
                                          <p:cBhvr additive="base">
                                            <p:cTn id="46" dur="500" fill="hold"/>
                                            <p:tgtEl>
                                              <p:spTgt spid="94"/>
                                            </p:tgtEl>
                                            <p:attrNameLst>
                                              <p:attrName>ppt_y</p:attrName>
                                            </p:attrNameLst>
                                          </p:cBhvr>
                                          <p:tavLst>
                                            <p:tav tm="0">
                                              <p:val>
                                                <p:strVal val="0-#ppt_h/2"/>
                                              </p:val>
                                            </p:tav>
                                            <p:tav tm="100000">
                                              <p:val>
                                                <p:strVal val="#ppt_y"/>
                                              </p:val>
                                            </p:tav>
                                          </p:tavLst>
                                        </p:anim>
                                      </p:childTnLst>
                                    </p:cTn>
                                  </p:par>
                                </p:childTnLst>
                              </p:cTn>
                            </p:par>
                            <p:par>
                              <p:cTn id="47" fill="hold">
                                <p:stCondLst>
                                  <p:cond delay="5700"/>
                                </p:stCondLst>
                                <p:childTnLst>
                                  <p:par>
                                    <p:cTn id="48" presetID="2" presetClass="entr" presetSubtype="1" fill="hold" nodeType="afterEffect" p14:presetBounceEnd="46000">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14:bounceEnd="46000">
                                          <p:cBhvr additive="base">
                                            <p:cTn id="50" dur="500" fill="hold"/>
                                            <p:tgtEl>
                                              <p:spTgt spid="97"/>
                                            </p:tgtEl>
                                            <p:attrNameLst>
                                              <p:attrName>ppt_x</p:attrName>
                                            </p:attrNameLst>
                                          </p:cBhvr>
                                          <p:tavLst>
                                            <p:tav tm="0">
                                              <p:val>
                                                <p:strVal val="#ppt_x"/>
                                              </p:val>
                                            </p:tav>
                                            <p:tav tm="100000">
                                              <p:val>
                                                <p:strVal val="#ppt_x"/>
                                              </p:val>
                                            </p:tav>
                                          </p:tavLst>
                                        </p:anim>
                                        <p:anim calcmode="lin" valueType="num" p14:bounceEnd="46000">
                                          <p:cBhvr additive="base">
                                            <p:cTn id="51" dur="500" fill="hold"/>
                                            <p:tgtEl>
                                              <p:spTgt spid="97"/>
                                            </p:tgtEl>
                                            <p:attrNameLst>
                                              <p:attrName>ppt_y</p:attrName>
                                            </p:attrNameLst>
                                          </p:cBhvr>
                                          <p:tavLst>
                                            <p:tav tm="0">
                                              <p:val>
                                                <p:strVal val="0-#ppt_h/2"/>
                                              </p:val>
                                            </p:tav>
                                            <p:tav tm="100000">
                                              <p:val>
                                                <p:strVal val="#ppt_y"/>
                                              </p:val>
                                            </p:tav>
                                          </p:tavLst>
                                        </p:anim>
                                      </p:childTnLst>
                                    </p:cTn>
                                  </p:par>
                                </p:childTnLst>
                              </p:cTn>
                            </p:par>
                            <p:par>
                              <p:cTn id="52" fill="hold">
                                <p:stCondLst>
                                  <p:cond delay="6200"/>
                                </p:stCondLst>
                                <p:childTnLst>
                                  <p:par>
                                    <p:cTn id="53" presetID="2" presetClass="entr" presetSubtype="1" fill="hold" nodeType="afterEffect" p14:presetBounceEnd="46000">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14:bounceEnd="46000">
                                          <p:cBhvr additive="base">
                                            <p:cTn id="55" dur="500" fill="hold"/>
                                            <p:tgtEl>
                                              <p:spTgt spid="100"/>
                                            </p:tgtEl>
                                            <p:attrNameLst>
                                              <p:attrName>ppt_x</p:attrName>
                                            </p:attrNameLst>
                                          </p:cBhvr>
                                          <p:tavLst>
                                            <p:tav tm="0">
                                              <p:val>
                                                <p:strVal val="#ppt_x"/>
                                              </p:val>
                                            </p:tav>
                                            <p:tav tm="100000">
                                              <p:val>
                                                <p:strVal val="#ppt_x"/>
                                              </p:val>
                                            </p:tav>
                                          </p:tavLst>
                                        </p:anim>
                                        <p:anim calcmode="lin" valueType="num" p14:bounceEnd="46000">
                                          <p:cBhvr additive="base">
                                            <p:cTn id="56" dur="500" fill="hold"/>
                                            <p:tgtEl>
                                              <p:spTgt spid="100"/>
                                            </p:tgtEl>
                                            <p:attrNameLst>
                                              <p:attrName>ppt_y</p:attrName>
                                            </p:attrNameLst>
                                          </p:cBhvr>
                                          <p:tavLst>
                                            <p:tav tm="0">
                                              <p:val>
                                                <p:strVal val="0-#ppt_h/2"/>
                                              </p:val>
                                            </p:tav>
                                            <p:tav tm="100000">
                                              <p:val>
                                                <p:strVal val="#ppt_y"/>
                                              </p:val>
                                            </p:tav>
                                          </p:tavLst>
                                        </p:anim>
                                      </p:childTnLst>
                                    </p:cTn>
                                  </p:par>
                                </p:childTnLst>
                              </p:cTn>
                            </p:par>
                            <p:par>
                              <p:cTn id="57" fill="hold">
                                <p:stCondLst>
                                  <p:cond delay="6700"/>
                                </p:stCondLst>
                                <p:childTnLst>
                                  <p:par>
                                    <p:cTn id="58" presetID="2" presetClass="entr" presetSubtype="8" accel="30000" fill="hold" grpId="0" nodeType="afterEffect" p14:presetBounceEnd="36000">
                                      <p:stCondLst>
                                        <p:cond delay="0"/>
                                      </p:stCondLst>
                                      <p:childTnLst>
                                        <p:set>
                                          <p:cBhvr>
                                            <p:cTn id="59" dur="1" fill="hold">
                                              <p:stCondLst>
                                                <p:cond delay="0"/>
                                              </p:stCondLst>
                                            </p:cTn>
                                            <p:tgtEl>
                                              <p:spTgt spid="113"/>
                                            </p:tgtEl>
                                            <p:attrNameLst>
                                              <p:attrName>style.visibility</p:attrName>
                                            </p:attrNameLst>
                                          </p:cBhvr>
                                          <p:to>
                                            <p:strVal val="visible"/>
                                          </p:to>
                                        </p:set>
                                        <p:anim calcmode="lin" valueType="num" p14:bounceEnd="36000">
                                          <p:cBhvr additive="base">
                                            <p:cTn id="60" dur="500" fill="hold"/>
                                            <p:tgtEl>
                                              <p:spTgt spid="113"/>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3"/>
                                            </p:tgtEl>
                                            <p:attrNameLst>
                                              <p:attrName>ppt_y</p:attrName>
                                            </p:attrNameLst>
                                          </p:cBhvr>
                                          <p:tavLst>
                                            <p:tav tm="0">
                                              <p:val>
                                                <p:strVal val="#ppt_y"/>
                                              </p:val>
                                            </p:tav>
                                            <p:tav tm="100000">
                                              <p:val>
                                                <p:strVal val="#ppt_y"/>
                                              </p:val>
                                            </p:tav>
                                          </p:tavLst>
                                        </p:anim>
                                      </p:childTnLst>
                                    </p:cTn>
                                  </p:par>
                                </p:childTnLst>
                              </p:cTn>
                            </p:par>
                            <p:par>
                              <p:cTn id="62" fill="hold">
                                <p:stCondLst>
                                  <p:cond delay="7200"/>
                                </p:stCondLst>
                                <p:childTnLst>
                                  <p:par>
                                    <p:cTn id="63" presetID="2" presetClass="entr" presetSubtype="8" accel="30000" fill="hold" grpId="0" nodeType="afterEffect" p14:presetBounceEnd="36000">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14:bounceEnd="36000">
                                          <p:cBhvr additive="base">
                                            <p:cTn id="65" dur="500" fill="hold"/>
                                            <p:tgtEl>
                                              <p:spTgt spid="114"/>
                                            </p:tgtEl>
                                            <p:attrNameLst>
                                              <p:attrName>ppt_x</p:attrName>
                                            </p:attrNameLst>
                                          </p:cBhvr>
                                          <p:tavLst>
                                            <p:tav tm="0">
                                              <p:val>
                                                <p:strVal val="0-#ppt_w/2"/>
                                              </p:val>
                                            </p:tav>
                                            <p:tav tm="100000">
                                              <p:val>
                                                <p:strVal val="#ppt_x"/>
                                              </p:val>
                                            </p:tav>
                                          </p:tavLst>
                                        </p:anim>
                                        <p:anim calcmode="lin" valueType="num" p14:bounceEnd="36000">
                                          <p:cBhvr additive="base">
                                            <p:cTn id="66" dur="500" fill="hold"/>
                                            <p:tgtEl>
                                              <p:spTgt spid="114"/>
                                            </p:tgtEl>
                                            <p:attrNameLst>
                                              <p:attrName>ppt_y</p:attrName>
                                            </p:attrNameLst>
                                          </p:cBhvr>
                                          <p:tavLst>
                                            <p:tav tm="0">
                                              <p:val>
                                                <p:strVal val="#ppt_y"/>
                                              </p:val>
                                            </p:tav>
                                            <p:tav tm="100000">
                                              <p:val>
                                                <p:strVal val="#ppt_y"/>
                                              </p:val>
                                            </p:tav>
                                          </p:tavLst>
                                        </p:anim>
                                      </p:childTnLst>
                                    </p:cTn>
                                  </p:par>
                                </p:childTnLst>
                              </p:cTn>
                            </p:par>
                            <p:par>
                              <p:cTn id="67" fill="hold">
                                <p:stCondLst>
                                  <p:cond delay="7700"/>
                                </p:stCondLst>
                                <p:childTnLst>
                                  <p:par>
                                    <p:cTn id="68" presetID="2" presetClass="entr" presetSubtype="8" accel="30000" fill="hold" grpId="0" nodeType="afterEffect" p14:presetBounceEnd="36000">
                                      <p:stCondLst>
                                        <p:cond delay="0"/>
                                      </p:stCondLst>
                                      <p:childTnLst>
                                        <p:set>
                                          <p:cBhvr>
                                            <p:cTn id="69" dur="1" fill="hold">
                                              <p:stCondLst>
                                                <p:cond delay="0"/>
                                              </p:stCondLst>
                                            </p:cTn>
                                            <p:tgtEl>
                                              <p:spTgt spid="115"/>
                                            </p:tgtEl>
                                            <p:attrNameLst>
                                              <p:attrName>style.visibility</p:attrName>
                                            </p:attrNameLst>
                                          </p:cBhvr>
                                          <p:to>
                                            <p:strVal val="visible"/>
                                          </p:to>
                                        </p:set>
                                        <p:anim calcmode="lin" valueType="num" p14:bounceEnd="36000">
                                          <p:cBhvr additive="base">
                                            <p:cTn id="70" dur="500" fill="hold"/>
                                            <p:tgtEl>
                                              <p:spTgt spid="115"/>
                                            </p:tgtEl>
                                            <p:attrNameLst>
                                              <p:attrName>ppt_x</p:attrName>
                                            </p:attrNameLst>
                                          </p:cBhvr>
                                          <p:tavLst>
                                            <p:tav tm="0">
                                              <p:val>
                                                <p:strVal val="0-#ppt_w/2"/>
                                              </p:val>
                                            </p:tav>
                                            <p:tav tm="100000">
                                              <p:val>
                                                <p:strVal val="#ppt_x"/>
                                              </p:val>
                                            </p:tav>
                                          </p:tavLst>
                                        </p:anim>
                                        <p:anim calcmode="lin" valueType="num" p14:bounceEnd="36000">
                                          <p:cBhvr additive="base">
                                            <p:cTn id="71" dur="500" fill="hold"/>
                                            <p:tgtEl>
                                              <p:spTgt spid="115"/>
                                            </p:tgtEl>
                                            <p:attrNameLst>
                                              <p:attrName>ppt_y</p:attrName>
                                            </p:attrNameLst>
                                          </p:cBhvr>
                                          <p:tavLst>
                                            <p:tav tm="0">
                                              <p:val>
                                                <p:strVal val="#ppt_y"/>
                                              </p:val>
                                            </p:tav>
                                            <p:tav tm="100000">
                                              <p:val>
                                                <p:strVal val="#ppt_y"/>
                                              </p:val>
                                            </p:tav>
                                          </p:tavLst>
                                        </p:anim>
                                      </p:childTnLst>
                                    </p:cTn>
                                  </p:par>
                                </p:childTnLst>
                              </p:cTn>
                            </p:par>
                            <p:par>
                              <p:cTn id="72" fill="hold">
                                <p:stCondLst>
                                  <p:cond delay="8200"/>
                                </p:stCondLst>
                                <p:childTnLst>
                                  <p:par>
                                    <p:cTn id="73" presetID="2" presetClass="entr" presetSubtype="8" accel="30000" fill="hold" grpId="0" nodeType="afterEffect" p14:presetBounceEnd="36000">
                                      <p:stCondLst>
                                        <p:cond delay="0"/>
                                      </p:stCondLst>
                                      <p:childTnLst>
                                        <p:set>
                                          <p:cBhvr>
                                            <p:cTn id="74" dur="1" fill="hold">
                                              <p:stCondLst>
                                                <p:cond delay="0"/>
                                              </p:stCondLst>
                                            </p:cTn>
                                            <p:tgtEl>
                                              <p:spTgt spid="116"/>
                                            </p:tgtEl>
                                            <p:attrNameLst>
                                              <p:attrName>style.visibility</p:attrName>
                                            </p:attrNameLst>
                                          </p:cBhvr>
                                          <p:to>
                                            <p:strVal val="visible"/>
                                          </p:to>
                                        </p:set>
                                        <p:anim calcmode="lin" valueType="num" p14:bounceEnd="36000">
                                          <p:cBhvr additive="base">
                                            <p:cTn id="75" dur="500" fill="hold"/>
                                            <p:tgtEl>
                                              <p:spTgt spid="116"/>
                                            </p:tgtEl>
                                            <p:attrNameLst>
                                              <p:attrName>ppt_x</p:attrName>
                                            </p:attrNameLst>
                                          </p:cBhvr>
                                          <p:tavLst>
                                            <p:tav tm="0">
                                              <p:val>
                                                <p:strVal val="0-#ppt_w/2"/>
                                              </p:val>
                                            </p:tav>
                                            <p:tav tm="100000">
                                              <p:val>
                                                <p:strVal val="#ppt_x"/>
                                              </p:val>
                                            </p:tav>
                                          </p:tavLst>
                                        </p:anim>
                                        <p:anim calcmode="lin" valueType="num" p14:bounceEnd="36000">
                                          <p:cBhvr additive="base">
                                            <p:cTn id="76" dur="500" fill="hold"/>
                                            <p:tgtEl>
                                              <p:spTgt spid="116"/>
                                            </p:tgtEl>
                                            <p:attrNameLst>
                                              <p:attrName>ppt_y</p:attrName>
                                            </p:attrNameLst>
                                          </p:cBhvr>
                                          <p:tavLst>
                                            <p:tav tm="0">
                                              <p:val>
                                                <p:strVal val="#ppt_y"/>
                                              </p:val>
                                            </p:tav>
                                            <p:tav tm="100000">
                                              <p:val>
                                                <p:strVal val="#ppt_y"/>
                                              </p:val>
                                            </p:tav>
                                          </p:tavLst>
                                        </p:anim>
                                      </p:childTnLst>
                                    </p:cTn>
                                  </p:par>
                                </p:childTnLst>
                              </p:cTn>
                            </p:par>
                            <p:par>
                              <p:cTn id="77" fill="hold">
                                <p:stCondLst>
                                  <p:cond delay="8700"/>
                                </p:stCondLst>
                                <p:childTnLst>
                                  <p:par>
                                    <p:cTn id="78" presetID="2" presetClass="entr" presetSubtype="4" fill="hold" grpId="0" nodeType="afterEffect">
                                      <p:stCondLst>
                                        <p:cond delay="0"/>
                                      </p:stCondLst>
                                      <p:childTnLst>
                                        <p:set>
                                          <p:cBhvr>
                                            <p:cTn id="79" dur="1" fill="hold">
                                              <p:stCondLst>
                                                <p:cond delay="0"/>
                                              </p:stCondLst>
                                            </p:cTn>
                                            <p:tgtEl>
                                              <p:spTgt spid="128"/>
                                            </p:tgtEl>
                                            <p:attrNameLst>
                                              <p:attrName>style.visibility</p:attrName>
                                            </p:attrNameLst>
                                          </p:cBhvr>
                                          <p:to>
                                            <p:strVal val="visible"/>
                                          </p:to>
                                        </p:set>
                                        <p:anim calcmode="lin" valueType="num">
                                          <p:cBhvr additive="base">
                                            <p:cTn id="80" dur="250" fill="hold"/>
                                            <p:tgtEl>
                                              <p:spTgt spid="128"/>
                                            </p:tgtEl>
                                            <p:attrNameLst>
                                              <p:attrName>ppt_x</p:attrName>
                                            </p:attrNameLst>
                                          </p:cBhvr>
                                          <p:tavLst>
                                            <p:tav tm="0">
                                              <p:val>
                                                <p:strVal val="#ppt_x"/>
                                              </p:val>
                                            </p:tav>
                                            <p:tav tm="100000">
                                              <p:val>
                                                <p:strVal val="#ppt_x"/>
                                              </p:val>
                                            </p:tav>
                                          </p:tavLst>
                                        </p:anim>
                                        <p:anim calcmode="lin" valueType="num">
                                          <p:cBhvr additive="base">
                                            <p:cTn id="81" dur="250" fill="hold"/>
                                            <p:tgtEl>
                                              <p:spTgt spid="128"/>
                                            </p:tgtEl>
                                            <p:attrNameLst>
                                              <p:attrName>ppt_y</p:attrName>
                                            </p:attrNameLst>
                                          </p:cBhvr>
                                          <p:tavLst>
                                            <p:tav tm="0">
                                              <p:val>
                                                <p:strVal val="1+#ppt_h/2"/>
                                              </p:val>
                                            </p:tav>
                                            <p:tav tm="100000">
                                              <p:val>
                                                <p:strVal val="#ppt_y"/>
                                              </p:val>
                                            </p:tav>
                                          </p:tavLst>
                                        </p:anim>
                                      </p:childTnLst>
                                    </p:cTn>
                                  </p:par>
                                </p:childTnLst>
                              </p:cTn>
                            </p:par>
                            <p:par>
                              <p:cTn id="82" fill="hold">
                                <p:stCondLst>
                                  <p:cond delay="8950"/>
                                </p:stCondLst>
                                <p:childTnLst>
                                  <p:par>
                                    <p:cTn id="83" presetID="2" presetClass="entr" presetSubtype="4" fill="hold" grpId="0" nodeType="afterEffect">
                                      <p:stCondLst>
                                        <p:cond delay="0"/>
                                      </p:stCondLst>
                                      <p:childTnLst>
                                        <p:set>
                                          <p:cBhvr>
                                            <p:cTn id="84" dur="1" fill="hold">
                                              <p:stCondLst>
                                                <p:cond delay="0"/>
                                              </p:stCondLst>
                                            </p:cTn>
                                            <p:tgtEl>
                                              <p:spTgt spid="129"/>
                                            </p:tgtEl>
                                            <p:attrNameLst>
                                              <p:attrName>style.visibility</p:attrName>
                                            </p:attrNameLst>
                                          </p:cBhvr>
                                          <p:to>
                                            <p:strVal val="visible"/>
                                          </p:to>
                                        </p:set>
                                        <p:anim calcmode="lin" valueType="num">
                                          <p:cBhvr additive="base">
                                            <p:cTn id="85" dur="250" fill="hold"/>
                                            <p:tgtEl>
                                              <p:spTgt spid="129"/>
                                            </p:tgtEl>
                                            <p:attrNameLst>
                                              <p:attrName>ppt_x</p:attrName>
                                            </p:attrNameLst>
                                          </p:cBhvr>
                                          <p:tavLst>
                                            <p:tav tm="0">
                                              <p:val>
                                                <p:strVal val="#ppt_x"/>
                                              </p:val>
                                            </p:tav>
                                            <p:tav tm="100000">
                                              <p:val>
                                                <p:strVal val="#ppt_x"/>
                                              </p:val>
                                            </p:tav>
                                          </p:tavLst>
                                        </p:anim>
                                        <p:anim calcmode="lin" valueType="num">
                                          <p:cBhvr additive="base">
                                            <p:cTn id="86" dur="250" fill="hold"/>
                                            <p:tgtEl>
                                              <p:spTgt spid="129"/>
                                            </p:tgtEl>
                                            <p:attrNameLst>
                                              <p:attrName>ppt_y</p:attrName>
                                            </p:attrNameLst>
                                          </p:cBhvr>
                                          <p:tavLst>
                                            <p:tav tm="0">
                                              <p:val>
                                                <p:strVal val="1+#ppt_h/2"/>
                                              </p:val>
                                            </p:tav>
                                            <p:tav tm="100000">
                                              <p:val>
                                                <p:strVal val="#ppt_y"/>
                                              </p:val>
                                            </p:tav>
                                          </p:tavLst>
                                        </p:anim>
                                      </p:childTnLst>
                                    </p:cTn>
                                  </p:par>
                                </p:childTnLst>
                              </p:cTn>
                            </p:par>
                            <p:par>
                              <p:cTn id="87" fill="hold">
                                <p:stCondLst>
                                  <p:cond delay="9200"/>
                                </p:stCondLst>
                                <p:childTnLst>
                                  <p:par>
                                    <p:cTn id="88" presetID="2" presetClass="entr" presetSubtype="4" fill="hold" grpId="0" nodeType="afterEffect">
                                      <p:stCondLst>
                                        <p:cond delay="0"/>
                                      </p:stCondLst>
                                      <p:childTnLst>
                                        <p:set>
                                          <p:cBhvr>
                                            <p:cTn id="89" dur="1" fill="hold">
                                              <p:stCondLst>
                                                <p:cond delay="0"/>
                                              </p:stCondLst>
                                            </p:cTn>
                                            <p:tgtEl>
                                              <p:spTgt spid="130"/>
                                            </p:tgtEl>
                                            <p:attrNameLst>
                                              <p:attrName>style.visibility</p:attrName>
                                            </p:attrNameLst>
                                          </p:cBhvr>
                                          <p:to>
                                            <p:strVal val="visible"/>
                                          </p:to>
                                        </p:set>
                                        <p:anim calcmode="lin" valueType="num">
                                          <p:cBhvr additive="base">
                                            <p:cTn id="90" dur="250" fill="hold"/>
                                            <p:tgtEl>
                                              <p:spTgt spid="130"/>
                                            </p:tgtEl>
                                            <p:attrNameLst>
                                              <p:attrName>ppt_x</p:attrName>
                                            </p:attrNameLst>
                                          </p:cBhvr>
                                          <p:tavLst>
                                            <p:tav tm="0">
                                              <p:val>
                                                <p:strVal val="#ppt_x"/>
                                              </p:val>
                                            </p:tav>
                                            <p:tav tm="100000">
                                              <p:val>
                                                <p:strVal val="#ppt_x"/>
                                              </p:val>
                                            </p:tav>
                                          </p:tavLst>
                                        </p:anim>
                                        <p:anim calcmode="lin" valueType="num">
                                          <p:cBhvr additive="base">
                                            <p:cTn id="91" dur="250" fill="hold"/>
                                            <p:tgtEl>
                                              <p:spTgt spid="130"/>
                                            </p:tgtEl>
                                            <p:attrNameLst>
                                              <p:attrName>ppt_y</p:attrName>
                                            </p:attrNameLst>
                                          </p:cBhvr>
                                          <p:tavLst>
                                            <p:tav tm="0">
                                              <p:val>
                                                <p:strVal val="1+#ppt_h/2"/>
                                              </p:val>
                                            </p:tav>
                                            <p:tav tm="100000">
                                              <p:val>
                                                <p:strVal val="#ppt_y"/>
                                              </p:val>
                                            </p:tav>
                                          </p:tavLst>
                                        </p:anim>
                                      </p:childTnLst>
                                    </p:cTn>
                                  </p:par>
                                </p:childTnLst>
                              </p:cTn>
                            </p:par>
                            <p:par>
                              <p:cTn id="92" fill="hold">
                                <p:stCondLst>
                                  <p:cond delay="9450"/>
                                </p:stCondLst>
                                <p:childTnLst>
                                  <p:par>
                                    <p:cTn id="93" presetID="2" presetClass="entr" presetSubtype="4" fill="hold" grpId="0" nodeType="afterEffect">
                                      <p:stCondLst>
                                        <p:cond delay="0"/>
                                      </p:stCondLst>
                                      <p:childTnLst>
                                        <p:set>
                                          <p:cBhvr>
                                            <p:cTn id="94" dur="1" fill="hold">
                                              <p:stCondLst>
                                                <p:cond delay="0"/>
                                              </p:stCondLst>
                                            </p:cTn>
                                            <p:tgtEl>
                                              <p:spTgt spid="131"/>
                                            </p:tgtEl>
                                            <p:attrNameLst>
                                              <p:attrName>style.visibility</p:attrName>
                                            </p:attrNameLst>
                                          </p:cBhvr>
                                          <p:to>
                                            <p:strVal val="visible"/>
                                          </p:to>
                                        </p:set>
                                        <p:anim calcmode="lin" valueType="num">
                                          <p:cBhvr additive="base">
                                            <p:cTn id="95" dur="250" fill="hold"/>
                                            <p:tgtEl>
                                              <p:spTgt spid="131"/>
                                            </p:tgtEl>
                                            <p:attrNameLst>
                                              <p:attrName>ppt_x</p:attrName>
                                            </p:attrNameLst>
                                          </p:cBhvr>
                                          <p:tavLst>
                                            <p:tav tm="0">
                                              <p:val>
                                                <p:strVal val="#ppt_x"/>
                                              </p:val>
                                            </p:tav>
                                            <p:tav tm="100000">
                                              <p:val>
                                                <p:strVal val="#ppt_x"/>
                                              </p:val>
                                            </p:tav>
                                          </p:tavLst>
                                        </p:anim>
                                        <p:anim calcmode="lin" valueType="num">
                                          <p:cBhvr additive="base">
                                            <p:cTn id="96" dur="250" fill="hold"/>
                                            <p:tgtEl>
                                              <p:spTgt spid="131"/>
                                            </p:tgtEl>
                                            <p:attrNameLst>
                                              <p:attrName>ppt_y</p:attrName>
                                            </p:attrNameLst>
                                          </p:cBhvr>
                                          <p:tavLst>
                                            <p:tav tm="0">
                                              <p:val>
                                                <p:strVal val="1+#ppt_h/2"/>
                                              </p:val>
                                            </p:tav>
                                            <p:tav tm="100000">
                                              <p:val>
                                                <p:strVal val="#ppt_y"/>
                                              </p:val>
                                            </p:tav>
                                          </p:tavLst>
                                        </p:anim>
                                      </p:childTnLst>
                                    </p:cTn>
                                  </p:par>
                                </p:childTnLst>
                              </p:cTn>
                            </p:par>
                            <p:par>
                              <p:cTn id="97" fill="hold">
                                <p:stCondLst>
                                  <p:cond delay="9700"/>
                                </p:stCondLst>
                                <p:childTnLst>
                                  <p:par>
                                    <p:cTn id="98" presetID="2" presetClass="entr" presetSubtype="4" fill="hold" grpId="0" nodeType="afterEffect">
                                      <p:stCondLst>
                                        <p:cond delay="0"/>
                                      </p:stCondLst>
                                      <p:childTnLst>
                                        <p:set>
                                          <p:cBhvr>
                                            <p:cTn id="99" dur="1" fill="hold">
                                              <p:stCondLst>
                                                <p:cond delay="0"/>
                                              </p:stCondLst>
                                            </p:cTn>
                                            <p:tgtEl>
                                              <p:spTgt spid="118"/>
                                            </p:tgtEl>
                                            <p:attrNameLst>
                                              <p:attrName>style.visibility</p:attrName>
                                            </p:attrNameLst>
                                          </p:cBhvr>
                                          <p:to>
                                            <p:strVal val="visible"/>
                                          </p:to>
                                        </p:set>
                                        <p:anim calcmode="lin" valueType="num">
                                          <p:cBhvr additive="base">
                                            <p:cTn id="100" dur="250" fill="hold"/>
                                            <p:tgtEl>
                                              <p:spTgt spid="118"/>
                                            </p:tgtEl>
                                            <p:attrNameLst>
                                              <p:attrName>ppt_x</p:attrName>
                                            </p:attrNameLst>
                                          </p:cBhvr>
                                          <p:tavLst>
                                            <p:tav tm="0">
                                              <p:val>
                                                <p:strVal val="#ppt_x"/>
                                              </p:val>
                                            </p:tav>
                                            <p:tav tm="100000">
                                              <p:val>
                                                <p:strVal val="#ppt_x"/>
                                              </p:val>
                                            </p:tav>
                                          </p:tavLst>
                                        </p:anim>
                                        <p:anim calcmode="lin" valueType="num">
                                          <p:cBhvr additive="base">
                                            <p:cTn id="101" dur="250" fill="hold"/>
                                            <p:tgtEl>
                                              <p:spTgt spid="118"/>
                                            </p:tgtEl>
                                            <p:attrNameLst>
                                              <p:attrName>ppt_y</p:attrName>
                                            </p:attrNameLst>
                                          </p:cBhvr>
                                          <p:tavLst>
                                            <p:tav tm="0">
                                              <p:val>
                                                <p:strVal val="1+#ppt_h/2"/>
                                              </p:val>
                                            </p:tav>
                                            <p:tav tm="100000">
                                              <p:val>
                                                <p:strVal val="#ppt_y"/>
                                              </p:val>
                                            </p:tav>
                                          </p:tavLst>
                                        </p:anim>
                                      </p:childTnLst>
                                    </p:cTn>
                                  </p:par>
                                </p:childTnLst>
                              </p:cTn>
                            </p:par>
                            <p:par>
                              <p:cTn id="102" fill="hold">
                                <p:stCondLst>
                                  <p:cond delay="9950"/>
                                </p:stCondLst>
                                <p:childTnLst>
                                  <p:par>
                                    <p:cTn id="103" presetID="2" presetClass="entr" presetSubtype="4"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additive="base">
                                            <p:cTn id="105" dur="250" fill="hold"/>
                                            <p:tgtEl>
                                              <p:spTgt spid="119"/>
                                            </p:tgtEl>
                                            <p:attrNameLst>
                                              <p:attrName>ppt_x</p:attrName>
                                            </p:attrNameLst>
                                          </p:cBhvr>
                                          <p:tavLst>
                                            <p:tav tm="0">
                                              <p:val>
                                                <p:strVal val="#ppt_x"/>
                                              </p:val>
                                            </p:tav>
                                            <p:tav tm="100000">
                                              <p:val>
                                                <p:strVal val="#ppt_x"/>
                                              </p:val>
                                            </p:tav>
                                          </p:tavLst>
                                        </p:anim>
                                        <p:anim calcmode="lin" valueType="num">
                                          <p:cBhvr additive="base">
                                            <p:cTn id="106" dur="250" fill="hold"/>
                                            <p:tgtEl>
                                              <p:spTgt spid="119"/>
                                            </p:tgtEl>
                                            <p:attrNameLst>
                                              <p:attrName>ppt_y</p:attrName>
                                            </p:attrNameLst>
                                          </p:cBhvr>
                                          <p:tavLst>
                                            <p:tav tm="0">
                                              <p:val>
                                                <p:strVal val="1+#ppt_h/2"/>
                                              </p:val>
                                            </p:tav>
                                            <p:tav tm="100000">
                                              <p:val>
                                                <p:strVal val="#ppt_y"/>
                                              </p:val>
                                            </p:tav>
                                          </p:tavLst>
                                        </p:anim>
                                      </p:childTnLst>
                                    </p:cTn>
                                  </p:par>
                                </p:childTnLst>
                              </p:cTn>
                            </p:par>
                            <p:par>
                              <p:cTn id="107" fill="hold">
                                <p:stCondLst>
                                  <p:cond delay="10200"/>
                                </p:stCondLst>
                                <p:childTnLst>
                                  <p:par>
                                    <p:cTn id="108" presetID="2" presetClass="entr" presetSubtype="4" fill="hold" grpId="0" nodeType="afterEffect">
                                      <p:stCondLst>
                                        <p:cond delay="0"/>
                                      </p:stCondLst>
                                      <p:childTnLst>
                                        <p:set>
                                          <p:cBhvr>
                                            <p:cTn id="109" dur="1" fill="hold">
                                              <p:stCondLst>
                                                <p:cond delay="0"/>
                                              </p:stCondLst>
                                            </p:cTn>
                                            <p:tgtEl>
                                              <p:spTgt spid="120"/>
                                            </p:tgtEl>
                                            <p:attrNameLst>
                                              <p:attrName>style.visibility</p:attrName>
                                            </p:attrNameLst>
                                          </p:cBhvr>
                                          <p:to>
                                            <p:strVal val="visible"/>
                                          </p:to>
                                        </p:set>
                                        <p:anim calcmode="lin" valueType="num">
                                          <p:cBhvr additive="base">
                                            <p:cTn id="110" dur="250" fill="hold"/>
                                            <p:tgtEl>
                                              <p:spTgt spid="120"/>
                                            </p:tgtEl>
                                            <p:attrNameLst>
                                              <p:attrName>ppt_x</p:attrName>
                                            </p:attrNameLst>
                                          </p:cBhvr>
                                          <p:tavLst>
                                            <p:tav tm="0">
                                              <p:val>
                                                <p:strVal val="#ppt_x"/>
                                              </p:val>
                                            </p:tav>
                                            <p:tav tm="100000">
                                              <p:val>
                                                <p:strVal val="#ppt_x"/>
                                              </p:val>
                                            </p:tav>
                                          </p:tavLst>
                                        </p:anim>
                                        <p:anim calcmode="lin" valueType="num">
                                          <p:cBhvr additive="base">
                                            <p:cTn id="111" dur="250" fill="hold"/>
                                            <p:tgtEl>
                                              <p:spTgt spid="120"/>
                                            </p:tgtEl>
                                            <p:attrNameLst>
                                              <p:attrName>ppt_y</p:attrName>
                                            </p:attrNameLst>
                                          </p:cBhvr>
                                          <p:tavLst>
                                            <p:tav tm="0">
                                              <p:val>
                                                <p:strVal val="1+#ppt_h/2"/>
                                              </p:val>
                                            </p:tav>
                                            <p:tav tm="100000">
                                              <p:val>
                                                <p:strVal val="#ppt_y"/>
                                              </p:val>
                                            </p:tav>
                                          </p:tavLst>
                                        </p:anim>
                                      </p:childTnLst>
                                    </p:cTn>
                                  </p:par>
                                </p:childTnLst>
                              </p:cTn>
                            </p:par>
                            <p:par>
                              <p:cTn id="112" fill="hold">
                                <p:stCondLst>
                                  <p:cond delay="10450"/>
                                </p:stCondLst>
                                <p:childTnLst>
                                  <p:par>
                                    <p:cTn id="113" presetID="2" presetClass="entr" presetSubtype="4" fill="hold" grpId="0" nodeType="afterEffect">
                                      <p:stCondLst>
                                        <p:cond delay="0"/>
                                      </p:stCondLst>
                                      <p:childTnLst>
                                        <p:set>
                                          <p:cBhvr>
                                            <p:cTn id="114" dur="1" fill="hold">
                                              <p:stCondLst>
                                                <p:cond delay="0"/>
                                              </p:stCondLst>
                                            </p:cTn>
                                            <p:tgtEl>
                                              <p:spTgt spid="121"/>
                                            </p:tgtEl>
                                            <p:attrNameLst>
                                              <p:attrName>style.visibility</p:attrName>
                                            </p:attrNameLst>
                                          </p:cBhvr>
                                          <p:to>
                                            <p:strVal val="visible"/>
                                          </p:to>
                                        </p:set>
                                        <p:anim calcmode="lin" valueType="num">
                                          <p:cBhvr additive="base">
                                            <p:cTn id="115" dur="250" fill="hold"/>
                                            <p:tgtEl>
                                              <p:spTgt spid="121"/>
                                            </p:tgtEl>
                                            <p:attrNameLst>
                                              <p:attrName>ppt_x</p:attrName>
                                            </p:attrNameLst>
                                          </p:cBhvr>
                                          <p:tavLst>
                                            <p:tav tm="0">
                                              <p:val>
                                                <p:strVal val="#ppt_x"/>
                                              </p:val>
                                            </p:tav>
                                            <p:tav tm="100000">
                                              <p:val>
                                                <p:strVal val="#ppt_x"/>
                                              </p:val>
                                            </p:tav>
                                          </p:tavLst>
                                        </p:anim>
                                        <p:anim calcmode="lin" valueType="num">
                                          <p:cBhvr additive="base">
                                            <p:cTn id="116" dur="250" fill="hold"/>
                                            <p:tgtEl>
                                              <p:spTgt spid="121"/>
                                            </p:tgtEl>
                                            <p:attrNameLst>
                                              <p:attrName>ppt_y</p:attrName>
                                            </p:attrNameLst>
                                          </p:cBhvr>
                                          <p:tavLst>
                                            <p:tav tm="0">
                                              <p:val>
                                                <p:strVal val="1+#ppt_h/2"/>
                                              </p:val>
                                            </p:tav>
                                            <p:tav tm="100000">
                                              <p:val>
                                                <p:strVal val="#ppt_y"/>
                                              </p:val>
                                            </p:tav>
                                          </p:tavLst>
                                        </p:anim>
                                      </p:childTnLst>
                                    </p:cTn>
                                  </p:par>
                                </p:childTnLst>
                              </p:cTn>
                            </p:par>
                            <p:par>
                              <p:cTn id="117" fill="hold">
                                <p:stCondLst>
                                  <p:cond delay="10700"/>
                                </p:stCondLst>
                                <p:childTnLst>
                                  <p:par>
                                    <p:cTn id="118" presetID="2" presetClass="entr" presetSubtype="4" fill="hold" grpId="0" nodeType="afterEffect">
                                      <p:stCondLst>
                                        <p:cond delay="0"/>
                                      </p:stCondLst>
                                      <p:childTnLst>
                                        <p:set>
                                          <p:cBhvr>
                                            <p:cTn id="119" dur="1" fill="hold">
                                              <p:stCondLst>
                                                <p:cond delay="0"/>
                                              </p:stCondLst>
                                            </p:cTn>
                                            <p:tgtEl>
                                              <p:spTgt spid="122"/>
                                            </p:tgtEl>
                                            <p:attrNameLst>
                                              <p:attrName>style.visibility</p:attrName>
                                            </p:attrNameLst>
                                          </p:cBhvr>
                                          <p:to>
                                            <p:strVal val="visible"/>
                                          </p:to>
                                        </p:set>
                                        <p:anim calcmode="lin" valueType="num">
                                          <p:cBhvr additive="base">
                                            <p:cTn id="120" dur="250" fill="hold"/>
                                            <p:tgtEl>
                                              <p:spTgt spid="122"/>
                                            </p:tgtEl>
                                            <p:attrNameLst>
                                              <p:attrName>ppt_x</p:attrName>
                                            </p:attrNameLst>
                                          </p:cBhvr>
                                          <p:tavLst>
                                            <p:tav tm="0">
                                              <p:val>
                                                <p:strVal val="#ppt_x"/>
                                              </p:val>
                                            </p:tav>
                                            <p:tav tm="100000">
                                              <p:val>
                                                <p:strVal val="#ppt_x"/>
                                              </p:val>
                                            </p:tav>
                                          </p:tavLst>
                                        </p:anim>
                                        <p:anim calcmode="lin" valueType="num">
                                          <p:cBhvr additive="base">
                                            <p:cTn id="121" dur="250" fill="hold"/>
                                            <p:tgtEl>
                                              <p:spTgt spid="122"/>
                                            </p:tgtEl>
                                            <p:attrNameLst>
                                              <p:attrName>ppt_y</p:attrName>
                                            </p:attrNameLst>
                                          </p:cBhvr>
                                          <p:tavLst>
                                            <p:tav tm="0">
                                              <p:val>
                                                <p:strVal val="1+#ppt_h/2"/>
                                              </p:val>
                                            </p:tav>
                                            <p:tav tm="100000">
                                              <p:val>
                                                <p:strVal val="#ppt_y"/>
                                              </p:val>
                                            </p:tav>
                                          </p:tavLst>
                                        </p:anim>
                                      </p:childTnLst>
                                    </p:cTn>
                                  </p:par>
                                </p:childTnLst>
                              </p:cTn>
                            </p:par>
                            <p:par>
                              <p:cTn id="122" fill="hold">
                                <p:stCondLst>
                                  <p:cond delay="10950"/>
                                </p:stCondLst>
                                <p:childTnLst>
                                  <p:par>
                                    <p:cTn id="123" presetID="2" presetClass="entr" presetSubtype="4" fill="hold" grpId="0" nodeType="after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additive="base">
                                            <p:cTn id="125" dur="250" fill="hold"/>
                                            <p:tgtEl>
                                              <p:spTgt spid="123"/>
                                            </p:tgtEl>
                                            <p:attrNameLst>
                                              <p:attrName>ppt_x</p:attrName>
                                            </p:attrNameLst>
                                          </p:cBhvr>
                                          <p:tavLst>
                                            <p:tav tm="0">
                                              <p:val>
                                                <p:strVal val="#ppt_x"/>
                                              </p:val>
                                            </p:tav>
                                            <p:tav tm="100000">
                                              <p:val>
                                                <p:strVal val="#ppt_x"/>
                                              </p:val>
                                            </p:tav>
                                          </p:tavLst>
                                        </p:anim>
                                        <p:anim calcmode="lin" valueType="num">
                                          <p:cBhvr additive="base">
                                            <p:cTn id="126" dur="250" fill="hold"/>
                                            <p:tgtEl>
                                              <p:spTgt spid="123"/>
                                            </p:tgtEl>
                                            <p:attrNameLst>
                                              <p:attrName>ppt_y</p:attrName>
                                            </p:attrNameLst>
                                          </p:cBhvr>
                                          <p:tavLst>
                                            <p:tav tm="0">
                                              <p:val>
                                                <p:strVal val="1+#ppt_h/2"/>
                                              </p:val>
                                            </p:tav>
                                            <p:tav tm="100000">
                                              <p:val>
                                                <p:strVal val="#ppt_y"/>
                                              </p:val>
                                            </p:tav>
                                          </p:tavLst>
                                        </p:anim>
                                      </p:childTnLst>
                                    </p:cTn>
                                  </p:par>
                                </p:childTnLst>
                              </p:cTn>
                            </p:par>
                            <p:par>
                              <p:cTn id="127" fill="hold">
                                <p:stCondLst>
                                  <p:cond delay="11200"/>
                                </p:stCondLst>
                                <p:childTnLst>
                                  <p:par>
                                    <p:cTn id="128" presetID="2" presetClass="entr" presetSubtype="4" fill="hold" grpId="0" nodeType="afterEffect">
                                      <p:stCondLst>
                                        <p:cond delay="0"/>
                                      </p:stCondLst>
                                      <p:childTnLst>
                                        <p:set>
                                          <p:cBhvr>
                                            <p:cTn id="129" dur="1" fill="hold">
                                              <p:stCondLst>
                                                <p:cond delay="0"/>
                                              </p:stCondLst>
                                            </p:cTn>
                                            <p:tgtEl>
                                              <p:spTgt spid="124"/>
                                            </p:tgtEl>
                                            <p:attrNameLst>
                                              <p:attrName>style.visibility</p:attrName>
                                            </p:attrNameLst>
                                          </p:cBhvr>
                                          <p:to>
                                            <p:strVal val="visible"/>
                                          </p:to>
                                        </p:set>
                                        <p:anim calcmode="lin" valueType="num">
                                          <p:cBhvr additive="base">
                                            <p:cTn id="130" dur="250" fill="hold"/>
                                            <p:tgtEl>
                                              <p:spTgt spid="124"/>
                                            </p:tgtEl>
                                            <p:attrNameLst>
                                              <p:attrName>ppt_x</p:attrName>
                                            </p:attrNameLst>
                                          </p:cBhvr>
                                          <p:tavLst>
                                            <p:tav tm="0">
                                              <p:val>
                                                <p:strVal val="#ppt_x"/>
                                              </p:val>
                                            </p:tav>
                                            <p:tav tm="100000">
                                              <p:val>
                                                <p:strVal val="#ppt_x"/>
                                              </p:val>
                                            </p:tav>
                                          </p:tavLst>
                                        </p:anim>
                                        <p:anim calcmode="lin" valueType="num">
                                          <p:cBhvr additive="base">
                                            <p:cTn id="131" dur="250" fill="hold"/>
                                            <p:tgtEl>
                                              <p:spTgt spid="124"/>
                                            </p:tgtEl>
                                            <p:attrNameLst>
                                              <p:attrName>ppt_y</p:attrName>
                                            </p:attrNameLst>
                                          </p:cBhvr>
                                          <p:tavLst>
                                            <p:tav tm="0">
                                              <p:val>
                                                <p:strVal val="1+#ppt_h/2"/>
                                              </p:val>
                                            </p:tav>
                                            <p:tav tm="100000">
                                              <p:val>
                                                <p:strVal val="#ppt_y"/>
                                              </p:val>
                                            </p:tav>
                                          </p:tavLst>
                                        </p:anim>
                                      </p:childTnLst>
                                    </p:cTn>
                                  </p:par>
                                </p:childTnLst>
                              </p:cTn>
                            </p:par>
                            <p:par>
                              <p:cTn id="132" fill="hold">
                                <p:stCondLst>
                                  <p:cond delay="11450"/>
                                </p:stCondLst>
                                <p:childTnLst>
                                  <p:par>
                                    <p:cTn id="133" presetID="2" presetClass="entr" presetSubtype="4" fill="hold" grpId="0" nodeType="afterEffect">
                                      <p:stCondLst>
                                        <p:cond delay="0"/>
                                      </p:stCondLst>
                                      <p:childTnLst>
                                        <p:set>
                                          <p:cBhvr>
                                            <p:cTn id="134" dur="1" fill="hold">
                                              <p:stCondLst>
                                                <p:cond delay="0"/>
                                              </p:stCondLst>
                                            </p:cTn>
                                            <p:tgtEl>
                                              <p:spTgt spid="125"/>
                                            </p:tgtEl>
                                            <p:attrNameLst>
                                              <p:attrName>style.visibility</p:attrName>
                                            </p:attrNameLst>
                                          </p:cBhvr>
                                          <p:to>
                                            <p:strVal val="visible"/>
                                          </p:to>
                                        </p:set>
                                        <p:anim calcmode="lin" valueType="num">
                                          <p:cBhvr additive="base">
                                            <p:cTn id="135" dur="250" fill="hold"/>
                                            <p:tgtEl>
                                              <p:spTgt spid="125"/>
                                            </p:tgtEl>
                                            <p:attrNameLst>
                                              <p:attrName>ppt_x</p:attrName>
                                            </p:attrNameLst>
                                          </p:cBhvr>
                                          <p:tavLst>
                                            <p:tav tm="0">
                                              <p:val>
                                                <p:strVal val="#ppt_x"/>
                                              </p:val>
                                            </p:tav>
                                            <p:tav tm="100000">
                                              <p:val>
                                                <p:strVal val="#ppt_x"/>
                                              </p:val>
                                            </p:tav>
                                          </p:tavLst>
                                        </p:anim>
                                        <p:anim calcmode="lin" valueType="num">
                                          <p:cBhvr additive="base">
                                            <p:cTn id="136" dur="250" fill="hold"/>
                                            <p:tgtEl>
                                              <p:spTgt spid="125"/>
                                            </p:tgtEl>
                                            <p:attrNameLst>
                                              <p:attrName>ppt_y</p:attrName>
                                            </p:attrNameLst>
                                          </p:cBhvr>
                                          <p:tavLst>
                                            <p:tav tm="0">
                                              <p:val>
                                                <p:strVal val="1+#ppt_h/2"/>
                                              </p:val>
                                            </p:tav>
                                            <p:tav tm="100000">
                                              <p:val>
                                                <p:strVal val="#ppt_y"/>
                                              </p:val>
                                            </p:tav>
                                          </p:tavLst>
                                        </p:anim>
                                      </p:childTnLst>
                                    </p:cTn>
                                  </p:par>
                                </p:childTnLst>
                              </p:cTn>
                            </p:par>
                            <p:par>
                              <p:cTn id="137" fill="hold">
                                <p:stCondLst>
                                  <p:cond delay="11700"/>
                                </p:stCondLst>
                                <p:childTnLst>
                                  <p:par>
                                    <p:cTn id="138" presetID="10" presetClass="entr" presetSubtype="0" fill="hold" grpId="0" nodeType="afterEffect">
                                      <p:stCondLst>
                                        <p:cond delay="0"/>
                                      </p:stCondLst>
                                      <p:childTnLst>
                                        <p:set>
                                          <p:cBhvr>
                                            <p:cTn id="139" dur="1" fill="hold">
                                              <p:stCondLst>
                                                <p:cond delay="0"/>
                                              </p:stCondLst>
                                            </p:cTn>
                                            <p:tgtEl>
                                              <p:spTgt spid="139"/>
                                            </p:tgtEl>
                                            <p:attrNameLst>
                                              <p:attrName>style.visibility</p:attrName>
                                            </p:attrNameLst>
                                          </p:cBhvr>
                                          <p:to>
                                            <p:strVal val="visible"/>
                                          </p:to>
                                        </p:set>
                                        <p:animEffect transition="in" filter="fade">
                                          <p:cBhvr>
                                            <p:cTn id="14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8" grpId="0"/>
          <p:bldP spid="119" grpId="0"/>
          <p:bldP spid="120" grpId="0"/>
          <p:bldP spid="121" grpId="0"/>
          <p:bldP spid="122" grpId="0"/>
          <p:bldP spid="123" grpId="0"/>
          <p:bldP spid="124" grpId="0"/>
          <p:bldP spid="125" grpId="0"/>
          <p:bldP spid="128" grpId="0"/>
          <p:bldP spid="129" grpId="0"/>
          <p:bldP spid="130" grpId="0"/>
          <p:bldP spid="131" grpId="0"/>
          <p:bldP spid="139" grpId="0"/>
          <p:bldP spid="52" grpId="0"/>
          <p:bldP spid="55" grpId="0" animBg="1"/>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200" fill="hold"/>
                                            <p:tgtEl>
                                              <p:spTgt spid="53"/>
                                            </p:tgtEl>
                                            <p:attrNameLst>
                                              <p:attrName>ppt_x</p:attrName>
                                            </p:attrNameLst>
                                          </p:cBhvr>
                                          <p:tavLst>
                                            <p:tav tm="0">
                                              <p:val>
                                                <p:strVal val="0-#ppt_w/2"/>
                                              </p:val>
                                            </p:tav>
                                            <p:tav tm="100000">
                                              <p:val>
                                                <p:strVal val="#ppt_x"/>
                                              </p:val>
                                            </p:tav>
                                          </p:tavLst>
                                        </p:anim>
                                        <p:anim calcmode="lin" valueType="num">
                                          <p:cBhvr additive="base">
                                            <p:cTn id="12" dur="12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200" fill="hold"/>
                                            <p:tgtEl>
                                              <p:spTgt spid="54"/>
                                            </p:tgtEl>
                                            <p:attrNameLst>
                                              <p:attrName>ppt_x</p:attrName>
                                            </p:attrNameLst>
                                          </p:cBhvr>
                                          <p:tavLst>
                                            <p:tav tm="0">
                                              <p:val>
                                                <p:strVal val="#ppt_x"/>
                                              </p:val>
                                            </p:tav>
                                            <p:tav tm="100000">
                                              <p:val>
                                                <p:strVal val="#ppt_x"/>
                                              </p:val>
                                            </p:tav>
                                          </p:tavLst>
                                        </p:anim>
                                        <p:anim calcmode="lin" valueType="num">
                                          <p:cBhvr additive="base">
                                            <p:cTn id="16" dur="1200" fill="hold"/>
                                            <p:tgtEl>
                                              <p:spTgt spid="54"/>
                                            </p:tgtEl>
                                            <p:attrNameLst>
                                              <p:attrName>ppt_y</p:attrName>
                                            </p:attrNameLst>
                                          </p:cBhvr>
                                          <p:tavLst>
                                            <p:tav tm="0">
                                              <p:val>
                                                <p:strVal val="0-#ppt_h/2"/>
                                              </p:val>
                                            </p:tav>
                                            <p:tav tm="100000">
                                              <p:val>
                                                <p:strVal val="#ppt_y"/>
                                              </p:val>
                                            </p:tav>
                                          </p:tavLst>
                                        </p:anim>
                                      </p:childTnLst>
                                    </p:cTn>
                                  </p:par>
                                </p:childTnLst>
                              </p:cTn>
                            </p:par>
                            <p:par>
                              <p:cTn id="17" fill="hold">
                                <p:stCondLst>
                                  <p:cond delay="2200"/>
                                </p:stCondLst>
                                <p:childTnLst>
                                  <p:par>
                                    <p:cTn id="18" presetID="2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childTnLst>
                              </p:cTn>
                            </p:par>
                            <p:par>
                              <p:cTn id="21" fill="hold">
                                <p:stCondLst>
                                  <p:cond delay="2700"/>
                                </p:stCondLst>
                                <p:childTnLst>
                                  <p:par>
                                    <p:cTn id="22" presetID="10"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320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3700"/>
                                </p:stCondLst>
                                <p:childTnLst>
                                  <p:par>
                                    <p:cTn id="34" presetID="22" presetClass="entr" presetSubtype="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1000"/>
                                            <p:tgtEl>
                                              <p:spTgt spid="106"/>
                                            </p:tgtEl>
                                          </p:cBhvr>
                                        </p:animEffect>
                                      </p:childTnLst>
                                    </p:cTn>
                                  </p:par>
                                </p:childTnLst>
                              </p:cTn>
                            </p:par>
                            <p:par>
                              <p:cTn id="37" fill="hold">
                                <p:stCondLst>
                                  <p:cond delay="4700"/>
                                </p:stCondLst>
                                <p:childTnLst>
                                  <p:par>
                                    <p:cTn id="38" presetID="2" presetClass="entr" presetSubtype="1"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additive="base">
                                            <p:cTn id="40" dur="500" fill="hold"/>
                                            <p:tgtEl>
                                              <p:spTgt spid="91"/>
                                            </p:tgtEl>
                                            <p:attrNameLst>
                                              <p:attrName>ppt_x</p:attrName>
                                            </p:attrNameLst>
                                          </p:cBhvr>
                                          <p:tavLst>
                                            <p:tav tm="0">
                                              <p:val>
                                                <p:strVal val="#ppt_x"/>
                                              </p:val>
                                            </p:tav>
                                            <p:tav tm="100000">
                                              <p:val>
                                                <p:strVal val="#ppt_x"/>
                                              </p:val>
                                            </p:tav>
                                          </p:tavLst>
                                        </p:anim>
                                        <p:anim calcmode="lin" valueType="num">
                                          <p:cBhvr additive="base">
                                            <p:cTn id="41" dur="500" fill="hold"/>
                                            <p:tgtEl>
                                              <p:spTgt spid="91"/>
                                            </p:tgtEl>
                                            <p:attrNameLst>
                                              <p:attrName>ppt_y</p:attrName>
                                            </p:attrNameLst>
                                          </p:cBhvr>
                                          <p:tavLst>
                                            <p:tav tm="0">
                                              <p:val>
                                                <p:strVal val="0-#ppt_h/2"/>
                                              </p:val>
                                            </p:tav>
                                            <p:tav tm="100000">
                                              <p:val>
                                                <p:strVal val="#ppt_y"/>
                                              </p:val>
                                            </p:tav>
                                          </p:tavLst>
                                        </p:anim>
                                      </p:childTnLst>
                                    </p:cTn>
                                  </p:par>
                                </p:childTnLst>
                              </p:cTn>
                            </p:par>
                            <p:par>
                              <p:cTn id="42" fill="hold">
                                <p:stCondLst>
                                  <p:cond delay="5200"/>
                                </p:stCondLst>
                                <p:childTnLst>
                                  <p:par>
                                    <p:cTn id="43" presetID="2" presetClass="entr" presetSubtype="1"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500" fill="hold"/>
                                            <p:tgtEl>
                                              <p:spTgt spid="94"/>
                                            </p:tgtEl>
                                            <p:attrNameLst>
                                              <p:attrName>ppt_x</p:attrName>
                                            </p:attrNameLst>
                                          </p:cBhvr>
                                          <p:tavLst>
                                            <p:tav tm="0">
                                              <p:val>
                                                <p:strVal val="#ppt_x"/>
                                              </p:val>
                                            </p:tav>
                                            <p:tav tm="100000">
                                              <p:val>
                                                <p:strVal val="#ppt_x"/>
                                              </p:val>
                                            </p:tav>
                                          </p:tavLst>
                                        </p:anim>
                                        <p:anim calcmode="lin" valueType="num">
                                          <p:cBhvr additive="base">
                                            <p:cTn id="46" dur="500" fill="hold"/>
                                            <p:tgtEl>
                                              <p:spTgt spid="94"/>
                                            </p:tgtEl>
                                            <p:attrNameLst>
                                              <p:attrName>ppt_y</p:attrName>
                                            </p:attrNameLst>
                                          </p:cBhvr>
                                          <p:tavLst>
                                            <p:tav tm="0">
                                              <p:val>
                                                <p:strVal val="0-#ppt_h/2"/>
                                              </p:val>
                                            </p:tav>
                                            <p:tav tm="100000">
                                              <p:val>
                                                <p:strVal val="#ppt_y"/>
                                              </p:val>
                                            </p:tav>
                                          </p:tavLst>
                                        </p:anim>
                                      </p:childTnLst>
                                    </p:cTn>
                                  </p:par>
                                </p:childTnLst>
                              </p:cTn>
                            </p:par>
                            <p:par>
                              <p:cTn id="47" fill="hold">
                                <p:stCondLst>
                                  <p:cond delay="5700"/>
                                </p:stCondLst>
                                <p:childTnLst>
                                  <p:par>
                                    <p:cTn id="48" presetID="2" presetClass="entr" presetSubtype="1" fill="hold" nodeType="after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additive="base">
                                            <p:cTn id="50" dur="500" fill="hold"/>
                                            <p:tgtEl>
                                              <p:spTgt spid="97"/>
                                            </p:tgtEl>
                                            <p:attrNameLst>
                                              <p:attrName>ppt_x</p:attrName>
                                            </p:attrNameLst>
                                          </p:cBhvr>
                                          <p:tavLst>
                                            <p:tav tm="0">
                                              <p:val>
                                                <p:strVal val="#ppt_x"/>
                                              </p:val>
                                            </p:tav>
                                            <p:tav tm="100000">
                                              <p:val>
                                                <p:strVal val="#ppt_x"/>
                                              </p:val>
                                            </p:tav>
                                          </p:tavLst>
                                        </p:anim>
                                        <p:anim calcmode="lin" valueType="num">
                                          <p:cBhvr additive="base">
                                            <p:cTn id="51" dur="500" fill="hold"/>
                                            <p:tgtEl>
                                              <p:spTgt spid="97"/>
                                            </p:tgtEl>
                                            <p:attrNameLst>
                                              <p:attrName>ppt_y</p:attrName>
                                            </p:attrNameLst>
                                          </p:cBhvr>
                                          <p:tavLst>
                                            <p:tav tm="0">
                                              <p:val>
                                                <p:strVal val="0-#ppt_h/2"/>
                                              </p:val>
                                            </p:tav>
                                            <p:tav tm="100000">
                                              <p:val>
                                                <p:strVal val="#ppt_y"/>
                                              </p:val>
                                            </p:tav>
                                          </p:tavLst>
                                        </p:anim>
                                      </p:childTnLst>
                                    </p:cTn>
                                  </p:par>
                                </p:childTnLst>
                              </p:cTn>
                            </p:par>
                            <p:par>
                              <p:cTn id="52" fill="hold">
                                <p:stCondLst>
                                  <p:cond delay="6200"/>
                                </p:stCondLst>
                                <p:childTnLst>
                                  <p:par>
                                    <p:cTn id="53" presetID="2" presetClass="entr" presetSubtype="1"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500" fill="hold"/>
                                            <p:tgtEl>
                                              <p:spTgt spid="100"/>
                                            </p:tgtEl>
                                            <p:attrNameLst>
                                              <p:attrName>ppt_x</p:attrName>
                                            </p:attrNameLst>
                                          </p:cBhvr>
                                          <p:tavLst>
                                            <p:tav tm="0">
                                              <p:val>
                                                <p:strVal val="#ppt_x"/>
                                              </p:val>
                                            </p:tav>
                                            <p:tav tm="100000">
                                              <p:val>
                                                <p:strVal val="#ppt_x"/>
                                              </p:val>
                                            </p:tav>
                                          </p:tavLst>
                                        </p:anim>
                                        <p:anim calcmode="lin" valueType="num">
                                          <p:cBhvr additive="base">
                                            <p:cTn id="56" dur="500" fill="hold"/>
                                            <p:tgtEl>
                                              <p:spTgt spid="100"/>
                                            </p:tgtEl>
                                            <p:attrNameLst>
                                              <p:attrName>ppt_y</p:attrName>
                                            </p:attrNameLst>
                                          </p:cBhvr>
                                          <p:tavLst>
                                            <p:tav tm="0">
                                              <p:val>
                                                <p:strVal val="0-#ppt_h/2"/>
                                              </p:val>
                                            </p:tav>
                                            <p:tav tm="100000">
                                              <p:val>
                                                <p:strVal val="#ppt_y"/>
                                              </p:val>
                                            </p:tav>
                                          </p:tavLst>
                                        </p:anim>
                                      </p:childTnLst>
                                    </p:cTn>
                                  </p:par>
                                </p:childTnLst>
                              </p:cTn>
                            </p:par>
                            <p:par>
                              <p:cTn id="57" fill="hold">
                                <p:stCondLst>
                                  <p:cond delay="6700"/>
                                </p:stCondLst>
                                <p:childTnLst>
                                  <p:par>
                                    <p:cTn id="58" presetID="2" presetClass="entr" presetSubtype="8" accel="30000" fill="hold" grpId="0" nodeType="afterEffect">
                                      <p:stCondLst>
                                        <p:cond delay="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500" fill="hold"/>
                                            <p:tgtEl>
                                              <p:spTgt spid="113"/>
                                            </p:tgtEl>
                                            <p:attrNameLst>
                                              <p:attrName>ppt_x</p:attrName>
                                            </p:attrNameLst>
                                          </p:cBhvr>
                                          <p:tavLst>
                                            <p:tav tm="0">
                                              <p:val>
                                                <p:strVal val="0-#ppt_w/2"/>
                                              </p:val>
                                            </p:tav>
                                            <p:tav tm="100000">
                                              <p:val>
                                                <p:strVal val="#ppt_x"/>
                                              </p:val>
                                            </p:tav>
                                          </p:tavLst>
                                        </p:anim>
                                        <p:anim calcmode="lin" valueType="num">
                                          <p:cBhvr additive="base">
                                            <p:cTn id="61" dur="500" fill="hold"/>
                                            <p:tgtEl>
                                              <p:spTgt spid="113"/>
                                            </p:tgtEl>
                                            <p:attrNameLst>
                                              <p:attrName>ppt_y</p:attrName>
                                            </p:attrNameLst>
                                          </p:cBhvr>
                                          <p:tavLst>
                                            <p:tav tm="0">
                                              <p:val>
                                                <p:strVal val="#ppt_y"/>
                                              </p:val>
                                            </p:tav>
                                            <p:tav tm="100000">
                                              <p:val>
                                                <p:strVal val="#ppt_y"/>
                                              </p:val>
                                            </p:tav>
                                          </p:tavLst>
                                        </p:anim>
                                      </p:childTnLst>
                                    </p:cTn>
                                  </p:par>
                                </p:childTnLst>
                              </p:cTn>
                            </p:par>
                            <p:par>
                              <p:cTn id="62" fill="hold">
                                <p:stCondLst>
                                  <p:cond delay="7200"/>
                                </p:stCondLst>
                                <p:childTnLst>
                                  <p:par>
                                    <p:cTn id="63" presetID="2" presetClass="entr" presetSubtype="8" accel="30000" fill="hold" grpId="0"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0-#ppt_w/2"/>
                                              </p:val>
                                            </p:tav>
                                            <p:tav tm="100000">
                                              <p:val>
                                                <p:strVal val="#ppt_x"/>
                                              </p:val>
                                            </p:tav>
                                          </p:tavLst>
                                        </p:anim>
                                        <p:anim calcmode="lin" valueType="num">
                                          <p:cBhvr additive="base">
                                            <p:cTn id="66" dur="500" fill="hold"/>
                                            <p:tgtEl>
                                              <p:spTgt spid="114"/>
                                            </p:tgtEl>
                                            <p:attrNameLst>
                                              <p:attrName>ppt_y</p:attrName>
                                            </p:attrNameLst>
                                          </p:cBhvr>
                                          <p:tavLst>
                                            <p:tav tm="0">
                                              <p:val>
                                                <p:strVal val="#ppt_y"/>
                                              </p:val>
                                            </p:tav>
                                            <p:tav tm="100000">
                                              <p:val>
                                                <p:strVal val="#ppt_y"/>
                                              </p:val>
                                            </p:tav>
                                          </p:tavLst>
                                        </p:anim>
                                      </p:childTnLst>
                                    </p:cTn>
                                  </p:par>
                                </p:childTnLst>
                              </p:cTn>
                            </p:par>
                            <p:par>
                              <p:cTn id="67" fill="hold">
                                <p:stCondLst>
                                  <p:cond delay="7700"/>
                                </p:stCondLst>
                                <p:childTnLst>
                                  <p:par>
                                    <p:cTn id="68" presetID="2" presetClass="entr" presetSubtype="8" accel="30000" fill="hold" grpId="0" nodeType="afterEffect">
                                      <p:stCondLst>
                                        <p:cond delay="0"/>
                                      </p:stCondLst>
                                      <p:childTnLst>
                                        <p:set>
                                          <p:cBhvr>
                                            <p:cTn id="69" dur="1" fill="hold">
                                              <p:stCondLst>
                                                <p:cond delay="0"/>
                                              </p:stCondLst>
                                            </p:cTn>
                                            <p:tgtEl>
                                              <p:spTgt spid="115"/>
                                            </p:tgtEl>
                                            <p:attrNameLst>
                                              <p:attrName>style.visibility</p:attrName>
                                            </p:attrNameLst>
                                          </p:cBhvr>
                                          <p:to>
                                            <p:strVal val="visible"/>
                                          </p:to>
                                        </p:set>
                                        <p:anim calcmode="lin" valueType="num">
                                          <p:cBhvr additive="base">
                                            <p:cTn id="70" dur="500" fill="hold"/>
                                            <p:tgtEl>
                                              <p:spTgt spid="115"/>
                                            </p:tgtEl>
                                            <p:attrNameLst>
                                              <p:attrName>ppt_x</p:attrName>
                                            </p:attrNameLst>
                                          </p:cBhvr>
                                          <p:tavLst>
                                            <p:tav tm="0">
                                              <p:val>
                                                <p:strVal val="0-#ppt_w/2"/>
                                              </p:val>
                                            </p:tav>
                                            <p:tav tm="100000">
                                              <p:val>
                                                <p:strVal val="#ppt_x"/>
                                              </p:val>
                                            </p:tav>
                                          </p:tavLst>
                                        </p:anim>
                                        <p:anim calcmode="lin" valueType="num">
                                          <p:cBhvr additive="base">
                                            <p:cTn id="71" dur="500" fill="hold"/>
                                            <p:tgtEl>
                                              <p:spTgt spid="115"/>
                                            </p:tgtEl>
                                            <p:attrNameLst>
                                              <p:attrName>ppt_y</p:attrName>
                                            </p:attrNameLst>
                                          </p:cBhvr>
                                          <p:tavLst>
                                            <p:tav tm="0">
                                              <p:val>
                                                <p:strVal val="#ppt_y"/>
                                              </p:val>
                                            </p:tav>
                                            <p:tav tm="100000">
                                              <p:val>
                                                <p:strVal val="#ppt_y"/>
                                              </p:val>
                                            </p:tav>
                                          </p:tavLst>
                                        </p:anim>
                                      </p:childTnLst>
                                    </p:cTn>
                                  </p:par>
                                </p:childTnLst>
                              </p:cTn>
                            </p:par>
                            <p:par>
                              <p:cTn id="72" fill="hold">
                                <p:stCondLst>
                                  <p:cond delay="8200"/>
                                </p:stCondLst>
                                <p:childTnLst>
                                  <p:par>
                                    <p:cTn id="73" presetID="2" presetClass="entr" presetSubtype="8" accel="30000" fill="hold" grpId="0" nodeType="afterEffect">
                                      <p:stCondLst>
                                        <p:cond delay="0"/>
                                      </p:stCondLst>
                                      <p:childTnLst>
                                        <p:set>
                                          <p:cBhvr>
                                            <p:cTn id="74" dur="1" fill="hold">
                                              <p:stCondLst>
                                                <p:cond delay="0"/>
                                              </p:stCondLst>
                                            </p:cTn>
                                            <p:tgtEl>
                                              <p:spTgt spid="116"/>
                                            </p:tgtEl>
                                            <p:attrNameLst>
                                              <p:attrName>style.visibility</p:attrName>
                                            </p:attrNameLst>
                                          </p:cBhvr>
                                          <p:to>
                                            <p:strVal val="visible"/>
                                          </p:to>
                                        </p:set>
                                        <p:anim calcmode="lin" valueType="num">
                                          <p:cBhvr additive="base">
                                            <p:cTn id="75" dur="500" fill="hold"/>
                                            <p:tgtEl>
                                              <p:spTgt spid="116"/>
                                            </p:tgtEl>
                                            <p:attrNameLst>
                                              <p:attrName>ppt_x</p:attrName>
                                            </p:attrNameLst>
                                          </p:cBhvr>
                                          <p:tavLst>
                                            <p:tav tm="0">
                                              <p:val>
                                                <p:strVal val="0-#ppt_w/2"/>
                                              </p:val>
                                            </p:tav>
                                            <p:tav tm="100000">
                                              <p:val>
                                                <p:strVal val="#ppt_x"/>
                                              </p:val>
                                            </p:tav>
                                          </p:tavLst>
                                        </p:anim>
                                        <p:anim calcmode="lin" valueType="num">
                                          <p:cBhvr additive="base">
                                            <p:cTn id="76" dur="500" fill="hold"/>
                                            <p:tgtEl>
                                              <p:spTgt spid="116"/>
                                            </p:tgtEl>
                                            <p:attrNameLst>
                                              <p:attrName>ppt_y</p:attrName>
                                            </p:attrNameLst>
                                          </p:cBhvr>
                                          <p:tavLst>
                                            <p:tav tm="0">
                                              <p:val>
                                                <p:strVal val="#ppt_y"/>
                                              </p:val>
                                            </p:tav>
                                            <p:tav tm="100000">
                                              <p:val>
                                                <p:strVal val="#ppt_y"/>
                                              </p:val>
                                            </p:tav>
                                          </p:tavLst>
                                        </p:anim>
                                      </p:childTnLst>
                                    </p:cTn>
                                  </p:par>
                                </p:childTnLst>
                              </p:cTn>
                            </p:par>
                            <p:par>
                              <p:cTn id="77" fill="hold">
                                <p:stCondLst>
                                  <p:cond delay="8700"/>
                                </p:stCondLst>
                                <p:childTnLst>
                                  <p:par>
                                    <p:cTn id="78" presetID="2" presetClass="entr" presetSubtype="4" fill="hold" grpId="0" nodeType="afterEffect">
                                      <p:stCondLst>
                                        <p:cond delay="0"/>
                                      </p:stCondLst>
                                      <p:childTnLst>
                                        <p:set>
                                          <p:cBhvr>
                                            <p:cTn id="79" dur="1" fill="hold">
                                              <p:stCondLst>
                                                <p:cond delay="0"/>
                                              </p:stCondLst>
                                            </p:cTn>
                                            <p:tgtEl>
                                              <p:spTgt spid="128"/>
                                            </p:tgtEl>
                                            <p:attrNameLst>
                                              <p:attrName>style.visibility</p:attrName>
                                            </p:attrNameLst>
                                          </p:cBhvr>
                                          <p:to>
                                            <p:strVal val="visible"/>
                                          </p:to>
                                        </p:set>
                                        <p:anim calcmode="lin" valueType="num">
                                          <p:cBhvr additive="base">
                                            <p:cTn id="80" dur="250" fill="hold"/>
                                            <p:tgtEl>
                                              <p:spTgt spid="128"/>
                                            </p:tgtEl>
                                            <p:attrNameLst>
                                              <p:attrName>ppt_x</p:attrName>
                                            </p:attrNameLst>
                                          </p:cBhvr>
                                          <p:tavLst>
                                            <p:tav tm="0">
                                              <p:val>
                                                <p:strVal val="#ppt_x"/>
                                              </p:val>
                                            </p:tav>
                                            <p:tav tm="100000">
                                              <p:val>
                                                <p:strVal val="#ppt_x"/>
                                              </p:val>
                                            </p:tav>
                                          </p:tavLst>
                                        </p:anim>
                                        <p:anim calcmode="lin" valueType="num">
                                          <p:cBhvr additive="base">
                                            <p:cTn id="81" dur="250" fill="hold"/>
                                            <p:tgtEl>
                                              <p:spTgt spid="128"/>
                                            </p:tgtEl>
                                            <p:attrNameLst>
                                              <p:attrName>ppt_y</p:attrName>
                                            </p:attrNameLst>
                                          </p:cBhvr>
                                          <p:tavLst>
                                            <p:tav tm="0">
                                              <p:val>
                                                <p:strVal val="1+#ppt_h/2"/>
                                              </p:val>
                                            </p:tav>
                                            <p:tav tm="100000">
                                              <p:val>
                                                <p:strVal val="#ppt_y"/>
                                              </p:val>
                                            </p:tav>
                                          </p:tavLst>
                                        </p:anim>
                                      </p:childTnLst>
                                    </p:cTn>
                                  </p:par>
                                </p:childTnLst>
                              </p:cTn>
                            </p:par>
                            <p:par>
                              <p:cTn id="82" fill="hold">
                                <p:stCondLst>
                                  <p:cond delay="8950"/>
                                </p:stCondLst>
                                <p:childTnLst>
                                  <p:par>
                                    <p:cTn id="83" presetID="2" presetClass="entr" presetSubtype="4" fill="hold" grpId="0" nodeType="afterEffect">
                                      <p:stCondLst>
                                        <p:cond delay="0"/>
                                      </p:stCondLst>
                                      <p:childTnLst>
                                        <p:set>
                                          <p:cBhvr>
                                            <p:cTn id="84" dur="1" fill="hold">
                                              <p:stCondLst>
                                                <p:cond delay="0"/>
                                              </p:stCondLst>
                                            </p:cTn>
                                            <p:tgtEl>
                                              <p:spTgt spid="129"/>
                                            </p:tgtEl>
                                            <p:attrNameLst>
                                              <p:attrName>style.visibility</p:attrName>
                                            </p:attrNameLst>
                                          </p:cBhvr>
                                          <p:to>
                                            <p:strVal val="visible"/>
                                          </p:to>
                                        </p:set>
                                        <p:anim calcmode="lin" valueType="num">
                                          <p:cBhvr additive="base">
                                            <p:cTn id="85" dur="250" fill="hold"/>
                                            <p:tgtEl>
                                              <p:spTgt spid="129"/>
                                            </p:tgtEl>
                                            <p:attrNameLst>
                                              <p:attrName>ppt_x</p:attrName>
                                            </p:attrNameLst>
                                          </p:cBhvr>
                                          <p:tavLst>
                                            <p:tav tm="0">
                                              <p:val>
                                                <p:strVal val="#ppt_x"/>
                                              </p:val>
                                            </p:tav>
                                            <p:tav tm="100000">
                                              <p:val>
                                                <p:strVal val="#ppt_x"/>
                                              </p:val>
                                            </p:tav>
                                          </p:tavLst>
                                        </p:anim>
                                        <p:anim calcmode="lin" valueType="num">
                                          <p:cBhvr additive="base">
                                            <p:cTn id="86" dur="250" fill="hold"/>
                                            <p:tgtEl>
                                              <p:spTgt spid="129"/>
                                            </p:tgtEl>
                                            <p:attrNameLst>
                                              <p:attrName>ppt_y</p:attrName>
                                            </p:attrNameLst>
                                          </p:cBhvr>
                                          <p:tavLst>
                                            <p:tav tm="0">
                                              <p:val>
                                                <p:strVal val="1+#ppt_h/2"/>
                                              </p:val>
                                            </p:tav>
                                            <p:tav tm="100000">
                                              <p:val>
                                                <p:strVal val="#ppt_y"/>
                                              </p:val>
                                            </p:tav>
                                          </p:tavLst>
                                        </p:anim>
                                      </p:childTnLst>
                                    </p:cTn>
                                  </p:par>
                                </p:childTnLst>
                              </p:cTn>
                            </p:par>
                            <p:par>
                              <p:cTn id="87" fill="hold">
                                <p:stCondLst>
                                  <p:cond delay="9200"/>
                                </p:stCondLst>
                                <p:childTnLst>
                                  <p:par>
                                    <p:cTn id="88" presetID="2" presetClass="entr" presetSubtype="4" fill="hold" grpId="0" nodeType="afterEffect">
                                      <p:stCondLst>
                                        <p:cond delay="0"/>
                                      </p:stCondLst>
                                      <p:childTnLst>
                                        <p:set>
                                          <p:cBhvr>
                                            <p:cTn id="89" dur="1" fill="hold">
                                              <p:stCondLst>
                                                <p:cond delay="0"/>
                                              </p:stCondLst>
                                            </p:cTn>
                                            <p:tgtEl>
                                              <p:spTgt spid="130"/>
                                            </p:tgtEl>
                                            <p:attrNameLst>
                                              <p:attrName>style.visibility</p:attrName>
                                            </p:attrNameLst>
                                          </p:cBhvr>
                                          <p:to>
                                            <p:strVal val="visible"/>
                                          </p:to>
                                        </p:set>
                                        <p:anim calcmode="lin" valueType="num">
                                          <p:cBhvr additive="base">
                                            <p:cTn id="90" dur="250" fill="hold"/>
                                            <p:tgtEl>
                                              <p:spTgt spid="130"/>
                                            </p:tgtEl>
                                            <p:attrNameLst>
                                              <p:attrName>ppt_x</p:attrName>
                                            </p:attrNameLst>
                                          </p:cBhvr>
                                          <p:tavLst>
                                            <p:tav tm="0">
                                              <p:val>
                                                <p:strVal val="#ppt_x"/>
                                              </p:val>
                                            </p:tav>
                                            <p:tav tm="100000">
                                              <p:val>
                                                <p:strVal val="#ppt_x"/>
                                              </p:val>
                                            </p:tav>
                                          </p:tavLst>
                                        </p:anim>
                                        <p:anim calcmode="lin" valueType="num">
                                          <p:cBhvr additive="base">
                                            <p:cTn id="91" dur="250" fill="hold"/>
                                            <p:tgtEl>
                                              <p:spTgt spid="130"/>
                                            </p:tgtEl>
                                            <p:attrNameLst>
                                              <p:attrName>ppt_y</p:attrName>
                                            </p:attrNameLst>
                                          </p:cBhvr>
                                          <p:tavLst>
                                            <p:tav tm="0">
                                              <p:val>
                                                <p:strVal val="1+#ppt_h/2"/>
                                              </p:val>
                                            </p:tav>
                                            <p:tav tm="100000">
                                              <p:val>
                                                <p:strVal val="#ppt_y"/>
                                              </p:val>
                                            </p:tav>
                                          </p:tavLst>
                                        </p:anim>
                                      </p:childTnLst>
                                    </p:cTn>
                                  </p:par>
                                </p:childTnLst>
                              </p:cTn>
                            </p:par>
                            <p:par>
                              <p:cTn id="92" fill="hold">
                                <p:stCondLst>
                                  <p:cond delay="9450"/>
                                </p:stCondLst>
                                <p:childTnLst>
                                  <p:par>
                                    <p:cTn id="93" presetID="2" presetClass="entr" presetSubtype="4" fill="hold" grpId="0" nodeType="afterEffect">
                                      <p:stCondLst>
                                        <p:cond delay="0"/>
                                      </p:stCondLst>
                                      <p:childTnLst>
                                        <p:set>
                                          <p:cBhvr>
                                            <p:cTn id="94" dur="1" fill="hold">
                                              <p:stCondLst>
                                                <p:cond delay="0"/>
                                              </p:stCondLst>
                                            </p:cTn>
                                            <p:tgtEl>
                                              <p:spTgt spid="131"/>
                                            </p:tgtEl>
                                            <p:attrNameLst>
                                              <p:attrName>style.visibility</p:attrName>
                                            </p:attrNameLst>
                                          </p:cBhvr>
                                          <p:to>
                                            <p:strVal val="visible"/>
                                          </p:to>
                                        </p:set>
                                        <p:anim calcmode="lin" valueType="num">
                                          <p:cBhvr additive="base">
                                            <p:cTn id="95" dur="250" fill="hold"/>
                                            <p:tgtEl>
                                              <p:spTgt spid="131"/>
                                            </p:tgtEl>
                                            <p:attrNameLst>
                                              <p:attrName>ppt_x</p:attrName>
                                            </p:attrNameLst>
                                          </p:cBhvr>
                                          <p:tavLst>
                                            <p:tav tm="0">
                                              <p:val>
                                                <p:strVal val="#ppt_x"/>
                                              </p:val>
                                            </p:tav>
                                            <p:tav tm="100000">
                                              <p:val>
                                                <p:strVal val="#ppt_x"/>
                                              </p:val>
                                            </p:tav>
                                          </p:tavLst>
                                        </p:anim>
                                        <p:anim calcmode="lin" valueType="num">
                                          <p:cBhvr additive="base">
                                            <p:cTn id="96" dur="250" fill="hold"/>
                                            <p:tgtEl>
                                              <p:spTgt spid="131"/>
                                            </p:tgtEl>
                                            <p:attrNameLst>
                                              <p:attrName>ppt_y</p:attrName>
                                            </p:attrNameLst>
                                          </p:cBhvr>
                                          <p:tavLst>
                                            <p:tav tm="0">
                                              <p:val>
                                                <p:strVal val="1+#ppt_h/2"/>
                                              </p:val>
                                            </p:tav>
                                            <p:tav tm="100000">
                                              <p:val>
                                                <p:strVal val="#ppt_y"/>
                                              </p:val>
                                            </p:tav>
                                          </p:tavLst>
                                        </p:anim>
                                      </p:childTnLst>
                                    </p:cTn>
                                  </p:par>
                                </p:childTnLst>
                              </p:cTn>
                            </p:par>
                            <p:par>
                              <p:cTn id="97" fill="hold">
                                <p:stCondLst>
                                  <p:cond delay="9700"/>
                                </p:stCondLst>
                                <p:childTnLst>
                                  <p:par>
                                    <p:cTn id="98" presetID="2" presetClass="entr" presetSubtype="4" fill="hold" grpId="0" nodeType="afterEffect">
                                      <p:stCondLst>
                                        <p:cond delay="0"/>
                                      </p:stCondLst>
                                      <p:childTnLst>
                                        <p:set>
                                          <p:cBhvr>
                                            <p:cTn id="99" dur="1" fill="hold">
                                              <p:stCondLst>
                                                <p:cond delay="0"/>
                                              </p:stCondLst>
                                            </p:cTn>
                                            <p:tgtEl>
                                              <p:spTgt spid="118"/>
                                            </p:tgtEl>
                                            <p:attrNameLst>
                                              <p:attrName>style.visibility</p:attrName>
                                            </p:attrNameLst>
                                          </p:cBhvr>
                                          <p:to>
                                            <p:strVal val="visible"/>
                                          </p:to>
                                        </p:set>
                                        <p:anim calcmode="lin" valueType="num">
                                          <p:cBhvr additive="base">
                                            <p:cTn id="100" dur="250" fill="hold"/>
                                            <p:tgtEl>
                                              <p:spTgt spid="118"/>
                                            </p:tgtEl>
                                            <p:attrNameLst>
                                              <p:attrName>ppt_x</p:attrName>
                                            </p:attrNameLst>
                                          </p:cBhvr>
                                          <p:tavLst>
                                            <p:tav tm="0">
                                              <p:val>
                                                <p:strVal val="#ppt_x"/>
                                              </p:val>
                                            </p:tav>
                                            <p:tav tm="100000">
                                              <p:val>
                                                <p:strVal val="#ppt_x"/>
                                              </p:val>
                                            </p:tav>
                                          </p:tavLst>
                                        </p:anim>
                                        <p:anim calcmode="lin" valueType="num">
                                          <p:cBhvr additive="base">
                                            <p:cTn id="101" dur="250" fill="hold"/>
                                            <p:tgtEl>
                                              <p:spTgt spid="118"/>
                                            </p:tgtEl>
                                            <p:attrNameLst>
                                              <p:attrName>ppt_y</p:attrName>
                                            </p:attrNameLst>
                                          </p:cBhvr>
                                          <p:tavLst>
                                            <p:tav tm="0">
                                              <p:val>
                                                <p:strVal val="1+#ppt_h/2"/>
                                              </p:val>
                                            </p:tav>
                                            <p:tav tm="100000">
                                              <p:val>
                                                <p:strVal val="#ppt_y"/>
                                              </p:val>
                                            </p:tav>
                                          </p:tavLst>
                                        </p:anim>
                                      </p:childTnLst>
                                    </p:cTn>
                                  </p:par>
                                </p:childTnLst>
                              </p:cTn>
                            </p:par>
                            <p:par>
                              <p:cTn id="102" fill="hold">
                                <p:stCondLst>
                                  <p:cond delay="9950"/>
                                </p:stCondLst>
                                <p:childTnLst>
                                  <p:par>
                                    <p:cTn id="103" presetID="2" presetClass="entr" presetSubtype="4"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additive="base">
                                            <p:cTn id="105" dur="250" fill="hold"/>
                                            <p:tgtEl>
                                              <p:spTgt spid="119"/>
                                            </p:tgtEl>
                                            <p:attrNameLst>
                                              <p:attrName>ppt_x</p:attrName>
                                            </p:attrNameLst>
                                          </p:cBhvr>
                                          <p:tavLst>
                                            <p:tav tm="0">
                                              <p:val>
                                                <p:strVal val="#ppt_x"/>
                                              </p:val>
                                            </p:tav>
                                            <p:tav tm="100000">
                                              <p:val>
                                                <p:strVal val="#ppt_x"/>
                                              </p:val>
                                            </p:tav>
                                          </p:tavLst>
                                        </p:anim>
                                        <p:anim calcmode="lin" valueType="num">
                                          <p:cBhvr additive="base">
                                            <p:cTn id="106" dur="250" fill="hold"/>
                                            <p:tgtEl>
                                              <p:spTgt spid="119"/>
                                            </p:tgtEl>
                                            <p:attrNameLst>
                                              <p:attrName>ppt_y</p:attrName>
                                            </p:attrNameLst>
                                          </p:cBhvr>
                                          <p:tavLst>
                                            <p:tav tm="0">
                                              <p:val>
                                                <p:strVal val="1+#ppt_h/2"/>
                                              </p:val>
                                            </p:tav>
                                            <p:tav tm="100000">
                                              <p:val>
                                                <p:strVal val="#ppt_y"/>
                                              </p:val>
                                            </p:tav>
                                          </p:tavLst>
                                        </p:anim>
                                      </p:childTnLst>
                                    </p:cTn>
                                  </p:par>
                                </p:childTnLst>
                              </p:cTn>
                            </p:par>
                            <p:par>
                              <p:cTn id="107" fill="hold">
                                <p:stCondLst>
                                  <p:cond delay="10200"/>
                                </p:stCondLst>
                                <p:childTnLst>
                                  <p:par>
                                    <p:cTn id="108" presetID="2" presetClass="entr" presetSubtype="4" fill="hold" grpId="0" nodeType="afterEffect">
                                      <p:stCondLst>
                                        <p:cond delay="0"/>
                                      </p:stCondLst>
                                      <p:childTnLst>
                                        <p:set>
                                          <p:cBhvr>
                                            <p:cTn id="109" dur="1" fill="hold">
                                              <p:stCondLst>
                                                <p:cond delay="0"/>
                                              </p:stCondLst>
                                            </p:cTn>
                                            <p:tgtEl>
                                              <p:spTgt spid="120"/>
                                            </p:tgtEl>
                                            <p:attrNameLst>
                                              <p:attrName>style.visibility</p:attrName>
                                            </p:attrNameLst>
                                          </p:cBhvr>
                                          <p:to>
                                            <p:strVal val="visible"/>
                                          </p:to>
                                        </p:set>
                                        <p:anim calcmode="lin" valueType="num">
                                          <p:cBhvr additive="base">
                                            <p:cTn id="110" dur="250" fill="hold"/>
                                            <p:tgtEl>
                                              <p:spTgt spid="120"/>
                                            </p:tgtEl>
                                            <p:attrNameLst>
                                              <p:attrName>ppt_x</p:attrName>
                                            </p:attrNameLst>
                                          </p:cBhvr>
                                          <p:tavLst>
                                            <p:tav tm="0">
                                              <p:val>
                                                <p:strVal val="#ppt_x"/>
                                              </p:val>
                                            </p:tav>
                                            <p:tav tm="100000">
                                              <p:val>
                                                <p:strVal val="#ppt_x"/>
                                              </p:val>
                                            </p:tav>
                                          </p:tavLst>
                                        </p:anim>
                                        <p:anim calcmode="lin" valueType="num">
                                          <p:cBhvr additive="base">
                                            <p:cTn id="111" dur="250" fill="hold"/>
                                            <p:tgtEl>
                                              <p:spTgt spid="120"/>
                                            </p:tgtEl>
                                            <p:attrNameLst>
                                              <p:attrName>ppt_y</p:attrName>
                                            </p:attrNameLst>
                                          </p:cBhvr>
                                          <p:tavLst>
                                            <p:tav tm="0">
                                              <p:val>
                                                <p:strVal val="1+#ppt_h/2"/>
                                              </p:val>
                                            </p:tav>
                                            <p:tav tm="100000">
                                              <p:val>
                                                <p:strVal val="#ppt_y"/>
                                              </p:val>
                                            </p:tav>
                                          </p:tavLst>
                                        </p:anim>
                                      </p:childTnLst>
                                    </p:cTn>
                                  </p:par>
                                </p:childTnLst>
                              </p:cTn>
                            </p:par>
                            <p:par>
                              <p:cTn id="112" fill="hold">
                                <p:stCondLst>
                                  <p:cond delay="10450"/>
                                </p:stCondLst>
                                <p:childTnLst>
                                  <p:par>
                                    <p:cTn id="113" presetID="2" presetClass="entr" presetSubtype="4" fill="hold" grpId="0" nodeType="afterEffect">
                                      <p:stCondLst>
                                        <p:cond delay="0"/>
                                      </p:stCondLst>
                                      <p:childTnLst>
                                        <p:set>
                                          <p:cBhvr>
                                            <p:cTn id="114" dur="1" fill="hold">
                                              <p:stCondLst>
                                                <p:cond delay="0"/>
                                              </p:stCondLst>
                                            </p:cTn>
                                            <p:tgtEl>
                                              <p:spTgt spid="121"/>
                                            </p:tgtEl>
                                            <p:attrNameLst>
                                              <p:attrName>style.visibility</p:attrName>
                                            </p:attrNameLst>
                                          </p:cBhvr>
                                          <p:to>
                                            <p:strVal val="visible"/>
                                          </p:to>
                                        </p:set>
                                        <p:anim calcmode="lin" valueType="num">
                                          <p:cBhvr additive="base">
                                            <p:cTn id="115" dur="250" fill="hold"/>
                                            <p:tgtEl>
                                              <p:spTgt spid="121"/>
                                            </p:tgtEl>
                                            <p:attrNameLst>
                                              <p:attrName>ppt_x</p:attrName>
                                            </p:attrNameLst>
                                          </p:cBhvr>
                                          <p:tavLst>
                                            <p:tav tm="0">
                                              <p:val>
                                                <p:strVal val="#ppt_x"/>
                                              </p:val>
                                            </p:tav>
                                            <p:tav tm="100000">
                                              <p:val>
                                                <p:strVal val="#ppt_x"/>
                                              </p:val>
                                            </p:tav>
                                          </p:tavLst>
                                        </p:anim>
                                        <p:anim calcmode="lin" valueType="num">
                                          <p:cBhvr additive="base">
                                            <p:cTn id="116" dur="250" fill="hold"/>
                                            <p:tgtEl>
                                              <p:spTgt spid="121"/>
                                            </p:tgtEl>
                                            <p:attrNameLst>
                                              <p:attrName>ppt_y</p:attrName>
                                            </p:attrNameLst>
                                          </p:cBhvr>
                                          <p:tavLst>
                                            <p:tav tm="0">
                                              <p:val>
                                                <p:strVal val="1+#ppt_h/2"/>
                                              </p:val>
                                            </p:tav>
                                            <p:tav tm="100000">
                                              <p:val>
                                                <p:strVal val="#ppt_y"/>
                                              </p:val>
                                            </p:tav>
                                          </p:tavLst>
                                        </p:anim>
                                      </p:childTnLst>
                                    </p:cTn>
                                  </p:par>
                                </p:childTnLst>
                              </p:cTn>
                            </p:par>
                            <p:par>
                              <p:cTn id="117" fill="hold">
                                <p:stCondLst>
                                  <p:cond delay="10700"/>
                                </p:stCondLst>
                                <p:childTnLst>
                                  <p:par>
                                    <p:cTn id="118" presetID="2" presetClass="entr" presetSubtype="4" fill="hold" grpId="0" nodeType="afterEffect">
                                      <p:stCondLst>
                                        <p:cond delay="0"/>
                                      </p:stCondLst>
                                      <p:childTnLst>
                                        <p:set>
                                          <p:cBhvr>
                                            <p:cTn id="119" dur="1" fill="hold">
                                              <p:stCondLst>
                                                <p:cond delay="0"/>
                                              </p:stCondLst>
                                            </p:cTn>
                                            <p:tgtEl>
                                              <p:spTgt spid="122"/>
                                            </p:tgtEl>
                                            <p:attrNameLst>
                                              <p:attrName>style.visibility</p:attrName>
                                            </p:attrNameLst>
                                          </p:cBhvr>
                                          <p:to>
                                            <p:strVal val="visible"/>
                                          </p:to>
                                        </p:set>
                                        <p:anim calcmode="lin" valueType="num">
                                          <p:cBhvr additive="base">
                                            <p:cTn id="120" dur="250" fill="hold"/>
                                            <p:tgtEl>
                                              <p:spTgt spid="122"/>
                                            </p:tgtEl>
                                            <p:attrNameLst>
                                              <p:attrName>ppt_x</p:attrName>
                                            </p:attrNameLst>
                                          </p:cBhvr>
                                          <p:tavLst>
                                            <p:tav tm="0">
                                              <p:val>
                                                <p:strVal val="#ppt_x"/>
                                              </p:val>
                                            </p:tav>
                                            <p:tav tm="100000">
                                              <p:val>
                                                <p:strVal val="#ppt_x"/>
                                              </p:val>
                                            </p:tav>
                                          </p:tavLst>
                                        </p:anim>
                                        <p:anim calcmode="lin" valueType="num">
                                          <p:cBhvr additive="base">
                                            <p:cTn id="121" dur="250" fill="hold"/>
                                            <p:tgtEl>
                                              <p:spTgt spid="122"/>
                                            </p:tgtEl>
                                            <p:attrNameLst>
                                              <p:attrName>ppt_y</p:attrName>
                                            </p:attrNameLst>
                                          </p:cBhvr>
                                          <p:tavLst>
                                            <p:tav tm="0">
                                              <p:val>
                                                <p:strVal val="1+#ppt_h/2"/>
                                              </p:val>
                                            </p:tav>
                                            <p:tav tm="100000">
                                              <p:val>
                                                <p:strVal val="#ppt_y"/>
                                              </p:val>
                                            </p:tav>
                                          </p:tavLst>
                                        </p:anim>
                                      </p:childTnLst>
                                    </p:cTn>
                                  </p:par>
                                </p:childTnLst>
                              </p:cTn>
                            </p:par>
                            <p:par>
                              <p:cTn id="122" fill="hold">
                                <p:stCondLst>
                                  <p:cond delay="10950"/>
                                </p:stCondLst>
                                <p:childTnLst>
                                  <p:par>
                                    <p:cTn id="123" presetID="2" presetClass="entr" presetSubtype="4" fill="hold" grpId="0" nodeType="after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additive="base">
                                            <p:cTn id="125" dur="250" fill="hold"/>
                                            <p:tgtEl>
                                              <p:spTgt spid="123"/>
                                            </p:tgtEl>
                                            <p:attrNameLst>
                                              <p:attrName>ppt_x</p:attrName>
                                            </p:attrNameLst>
                                          </p:cBhvr>
                                          <p:tavLst>
                                            <p:tav tm="0">
                                              <p:val>
                                                <p:strVal val="#ppt_x"/>
                                              </p:val>
                                            </p:tav>
                                            <p:tav tm="100000">
                                              <p:val>
                                                <p:strVal val="#ppt_x"/>
                                              </p:val>
                                            </p:tav>
                                          </p:tavLst>
                                        </p:anim>
                                        <p:anim calcmode="lin" valueType="num">
                                          <p:cBhvr additive="base">
                                            <p:cTn id="126" dur="250" fill="hold"/>
                                            <p:tgtEl>
                                              <p:spTgt spid="123"/>
                                            </p:tgtEl>
                                            <p:attrNameLst>
                                              <p:attrName>ppt_y</p:attrName>
                                            </p:attrNameLst>
                                          </p:cBhvr>
                                          <p:tavLst>
                                            <p:tav tm="0">
                                              <p:val>
                                                <p:strVal val="1+#ppt_h/2"/>
                                              </p:val>
                                            </p:tav>
                                            <p:tav tm="100000">
                                              <p:val>
                                                <p:strVal val="#ppt_y"/>
                                              </p:val>
                                            </p:tav>
                                          </p:tavLst>
                                        </p:anim>
                                      </p:childTnLst>
                                    </p:cTn>
                                  </p:par>
                                </p:childTnLst>
                              </p:cTn>
                            </p:par>
                            <p:par>
                              <p:cTn id="127" fill="hold">
                                <p:stCondLst>
                                  <p:cond delay="11200"/>
                                </p:stCondLst>
                                <p:childTnLst>
                                  <p:par>
                                    <p:cTn id="128" presetID="2" presetClass="entr" presetSubtype="4" fill="hold" grpId="0" nodeType="afterEffect">
                                      <p:stCondLst>
                                        <p:cond delay="0"/>
                                      </p:stCondLst>
                                      <p:childTnLst>
                                        <p:set>
                                          <p:cBhvr>
                                            <p:cTn id="129" dur="1" fill="hold">
                                              <p:stCondLst>
                                                <p:cond delay="0"/>
                                              </p:stCondLst>
                                            </p:cTn>
                                            <p:tgtEl>
                                              <p:spTgt spid="124"/>
                                            </p:tgtEl>
                                            <p:attrNameLst>
                                              <p:attrName>style.visibility</p:attrName>
                                            </p:attrNameLst>
                                          </p:cBhvr>
                                          <p:to>
                                            <p:strVal val="visible"/>
                                          </p:to>
                                        </p:set>
                                        <p:anim calcmode="lin" valueType="num">
                                          <p:cBhvr additive="base">
                                            <p:cTn id="130" dur="250" fill="hold"/>
                                            <p:tgtEl>
                                              <p:spTgt spid="124"/>
                                            </p:tgtEl>
                                            <p:attrNameLst>
                                              <p:attrName>ppt_x</p:attrName>
                                            </p:attrNameLst>
                                          </p:cBhvr>
                                          <p:tavLst>
                                            <p:tav tm="0">
                                              <p:val>
                                                <p:strVal val="#ppt_x"/>
                                              </p:val>
                                            </p:tav>
                                            <p:tav tm="100000">
                                              <p:val>
                                                <p:strVal val="#ppt_x"/>
                                              </p:val>
                                            </p:tav>
                                          </p:tavLst>
                                        </p:anim>
                                        <p:anim calcmode="lin" valueType="num">
                                          <p:cBhvr additive="base">
                                            <p:cTn id="131" dur="250" fill="hold"/>
                                            <p:tgtEl>
                                              <p:spTgt spid="124"/>
                                            </p:tgtEl>
                                            <p:attrNameLst>
                                              <p:attrName>ppt_y</p:attrName>
                                            </p:attrNameLst>
                                          </p:cBhvr>
                                          <p:tavLst>
                                            <p:tav tm="0">
                                              <p:val>
                                                <p:strVal val="1+#ppt_h/2"/>
                                              </p:val>
                                            </p:tav>
                                            <p:tav tm="100000">
                                              <p:val>
                                                <p:strVal val="#ppt_y"/>
                                              </p:val>
                                            </p:tav>
                                          </p:tavLst>
                                        </p:anim>
                                      </p:childTnLst>
                                    </p:cTn>
                                  </p:par>
                                </p:childTnLst>
                              </p:cTn>
                            </p:par>
                            <p:par>
                              <p:cTn id="132" fill="hold">
                                <p:stCondLst>
                                  <p:cond delay="11450"/>
                                </p:stCondLst>
                                <p:childTnLst>
                                  <p:par>
                                    <p:cTn id="133" presetID="2" presetClass="entr" presetSubtype="4" fill="hold" grpId="0" nodeType="afterEffect">
                                      <p:stCondLst>
                                        <p:cond delay="0"/>
                                      </p:stCondLst>
                                      <p:childTnLst>
                                        <p:set>
                                          <p:cBhvr>
                                            <p:cTn id="134" dur="1" fill="hold">
                                              <p:stCondLst>
                                                <p:cond delay="0"/>
                                              </p:stCondLst>
                                            </p:cTn>
                                            <p:tgtEl>
                                              <p:spTgt spid="125"/>
                                            </p:tgtEl>
                                            <p:attrNameLst>
                                              <p:attrName>style.visibility</p:attrName>
                                            </p:attrNameLst>
                                          </p:cBhvr>
                                          <p:to>
                                            <p:strVal val="visible"/>
                                          </p:to>
                                        </p:set>
                                        <p:anim calcmode="lin" valueType="num">
                                          <p:cBhvr additive="base">
                                            <p:cTn id="135" dur="250" fill="hold"/>
                                            <p:tgtEl>
                                              <p:spTgt spid="125"/>
                                            </p:tgtEl>
                                            <p:attrNameLst>
                                              <p:attrName>ppt_x</p:attrName>
                                            </p:attrNameLst>
                                          </p:cBhvr>
                                          <p:tavLst>
                                            <p:tav tm="0">
                                              <p:val>
                                                <p:strVal val="#ppt_x"/>
                                              </p:val>
                                            </p:tav>
                                            <p:tav tm="100000">
                                              <p:val>
                                                <p:strVal val="#ppt_x"/>
                                              </p:val>
                                            </p:tav>
                                          </p:tavLst>
                                        </p:anim>
                                        <p:anim calcmode="lin" valueType="num">
                                          <p:cBhvr additive="base">
                                            <p:cTn id="136" dur="250" fill="hold"/>
                                            <p:tgtEl>
                                              <p:spTgt spid="125"/>
                                            </p:tgtEl>
                                            <p:attrNameLst>
                                              <p:attrName>ppt_y</p:attrName>
                                            </p:attrNameLst>
                                          </p:cBhvr>
                                          <p:tavLst>
                                            <p:tav tm="0">
                                              <p:val>
                                                <p:strVal val="1+#ppt_h/2"/>
                                              </p:val>
                                            </p:tav>
                                            <p:tav tm="100000">
                                              <p:val>
                                                <p:strVal val="#ppt_y"/>
                                              </p:val>
                                            </p:tav>
                                          </p:tavLst>
                                        </p:anim>
                                      </p:childTnLst>
                                    </p:cTn>
                                  </p:par>
                                </p:childTnLst>
                              </p:cTn>
                            </p:par>
                            <p:par>
                              <p:cTn id="137" fill="hold">
                                <p:stCondLst>
                                  <p:cond delay="11700"/>
                                </p:stCondLst>
                                <p:childTnLst>
                                  <p:par>
                                    <p:cTn id="138" presetID="10" presetClass="entr" presetSubtype="0" fill="hold" grpId="0" nodeType="afterEffect">
                                      <p:stCondLst>
                                        <p:cond delay="0"/>
                                      </p:stCondLst>
                                      <p:childTnLst>
                                        <p:set>
                                          <p:cBhvr>
                                            <p:cTn id="139" dur="1" fill="hold">
                                              <p:stCondLst>
                                                <p:cond delay="0"/>
                                              </p:stCondLst>
                                            </p:cTn>
                                            <p:tgtEl>
                                              <p:spTgt spid="139"/>
                                            </p:tgtEl>
                                            <p:attrNameLst>
                                              <p:attrName>style.visibility</p:attrName>
                                            </p:attrNameLst>
                                          </p:cBhvr>
                                          <p:to>
                                            <p:strVal val="visible"/>
                                          </p:to>
                                        </p:set>
                                        <p:animEffect transition="in" filter="fade">
                                          <p:cBhvr>
                                            <p:cTn id="14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8" grpId="0"/>
          <p:bldP spid="119" grpId="0"/>
          <p:bldP spid="120" grpId="0"/>
          <p:bldP spid="121" grpId="0"/>
          <p:bldP spid="122" grpId="0"/>
          <p:bldP spid="123" grpId="0"/>
          <p:bldP spid="124" grpId="0"/>
          <p:bldP spid="125" grpId="0"/>
          <p:bldP spid="128" grpId="0"/>
          <p:bldP spid="129" grpId="0"/>
          <p:bldP spid="130" grpId="0"/>
          <p:bldP spid="131" grpId="0"/>
          <p:bldP spid="139" grpId="0"/>
          <p:bldP spid="52" grpId="0"/>
          <p:bldP spid="55" grpId="0" animBg="1"/>
          <p:bldP spid="56" grpId="0"/>
          <p:bldP spid="5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206155" y="4774255"/>
            <a:ext cx="1878893"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solidFill>
                  <a:schemeClr val="tx1">
                    <a:lumMod val="75000"/>
                    <a:lumOff val="25000"/>
                  </a:schemeClr>
                </a:solidFill>
              </a:rPr>
              <a:t>点击输入简要文字内容，文字内容需概括精炼，不用多余的文字修饰，言简意赅的说明分项内容</a:t>
            </a:r>
            <a:r>
              <a:rPr lang="en-US" altLang="zh-CN" sz="1200" dirty="0">
                <a:solidFill>
                  <a:schemeClr val="tx1">
                    <a:lumMod val="75000"/>
                    <a:lumOff val="25000"/>
                  </a:schemeClr>
                </a:solidFill>
              </a:rPr>
              <a:t>……</a:t>
            </a:r>
          </a:p>
        </p:txBody>
      </p:sp>
      <p:sp>
        <p:nvSpPr>
          <p:cNvPr id="32" name="TextBox 31"/>
          <p:cNvSpPr txBox="1"/>
          <p:nvPr/>
        </p:nvSpPr>
        <p:spPr>
          <a:xfrm>
            <a:off x="3882841" y="4774255"/>
            <a:ext cx="1878893"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solidFill>
                  <a:schemeClr val="tx1">
                    <a:lumMod val="75000"/>
                    <a:lumOff val="25000"/>
                  </a:schemeClr>
                </a:solidFill>
              </a:rPr>
              <a:t>点击输入简要文字内容，文字内容需概括精炼，不用多余的文字修饰，言简意赅的说明分项内容</a:t>
            </a:r>
            <a:r>
              <a:rPr lang="en-US" altLang="zh-CN" sz="1200" dirty="0">
                <a:solidFill>
                  <a:schemeClr val="tx1">
                    <a:lumMod val="75000"/>
                    <a:lumOff val="25000"/>
                  </a:schemeClr>
                </a:solidFill>
              </a:rPr>
              <a:t>……</a:t>
            </a:r>
          </a:p>
        </p:txBody>
      </p:sp>
      <p:sp>
        <p:nvSpPr>
          <p:cNvPr id="33" name="TextBox 32"/>
          <p:cNvSpPr txBox="1"/>
          <p:nvPr/>
        </p:nvSpPr>
        <p:spPr>
          <a:xfrm>
            <a:off x="6541965" y="4784877"/>
            <a:ext cx="1878893"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solidFill>
                  <a:schemeClr val="tx1">
                    <a:lumMod val="75000"/>
                    <a:lumOff val="25000"/>
                  </a:schemeClr>
                </a:solidFill>
              </a:rPr>
              <a:t>点击输入简要文字内容，文字内容需概括精炼，不用多余的文字修饰，言简意赅的说明分项内容</a:t>
            </a:r>
            <a:r>
              <a:rPr lang="en-US" altLang="zh-CN" sz="1200" dirty="0">
                <a:solidFill>
                  <a:schemeClr val="tx1">
                    <a:lumMod val="75000"/>
                    <a:lumOff val="25000"/>
                  </a:schemeClr>
                </a:solidFill>
              </a:rPr>
              <a:t>……</a:t>
            </a:r>
          </a:p>
        </p:txBody>
      </p:sp>
      <p:sp>
        <p:nvSpPr>
          <p:cNvPr id="34" name="TextBox 33"/>
          <p:cNvSpPr txBox="1"/>
          <p:nvPr/>
        </p:nvSpPr>
        <p:spPr>
          <a:xfrm>
            <a:off x="9159314" y="4784877"/>
            <a:ext cx="1878893"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solidFill>
                  <a:schemeClr val="tx1">
                    <a:lumMod val="75000"/>
                    <a:lumOff val="25000"/>
                  </a:schemeClr>
                </a:solidFill>
              </a:rPr>
              <a:t>点击输入简要文字内容，文字内容需概括精炼，不用多余的文字修饰，言简意赅的说明分项内容</a:t>
            </a:r>
            <a:r>
              <a:rPr lang="en-US" altLang="zh-CN" sz="1200" dirty="0">
                <a:solidFill>
                  <a:schemeClr val="tx1">
                    <a:lumMod val="75000"/>
                    <a:lumOff val="25000"/>
                  </a:schemeClr>
                </a:solidFill>
              </a:rPr>
              <a:t>……</a:t>
            </a:r>
          </a:p>
        </p:txBody>
      </p:sp>
      <p:sp>
        <p:nvSpPr>
          <p:cNvPr id="35" name="燕尾形箭头 34"/>
          <p:cNvSpPr/>
          <p:nvPr/>
        </p:nvSpPr>
        <p:spPr>
          <a:xfrm>
            <a:off x="623312" y="3028957"/>
            <a:ext cx="10943791" cy="544853"/>
          </a:xfrm>
          <a:prstGeom prst="notchedRightArrow">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786" tIns="60894" rIns="121786" bIns="60894" anchor="ctr"/>
          <a:lstStyle/>
          <a:p>
            <a:pPr algn="ctr" defTabSz="121789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1043967" y="2181367"/>
            <a:ext cx="2262885" cy="2263704"/>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 name="TextBox 3"/>
            <p:cNvSpPr txBox="1"/>
            <p:nvPr/>
          </p:nvSpPr>
          <p:spPr>
            <a:xfrm>
              <a:off x="1448896" y="3742514"/>
              <a:ext cx="571852" cy="186406"/>
            </a:xfrm>
            <a:prstGeom prst="rect">
              <a:avLst/>
            </a:prstGeom>
            <a:noFill/>
          </p:spPr>
          <p:txBody>
            <a:bodyPr wrap="none" rtlCol="0">
              <a:spAutoFit/>
            </a:bodyPr>
            <a:lstStyle/>
            <a:p>
              <a:pPr algn="ctr"/>
              <a:r>
                <a:rPr lang="zh-CN" altLang="en-US" sz="2400" b="1" dirty="0">
                  <a:latin typeface="微软雅黑" pitchFamily="34" charset="-122"/>
                  <a:ea typeface="微软雅黑" pitchFamily="34" charset="-122"/>
                </a:rPr>
                <a:t>知识目标</a:t>
              </a:r>
            </a:p>
          </p:txBody>
        </p:sp>
      </p:grpSp>
      <p:grpSp>
        <p:nvGrpSpPr>
          <p:cNvPr id="7" name="组合 6"/>
          <p:cNvGrpSpPr/>
          <p:nvPr/>
        </p:nvGrpSpPr>
        <p:grpSpPr>
          <a:xfrm>
            <a:off x="3661037" y="2186315"/>
            <a:ext cx="2262885" cy="2263704"/>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 name="TextBox 8"/>
            <p:cNvSpPr txBox="1"/>
            <p:nvPr/>
          </p:nvSpPr>
          <p:spPr>
            <a:xfrm>
              <a:off x="1448896" y="3740516"/>
              <a:ext cx="571852" cy="186406"/>
            </a:xfrm>
            <a:prstGeom prst="rect">
              <a:avLst/>
            </a:prstGeom>
            <a:noFill/>
          </p:spPr>
          <p:txBody>
            <a:bodyPr wrap="none" rtlCol="0">
              <a:spAutoFit/>
            </a:bodyPr>
            <a:lstStyle/>
            <a:p>
              <a:pPr algn="ctr"/>
              <a:r>
                <a:rPr lang="zh-CN" altLang="en-US" sz="2400" b="1" dirty="0">
                  <a:latin typeface="微软雅黑" pitchFamily="34" charset="-122"/>
                  <a:ea typeface="微软雅黑" pitchFamily="34" charset="-122"/>
                </a:rPr>
                <a:t>能力目标</a:t>
              </a:r>
            </a:p>
          </p:txBody>
        </p:sp>
      </p:grpSp>
      <p:grpSp>
        <p:nvGrpSpPr>
          <p:cNvPr id="12" name="组合 11"/>
          <p:cNvGrpSpPr/>
          <p:nvPr/>
        </p:nvGrpSpPr>
        <p:grpSpPr>
          <a:xfrm>
            <a:off x="6250543" y="2181367"/>
            <a:ext cx="2262885" cy="2263704"/>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 name="TextBox 13"/>
            <p:cNvSpPr txBox="1"/>
            <p:nvPr/>
          </p:nvSpPr>
          <p:spPr>
            <a:xfrm>
              <a:off x="1448896" y="3742514"/>
              <a:ext cx="571852" cy="186406"/>
            </a:xfrm>
            <a:prstGeom prst="rect">
              <a:avLst/>
            </a:prstGeom>
            <a:noFill/>
          </p:spPr>
          <p:txBody>
            <a:bodyPr wrap="none" rtlCol="0">
              <a:spAutoFit/>
            </a:bodyPr>
            <a:lstStyle/>
            <a:p>
              <a:pPr algn="ctr"/>
              <a:r>
                <a:rPr lang="zh-CN" altLang="en-US" sz="2400" b="1" dirty="0">
                  <a:latin typeface="微软雅黑" pitchFamily="34" charset="-122"/>
                  <a:ea typeface="微软雅黑" pitchFamily="34" charset="-122"/>
                </a:rPr>
                <a:t>感情目标</a:t>
              </a:r>
            </a:p>
          </p:txBody>
        </p:sp>
      </p:grpSp>
      <p:grpSp>
        <p:nvGrpSpPr>
          <p:cNvPr id="17" name="组合 16"/>
          <p:cNvGrpSpPr/>
          <p:nvPr/>
        </p:nvGrpSpPr>
        <p:grpSpPr>
          <a:xfrm>
            <a:off x="8824228" y="2190537"/>
            <a:ext cx="2262885" cy="2263704"/>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9" name="TextBox 18"/>
            <p:cNvSpPr txBox="1"/>
            <p:nvPr/>
          </p:nvSpPr>
          <p:spPr>
            <a:xfrm>
              <a:off x="1448899" y="3738812"/>
              <a:ext cx="571852" cy="186406"/>
            </a:xfrm>
            <a:prstGeom prst="rect">
              <a:avLst/>
            </a:prstGeom>
            <a:noFill/>
          </p:spPr>
          <p:txBody>
            <a:bodyPr wrap="none" rtlCol="0">
              <a:spAutoFit/>
            </a:bodyPr>
            <a:lstStyle/>
            <a:p>
              <a:pPr algn="ctr"/>
              <a:r>
                <a:rPr lang="zh-CN" altLang="en-US" sz="2400" b="1" dirty="0">
                  <a:latin typeface="微软雅黑" pitchFamily="34" charset="-122"/>
                  <a:ea typeface="微软雅黑" pitchFamily="34" charset="-122"/>
                </a:rPr>
                <a:t>教学目标</a:t>
              </a:r>
            </a:p>
          </p:txBody>
        </p:sp>
      </p:grpSp>
      <p:sp>
        <p:nvSpPr>
          <p:cNvPr id="22" name="椭圆 21"/>
          <p:cNvSpPr/>
          <p:nvPr/>
        </p:nvSpPr>
        <p:spPr>
          <a:xfrm>
            <a:off x="1098894" y="1989301"/>
            <a:ext cx="860373" cy="860684"/>
          </a:xfrm>
          <a:prstGeom prst="ellipse">
            <a:avLst/>
          </a:prstGeom>
          <a:solidFill>
            <a:srgbClr val="0099A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3" name="椭圆 22"/>
          <p:cNvSpPr/>
          <p:nvPr/>
        </p:nvSpPr>
        <p:spPr>
          <a:xfrm>
            <a:off x="3710425" y="1989301"/>
            <a:ext cx="860373" cy="860684"/>
          </a:xfrm>
          <a:prstGeom prst="ellipse">
            <a:avLst/>
          </a:prstGeom>
          <a:solidFill>
            <a:srgbClr val="F69F1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4" name="椭圆 23"/>
          <p:cNvSpPr/>
          <p:nvPr/>
        </p:nvSpPr>
        <p:spPr>
          <a:xfrm>
            <a:off x="6346540" y="1998030"/>
            <a:ext cx="860373" cy="860684"/>
          </a:xfrm>
          <a:prstGeom prst="ellipse">
            <a:avLst/>
          </a:prstGeom>
          <a:solidFill>
            <a:srgbClr val="EA610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5" name="椭圆 24"/>
          <p:cNvSpPr/>
          <p:nvPr/>
        </p:nvSpPr>
        <p:spPr>
          <a:xfrm>
            <a:off x="8941608" y="1998030"/>
            <a:ext cx="860373" cy="860684"/>
          </a:xfrm>
          <a:prstGeom prst="ellipse">
            <a:avLst/>
          </a:prstGeom>
          <a:solidFill>
            <a:srgbClr val="EA5E6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6" name="Freeform 34"/>
          <p:cNvSpPr>
            <a:spLocks noEditPoints="1"/>
          </p:cNvSpPr>
          <p:nvPr/>
        </p:nvSpPr>
        <p:spPr bwMode="auto">
          <a:xfrm>
            <a:off x="1334267" y="2190536"/>
            <a:ext cx="445618" cy="457512"/>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798" tIns="60899" rIns="121798" bIns="60899" numCol="1" anchor="t" anchorCtr="0" compatLnSpc="1">
            <a:prstTxWarp prst="textNoShape">
              <a:avLst/>
            </a:prstTxWarp>
          </a:bodyPr>
          <a:lstStyle/>
          <a:p>
            <a:endParaRPr lang="zh-CN" altLang="en-US" sz="2000"/>
          </a:p>
        </p:txBody>
      </p:sp>
      <p:sp>
        <p:nvSpPr>
          <p:cNvPr id="27" name="Freeform 26"/>
          <p:cNvSpPr>
            <a:spLocks noEditPoints="1"/>
          </p:cNvSpPr>
          <p:nvPr/>
        </p:nvSpPr>
        <p:spPr bwMode="auto">
          <a:xfrm>
            <a:off x="3936778" y="2218208"/>
            <a:ext cx="407664" cy="402869"/>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798" tIns="60899" rIns="121798" bIns="60899" numCol="1" anchor="t" anchorCtr="0" compatLnSpc="1">
            <a:prstTxWarp prst="textNoShape">
              <a:avLst/>
            </a:prstTxWarp>
          </a:bodyPr>
          <a:lstStyle/>
          <a:p>
            <a:endParaRPr lang="zh-CN" altLang="en-US" sz="2000"/>
          </a:p>
        </p:txBody>
      </p:sp>
      <p:sp>
        <p:nvSpPr>
          <p:cNvPr id="28" name="Freeform 35"/>
          <p:cNvSpPr>
            <a:spLocks noEditPoints="1"/>
          </p:cNvSpPr>
          <p:nvPr/>
        </p:nvSpPr>
        <p:spPr bwMode="auto">
          <a:xfrm>
            <a:off x="9193182" y="2239942"/>
            <a:ext cx="392036" cy="42415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798" tIns="60899" rIns="121798" bIns="60899" numCol="1" anchor="t" anchorCtr="0" compatLnSpc="1">
            <a:prstTxWarp prst="textNoShape">
              <a:avLst/>
            </a:prstTxWarp>
          </a:bodyPr>
          <a:lstStyle/>
          <a:p>
            <a:endParaRPr lang="zh-CN" altLang="en-US" sz="2000"/>
          </a:p>
        </p:txBody>
      </p:sp>
      <p:sp>
        <p:nvSpPr>
          <p:cNvPr id="29" name="Freeform 20"/>
          <p:cNvSpPr>
            <a:spLocks noEditPoints="1"/>
          </p:cNvSpPr>
          <p:nvPr/>
        </p:nvSpPr>
        <p:spPr bwMode="auto">
          <a:xfrm>
            <a:off x="6599138" y="2181367"/>
            <a:ext cx="383502" cy="48272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798" tIns="60899" rIns="121798" bIns="60899" numCol="1" anchor="t" anchorCtr="0" compatLnSpc="1">
            <a:prstTxWarp prst="textNoShape">
              <a:avLst/>
            </a:prstTxWarp>
          </a:bodyPr>
          <a:lstStyle/>
          <a:p>
            <a:endParaRPr lang="zh-CN" altLang="en-US" sz="2000"/>
          </a:p>
        </p:txBody>
      </p:sp>
      <p:sp>
        <p:nvSpPr>
          <p:cNvPr id="37" name="TextBox 3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38" name="TextBox 37"/>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教学分析</a:t>
            </a:r>
          </a:p>
        </p:txBody>
      </p:sp>
      <p:pic>
        <p:nvPicPr>
          <p:cNvPr id="39"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0"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1" name="椭圆 40"/>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3111479" y="439873"/>
            <a:ext cx="2171349" cy="415498"/>
          </a:xfrm>
          <a:prstGeom prst="rect">
            <a:avLst/>
          </a:prstGeom>
          <a:noFill/>
        </p:spPr>
        <p:txBody>
          <a:bodyPr wrap="square" lIns="0" tIns="0" rIns="0" bIns="0" rtlCol="0">
            <a:spAutoFit/>
          </a:bodyPr>
          <a:lstStyle/>
          <a:p>
            <a:r>
              <a:rPr lang="zh-CN" altLang="en-US" sz="2700" dirty="0">
                <a:solidFill>
                  <a:srgbClr val="FF0000"/>
                </a:solidFill>
                <a:latin typeface="微软雅黑"/>
                <a:ea typeface="微软雅黑"/>
              </a:rPr>
              <a:t>内容分析</a:t>
            </a:r>
          </a:p>
        </p:txBody>
      </p:sp>
    </p:spTree>
    <p:extLst>
      <p:ext uri="{BB962C8B-B14F-4D97-AF65-F5344CB8AC3E}">
        <p14:creationId xmlns:p14="http://schemas.microsoft.com/office/powerpoint/2010/main" val="117471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50000">
                                          <p:cBhvr additive="base">
                                            <p:cTn id="7" dur="12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50000">
                                          <p:cBhvr additive="base">
                                            <p:cTn id="11" dur="12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40"/>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2200"/>
                                </p:stCondLst>
                                <p:childTnLst>
                                  <p:par>
                                    <p:cTn id="25" presetID="2" presetClass="entr" presetSubtype="4" fill="hold" nodeType="afterEffect" p14:presetBounceEnd="44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44000">
                                          <p:cBhvr additive="base">
                                            <p:cTn id="2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44000">
                                      <p:stCondLst>
                                        <p:cond delay="100"/>
                                      </p:stCondLst>
                                      <p:childTnLst>
                                        <p:set>
                                          <p:cBhvr>
                                            <p:cTn id="30" dur="1" fill="hold">
                                              <p:stCondLst>
                                                <p:cond delay="0"/>
                                              </p:stCondLst>
                                            </p:cTn>
                                            <p:tgtEl>
                                              <p:spTgt spid="7"/>
                                            </p:tgtEl>
                                            <p:attrNameLst>
                                              <p:attrName>style.visibility</p:attrName>
                                            </p:attrNameLst>
                                          </p:cBhvr>
                                          <p:to>
                                            <p:strVal val="visible"/>
                                          </p:to>
                                        </p:set>
                                        <p:anim calcmode="lin" valueType="num" p14:bounceEnd="44000">
                                          <p:cBhvr additive="base">
                                            <p:cTn id="3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200"/>
                                      </p:stCondLst>
                                      <p:childTnLst>
                                        <p:set>
                                          <p:cBhvr>
                                            <p:cTn id="34" dur="1" fill="hold">
                                              <p:stCondLst>
                                                <p:cond delay="0"/>
                                              </p:stCondLst>
                                            </p:cTn>
                                            <p:tgtEl>
                                              <p:spTgt spid="12"/>
                                            </p:tgtEl>
                                            <p:attrNameLst>
                                              <p:attrName>style.visibility</p:attrName>
                                            </p:attrNameLst>
                                          </p:cBhvr>
                                          <p:to>
                                            <p:strVal val="visible"/>
                                          </p:to>
                                        </p:set>
                                        <p:anim calcmode="lin" valueType="num" p14:bounceEnd="44000">
                                          <p:cBhvr additive="base">
                                            <p:cTn id="3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44000">
                                      <p:stCondLst>
                                        <p:cond delay="300"/>
                                      </p:stCondLst>
                                      <p:childTnLst>
                                        <p:set>
                                          <p:cBhvr>
                                            <p:cTn id="38" dur="1" fill="hold">
                                              <p:stCondLst>
                                                <p:cond delay="0"/>
                                              </p:stCondLst>
                                            </p:cTn>
                                            <p:tgtEl>
                                              <p:spTgt spid="17"/>
                                            </p:tgtEl>
                                            <p:attrNameLst>
                                              <p:attrName>style.visibility</p:attrName>
                                            </p:attrNameLst>
                                          </p:cBhvr>
                                          <p:to>
                                            <p:strVal val="visible"/>
                                          </p:to>
                                        </p:set>
                                        <p:anim calcmode="lin" valueType="num" p14:bounceEnd="44000">
                                          <p:cBhvr additive="base">
                                            <p:cTn id="39"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14:presetBounceEnd="44000">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14:bounceEnd="44000">
                                          <p:cBhvr additive="base">
                                            <p:cTn id="44"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44000">
                                      <p:stCondLst>
                                        <p:cond delay="100"/>
                                      </p:stCondLst>
                                      <p:childTnLst>
                                        <p:set>
                                          <p:cBhvr>
                                            <p:cTn id="47" dur="1" fill="hold">
                                              <p:stCondLst>
                                                <p:cond delay="0"/>
                                              </p:stCondLst>
                                            </p:cTn>
                                            <p:tgtEl>
                                              <p:spTgt spid="23"/>
                                            </p:tgtEl>
                                            <p:attrNameLst>
                                              <p:attrName>style.visibility</p:attrName>
                                            </p:attrNameLst>
                                          </p:cBhvr>
                                          <p:to>
                                            <p:strVal val="visible"/>
                                          </p:to>
                                        </p:set>
                                        <p:anim calcmode="lin" valueType="num" p14:bounceEnd="44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44000">
                                      <p:stCondLst>
                                        <p:cond delay="200"/>
                                      </p:stCondLst>
                                      <p:childTnLst>
                                        <p:set>
                                          <p:cBhvr>
                                            <p:cTn id="51" dur="1" fill="hold">
                                              <p:stCondLst>
                                                <p:cond delay="0"/>
                                              </p:stCondLst>
                                            </p:cTn>
                                            <p:tgtEl>
                                              <p:spTgt spid="24"/>
                                            </p:tgtEl>
                                            <p:attrNameLst>
                                              <p:attrName>style.visibility</p:attrName>
                                            </p:attrNameLst>
                                          </p:cBhvr>
                                          <p:to>
                                            <p:strVal val="visible"/>
                                          </p:to>
                                        </p:set>
                                        <p:anim calcmode="lin" valueType="num" p14:bounceEnd="44000">
                                          <p:cBhvr additive="base">
                                            <p:cTn id="52"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14:presetBounceEnd="44000">
                                      <p:stCondLst>
                                        <p:cond delay="300"/>
                                      </p:stCondLst>
                                      <p:childTnLst>
                                        <p:set>
                                          <p:cBhvr>
                                            <p:cTn id="55" dur="1" fill="hold">
                                              <p:stCondLst>
                                                <p:cond delay="0"/>
                                              </p:stCondLst>
                                            </p:cTn>
                                            <p:tgtEl>
                                              <p:spTgt spid="25"/>
                                            </p:tgtEl>
                                            <p:attrNameLst>
                                              <p:attrName>style.visibility</p:attrName>
                                            </p:attrNameLst>
                                          </p:cBhvr>
                                          <p:to>
                                            <p:strVal val="visible"/>
                                          </p:to>
                                        </p:set>
                                        <p:anim calcmode="lin" valueType="num" p14:bounceEnd="44000">
                                          <p:cBhvr additive="base">
                                            <p:cTn id="5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31" presetClass="entr" presetSubtype="0" fill="hold" grpId="0" nodeType="withEffect">
                                      <p:stCondLst>
                                        <p:cond delay="4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 calcmode="lin" valueType="num">
                                          <p:cBhvr>
                                            <p:cTn id="62" dur="500" fill="hold"/>
                                            <p:tgtEl>
                                              <p:spTgt spid="26"/>
                                            </p:tgtEl>
                                            <p:attrNameLst>
                                              <p:attrName>style.rotation</p:attrName>
                                            </p:attrNameLst>
                                          </p:cBhvr>
                                          <p:tavLst>
                                            <p:tav tm="0">
                                              <p:val>
                                                <p:fltVal val="90"/>
                                              </p:val>
                                            </p:tav>
                                            <p:tav tm="100000">
                                              <p:val>
                                                <p:fltVal val="0"/>
                                              </p:val>
                                            </p:tav>
                                          </p:tavLst>
                                        </p:anim>
                                        <p:animEffect transition="in" filter="fade">
                                          <p:cBhvr>
                                            <p:cTn id="63" dur="500"/>
                                            <p:tgtEl>
                                              <p:spTgt spid="26"/>
                                            </p:tgtEl>
                                          </p:cBhvr>
                                        </p:animEffect>
                                      </p:childTnLst>
                                    </p:cTn>
                                  </p:par>
                                  <p:par>
                                    <p:cTn id="64" presetID="31" presetClass="entr" presetSubtype="0" fill="hold" grpId="0" nodeType="withEffect">
                                      <p:stCondLst>
                                        <p:cond delay="50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 calcmode="lin" valueType="num">
                                          <p:cBhvr>
                                            <p:cTn id="68" dur="500" fill="hold"/>
                                            <p:tgtEl>
                                              <p:spTgt spid="27"/>
                                            </p:tgtEl>
                                            <p:attrNameLst>
                                              <p:attrName>style.rotation</p:attrName>
                                            </p:attrNameLst>
                                          </p:cBhvr>
                                          <p:tavLst>
                                            <p:tav tm="0">
                                              <p:val>
                                                <p:fltVal val="90"/>
                                              </p:val>
                                            </p:tav>
                                            <p:tav tm="100000">
                                              <p:val>
                                                <p:fltVal val="0"/>
                                              </p:val>
                                            </p:tav>
                                          </p:tavLst>
                                        </p:anim>
                                        <p:animEffect transition="in" filter="fade">
                                          <p:cBhvr>
                                            <p:cTn id="69" dur="500"/>
                                            <p:tgtEl>
                                              <p:spTgt spid="27"/>
                                            </p:tgtEl>
                                          </p:cBhvr>
                                        </p:animEffect>
                                      </p:childTnLst>
                                    </p:cTn>
                                  </p:par>
                                  <p:par>
                                    <p:cTn id="70" presetID="31" presetClass="entr" presetSubtype="0" fill="hold" grpId="0" nodeType="withEffect">
                                      <p:stCondLst>
                                        <p:cond delay="60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90"/>
                                              </p:val>
                                            </p:tav>
                                            <p:tav tm="100000">
                                              <p:val>
                                                <p:fltVal val="0"/>
                                              </p:val>
                                            </p:tav>
                                          </p:tavLst>
                                        </p:anim>
                                        <p:animEffect transition="in" filter="fade">
                                          <p:cBhvr>
                                            <p:cTn id="75" dur="500"/>
                                            <p:tgtEl>
                                              <p:spTgt spid="29"/>
                                            </p:tgtEl>
                                          </p:cBhvr>
                                        </p:animEffect>
                                      </p:childTnLst>
                                    </p:cTn>
                                  </p:par>
                                  <p:par>
                                    <p:cTn id="76" presetID="31" presetClass="entr" presetSubtype="0" fill="hold" grpId="0" nodeType="withEffect">
                                      <p:stCondLst>
                                        <p:cond delay="70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 calcmode="lin" valueType="num">
                                          <p:cBhvr>
                                            <p:cTn id="80" dur="500" fill="hold"/>
                                            <p:tgtEl>
                                              <p:spTgt spid="28"/>
                                            </p:tgtEl>
                                            <p:attrNameLst>
                                              <p:attrName>style.rotation</p:attrName>
                                            </p:attrNameLst>
                                          </p:cBhvr>
                                          <p:tavLst>
                                            <p:tav tm="0">
                                              <p:val>
                                                <p:fltVal val="90"/>
                                              </p:val>
                                            </p:tav>
                                            <p:tav tm="100000">
                                              <p:val>
                                                <p:fltVal val="0"/>
                                              </p:val>
                                            </p:tav>
                                          </p:tavLst>
                                        </p:anim>
                                        <p:animEffect transition="in" filter="fade">
                                          <p:cBhvr>
                                            <p:cTn id="81" dur="500"/>
                                            <p:tgtEl>
                                              <p:spTgt spid="28"/>
                                            </p:tgtEl>
                                          </p:cBhvr>
                                        </p:animEffect>
                                      </p:childTnLst>
                                    </p:cTn>
                                  </p:par>
                                </p:childTnLst>
                              </p:cTn>
                            </p:par>
                            <p:par>
                              <p:cTn id="82" fill="hold">
                                <p:stCondLst>
                                  <p:cond delay="4200"/>
                                </p:stCondLst>
                                <p:childTnLst>
                                  <p:par>
                                    <p:cTn id="83" presetID="22" presetClass="entr" presetSubtype="8"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1000"/>
                                            <p:tgtEl>
                                              <p:spTgt spid="35"/>
                                            </p:tgtEl>
                                          </p:cBhvr>
                                        </p:animEffect>
                                      </p:childTnLst>
                                    </p:cTn>
                                  </p:par>
                                </p:childTnLst>
                              </p:cTn>
                            </p:par>
                            <p:par>
                              <p:cTn id="86" fill="hold">
                                <p:stCondLst>
                                  <p:cond delay="5200"/>
                                </p:stCondLst>
                                <p:childTnLst>
                                  <p:par>
                                    <p:cTn id="87" presetID="22" presetClass="entr" presetSubtype="2"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right)">
                                          <p:cBhvr>
                                            <p:cTn id="89" dur="500"/>
                                            <p:tgtEl>
                                              <p:spTgt spid="30"/>
                                            </p:tgtEl>
                                          </p:cBhvr>
                                        </p:animEffect>
                                      </p:childTnLst>
                                    </p:cTn>
                                  </p:par>
                                  <p:par>
                                    <p:cTn id="90" presetID="22" presetClass="entr" presetSubtype="2" fill="hold" grpId="0" nodeType="withEffect">
                                      <p:stCondLst>
                                        <p:cond delay="200"/>
                                      </p:stCondLst>
                                      <p:childTnLst>
                                        <p:set>
                                          <p:cBhvr>
                                            <p:cTn id="91" dur="1" fill="hold">
                                              <p:stCondLst>
                                                <p:cond delay="0"/>
                                              </p:stCondLst>
                                            </p:cTn>
                                            <p:tgtEl>
                                              <p:spTgt spid="32"/>
                                            </p:tgtEl>
                                            <p:attrNameLst>
                                              <p:attrName>style.visibility</p:attrName>
                                            </p:attrNameLst>
                                          </p:cBhvr>
                                          <p:to>
                                            <p:strVal val="visible"/>
                                          </p:to>
                                        </p:set>
                                        <p:animEffect transition="in" filter="wipe(right)">
                                          <p:cBhvr>
                                            <p:cTn id="92" dur="500"/>
                                            <p:tgtEl>
                                              <p:spTgt spid="32"/>
                                            </p:tgtEl>
                                          </p:cBhvr>
                                        </p:animEffect>
                                      </p:childTnLst>
                                    </p:cTn>
                                  </p:par>
                                  <p:par>
                                    <p:cTn id="93" presetID="22" presetClass="entr" presetSubtype="2" fill="hold" grpId="0" nodeType="withEffect">
                                      <p:stCondLst>
                                        <p:cond delay="400"/>
                                      </p:stCondLst>
                                      <p:childTnLst>
                                        <p:set>
                                          <p:cBhvr>
                                            <p:cTn id="94" dur="1" fill="hold">
                                              <p:stCondLst>
                                                <p:cond delay="0"/>
                                              </p:stCondLst>
                                            </p:cTn>
                                            <p:tgtEl>
                                              <p:spTgt spid="33"/>
                                            </p:tgtEl>
                                            <p:attrNameLst>
                                              <p:attrName>style.visibility</p:attrName>
                                            </p:attrNameLst>
                                          </p:cBhvr>
                                          <p:to>
                                            <p:strVal val="visible"/>
                                          </p:to>
                                        </p:set>
                                        <p:animEffect transition="in" filter="wipe(right)">
                                          <p:cBhvr>
                                            <p:cTn id="95" dur="500"/>
                                            <p:tgtEl>
                                              <p:spTgt spid="33"/>
                                            </p:tgtEl>
                                          </p:cBhvr>
                                        </p:animEffect>
                                      </p:childTnLst>
                                    </p:cTn>
                                  </p:par>
                                  <p:par>
                                    <p:cTn id="96" presetID="22" presetClass="entr" presetSubtype="2" fill="hold" grpId="0" nodeType="withEffect">
                                      <p:stCondLst>
                                        <p:cond delay="600"/>
                                      </p:stCondLst>
                                      <p:childTnLst>
                                        <p:set>
                                          <p:cBhvr>
                                            <p:cTn id="97" dur="1" fill="hold">
                                              <p:stCondLst>
                                                <p:cond delay="0"/>
                                              </p:stCondLst>
                                            </p:cTn>
                                            <p:tgtEl>
                                              <p:spTgt spid="34"/>
                                            </p:tgtEl>
                                            <p:attrNameLst>
                                              <p:attrName>style.visibility</p:attrName>
                                            </p:attrNameLst>
                                          </p:cBhvr>
                                          <p:to>
                                            <p:strVal val="visible"/>
                                          </p:to>
                                        </p:set>
                                        <p:animEffect transition="in" filter="wipe(right)">
                                          <p:cBhvr>
                                            <p:cTn id="98" dur="500"/>
                                            <p:tgtEl>
                                              <p:spTgt spid="34"/>
                                            </p:tgtEl>
                                          </p:cBhvr>
                                        </p:animEffect>
                                      </p:childTnLst>
                                    </p:cTn>
                                  </p:par>
                                </p:childTnLst>
                              </p:cTn>
                            </p:par>
                            <p:par>
                              <p:cTn id="99" fill="hold">
                                <p:stCondLst>
                                  <p:cond delay="6300"/>
                                </p:stCondLst>
                                <p:childTnLst>
                                  <p:par>
                                    <p:cTn id="100" presetID="10" presetClass="entr" presetSubtype="0"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P spid="37" grpId="0"/>
          <p:bldP spid="38" grpId="0"/>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200" fill="hold"/>
                                            <p:tgtEl>
                                              <p:spTgt spid="39"/>
                                            </p:tgtEl>
                                            <p:attrNameLst>
                                              <p:attrName>ppt_x</p:attrName>
                                            </p:attrNameLst>
                                          </p:cBhvr>
                                          <p:tavLst>
                                            <p:tav tm="0">
                                              <p:val>
                                                <p:strVal val="0-#ppt_w/2"/>
                                              </p:val>
                                            </p:tav>
                                            <p:tav tm="100000">
                                              <p:val>
                                                <p:strVal val="#ppt_x"/>
                                              </p:val>
                                            </p:tav>
                                          </p:tavLst>
                                        </p:anim>
                                        <p:anim calcmode="lin" valueType="num">
                                          <p:cBhvr additive="base">
                                            <p:cTn id="8" dur="12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200" fill="hold"/>
                                            <p:tgtEl>
                                              <p:spTgt spid="40"/>
                                            </p:tgtEl>
                                            <p:attrNameLst>
                                              <p:attrName>ppt_x</p:attrName>
                                            </p:attrNameLst>
                                          </p:cBhvr>
                                          <p:tavLst>
                                            <p:tav tm="0">
                                              <p:val>
                                                <p:strVal val="#ppt_x"/>
                                              </p:val>
                                            </p:tav>
                                            <p:tav tm="100000">
                                              <p:val>
                                                <p:strVal val="#ppt_x"/>
                                              </p:val>
                                            </p:tav>
                                          </p:tavLst>
                                        </p:anim>
                                        <p:anim calcmode="lin" valueType="num">
                                          <p:cBhvr additive="base">
                                            <p:cTn id="12" dur="1200" fill="hold"/>
                                            <p:tgtEl>
                                              <p:spTgt spid="40"/>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2200"/>
                                </p:stCondLst>
                                <p:childTnLst>
                                  <p:par>
                                    <p:cTn id="25" presetID="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3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3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31" presetClass="entr" presetSubtype="0" fill="hold" grpId="0" nodeType="withEffect">
                                      <p:stCondLst>
                                        <p:cond delay="4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 calcmode="lin" valueType="num">
                                          <p:cBhvr>
                                            <p:cTn id="62" dur="500" fill="hold"/>
                                            <p:tgtEl>
                                              <p:spTgt spid="26"/>
                                            </p:tgtEl>
                                            <p:attrNameLst>
                                              <p:attrName>style.rotation</p:attrName>
                                            </p:attrNameLst>
                                          </p:cBhvr>
                                          <p:tavLst>
                                            <p:tav tm="0">
                                              <p:val>
                                                <p:fltVal val="90"/>
                                              </p:val>
                                            </p:tav>
                                            <p:tav tm="100000">
                                              <p:val>
                                                <p:fltVal val="0"/>
                                              </p:val>
                                            </p:tav>
                                          </p:tavLst>
                                        </p:anim>
                                        <p:animEffect transition="in" filter="fade">
                                          <p:cBhvr>
                                            <p:cTn id="63" dur="500"/>
                                            <p:tgtEl>
                                              <p:spTgt spid="26"/>
                                            </p:tgtEl>
                                          </p:cBhvr>
                                        </p:animEffect>
                                      </p:childTnLst>
                                    </p:cTn>
                                  </p:par>
                                  <p:par>
                                    <p:cTn id="64" presetID="31" presetClass="entr" presetSubtype="0" fill="hold" grpId="0" nodeType="withEffect">
                                      <p:stCondLst>
                                        <p:cond delay="50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 calcmode="lin" valueType="num">
                                          <p:cBhvr>
                                            <p:cTn id="68" dur="500" fill="hold"/>
                                            <p:tgtEl>
                                              <p:spTgt spid="27"/>
                                            </p:tgtEl>
                                            <p:attrNameLst>
                                              <p:attrName>style.rotation</p:attrName>
                                            </p:attrNameLst>
                                          </p:cBhvr>
                                          <p:tavLst>
                                            <p:tav tm="0">
                                              <p:val>
                                                <p:fltVal val="90"/>
                                              </p:val>
                                            </p:tav>
                                            <p:tav tm="100000">
                                              <p:val>
                                                <p:fltVal val="0"/>
                                              </p:val>
                                            </p:tav>
                                          </p:tavLst>
                                        </p:anim>
                                        <p:animEffect transition="in" filter="fade">
                                          <p:cBhvr>
                                            <p:cTn id="69" dur="500"/>
                                            <p:tgtEl>
                                              <p:spTgt spid="27"/>
                                            </p:tgtEl>
                                          </p:cBhvr>
                                        </p:animEffect>
                                      </p:childTnLst>
                                    </p:cTn>
                                  </p:par>
                                  <p:par>
                                    <p:cTn id="70" presetID="31" presetClass="entr" presetSubtype="0" fill="hold" grpId="0" nodeType="withEffect">
                                      <p:stCondLst>
                                        <p:cond delay="60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90"/>
                                              </p:val>
                                            </p:tav>
                                            <p:tav tm="100000">
                                              <p:val>
                                                <p:fltVal val="0"/>
                                              </p:val>
                                            </p:tav>
                                          </p:tavLst>
                                        </p:anim>
                                        <p:animEffect transition="in" filter="fade">
                                          <p:cBhvr>
                                            <p:cTn id="75" dur="500"/>
                                            <p:tgtEl>
                                              <p:spTgt spid="29"/>
                                            </p:tgtEl>
                                          </p:cBhvr>
                                        </p:animEffect>
                                      </p:childTnLst>
                                    </p:cTn>
                                  </p:par>
                                  <p:par>
                                    <p:cTn id="76" presetID="31" presetClass="entr" presetSubtype="0" fill="hold" grpId="0" nodeType="withEffect">
                                      <p:stCondLst>
                                        <p:cond delay="70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 calcmode="lin" valueType="num">
                                          <p:cBhvr>
                                            <p:cTn id="80" dur="500" fill="hold"/>
                                            <p:tgtEl>
                                              <p:spTgt spid="28"/>
                                            </p:tgtEl>
                                            <p:attrNameLst>
                                              <p:attrName>style.rotation</p:attrName>
                                            </p:attrNameLst>
                                          </p:cBhvr>
                                          <p:tavLst>
                                            <p:tav tm="0">
                                              <p:val>
                                                <p:fltVal val="90"/>
                                              </p:val>
                                            </p:tav>
                                            <p:tav tm="100000">
                                              <p:val>
                                                <p:fltVal val="0"/>
                                              </p:val>
                                            </p:tav>
                                          </p:tavLst>
                                        </p:anim>
                                        <p:animEffect transition="in" filter="fade">
                                          <p:cBhvr>
                                            <p:cTn id="81" dur="500"/>
                                            <p:tgtEl>
                                              <p:spTgt spid="28"/>
                                            </p:tgtEl>
                                          </p:cBhvr>
                                        </p:animEffect>
                                      </p:childTnLst>
                                    </p:cTn>
                                  </p:par>
                                </p:childTnLst>
                              </p:cTn>
                            </p:par>
                            <p:par>
                              <p:cTn id="82" fill="hold">
                                <p:stCondLst>
                                  <p:cond delay="4200"/>
                                </p:stCondLst>
                                <p:childTnLst>
                                  <p:par>
                                    <p:cTn id="83" presetID="22" presetClass="entr" presetSubtype="8"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1000"/>
                                            <p:tgtEl>
                                              <p:spTgt spid="35"/>
                                            </p:tgtEl>
                                          </p:cBhvr>
                                        </p:animEffect>
                                      </p:childTnLst>
                                    </p:cTn>
                                  </p:par>
                                </p:childTnLst>
                              </p:cTn>
                            </p:par>
                            <p:par>
                              <p:cTn id="86" fill="hold">
                                <p:stCondLst>
                                  <p:cond delay="5200"/>
                                </p:stCondLst>
                                <p:childTnLst>
                                  <p:par>
                                    <p:cTn id="87" presetID="22" presetClass="entr" presetSubtype="2"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right)">
                                          <p:cBhvr>
                                            <p:cTn id="89" dur="500"/>
                                            <p:tgtEl>
                                              <p:spTgt spid="30"/>
                                            </p:tgtEl>
                                          </p:cBhvr>
                                        </p:animEffect>
                                      </p:childTnLst>
                                    </p:cTn>
                                  </p:par>
                                  <p:par>
                                    <p:cTn id="90" presetID="22" presetClass="entr" presetSubtype="2" fill="hold" grpId="0" nodeType="withEffect">
                                      <p:stCondLst>
                                        <p:cond delay="200"/>
                                      </p:stCondLst>
                                      <p:childTnLst>
                                        <p:set>
                                          <p:cBhvr>
                                            <p:cTn id="91" dur="1" fill="hold">
                                              <p:stCondLst>
                                                <p:cond delay="0"/>
                                              </p:stCondLst>
                                            </p:cTn>
                                            <p:tgtEl>
                                              <p:spTgt spid="32"/>
                                            </p:tgtEl>
                                            <p:attrNameLst>
                                              <p:attrName>style.visibility</p:attrName>
                                            </p:attrNameLst>
                                          </p:cBhvr>
                                          <p:to>
                                            <p:strVal val="visible"/>
                                          </p:to>
                                        </p:set>
                                        <p:animEffect transition="in" filter="wipe(right)">
                                          <p:cBhvr>
                                            <p:cTn id="92" dur="500"/>
                                            <p:tgtEl>
                                              <p:spTgt spid="32"/>
                                            </p:tgtEl>
                                          </p:cBhvr>
                                        </p:animEffect>
                                      </p:childTnLst>
                                    </p:cTn>
                                  </p:par>
                                  <p:par>
                                    <p:cTn id="93" presetID="22" presetClass="entr" presetSubtype="2" fill="hold" grpId="0" nodeType="withEffect">
                                      <p:stCondLst>
                                        <p:cond delay="400"/>
                                      </p:stCondLst>
                                      <p:childTnLst>
                                        <p:set>
                                          <p:cBhvr>
                                            <p:cTn id="94" dur="1" fill="hold">
                                              <p:stCondLst>
                                                <p:cond delay="0"/>
                                              </p:stCondLst>
                                            </p:cTn>
                                            <p:tgtEl>
                                              <p:spTgt spid="33"/>
                                            </p:tgtEl>
                                            <p:attrNameLst>
                                              <p:attrName>style.visibility</p:attrName>
                                            </p:attrNameLst>
                                          </p:cBhvr>
                                          <p:to>
                                            <p:strVal val="visible"/>
                                          </p:to>
                                        </p:set>
                                        <p:animEffect transition="in" filter="wipe(right)">
                                          <p:cBhvr>
                                            <p:cTn id="95" dur="500"/>
                                            <p:tgtEl>
                                              <p:spTgt spid="33"/>
                                            </p:tgtEl>
                                          </p:cBhvr>
                                        </p:animEffect>
                                      </p:childTnLst>
                                    </p:cTn>
                                  </p:par>
                                  <p:par>
                                    <p:cTn id="96" presetID="22" presetClass="entr" presetSubtype="2" fill="hold" grpId="0" nodeType="withEffect">
                                      <p:stCondLst>
                                        <p:cond delay="600"/>
                                      </p:stCondLst>
                                      <p:childTnLst>
                                        <p:set>
                                          <p:cBhvr>
                                            <p:cTn id="97" dur="1" fill="hold">
                                              <p:stCondLst>
                                                <p:cond delay="0"/>
                                              </p:stCondLst>
                                            </p:cTn>
                                            <p:tgtEl>
                                              <p:spTgt spid="34"/>
                                            </p:tgtEl>
                                            <p:attrNameLst>
                                              <p:attrName>style.visibility</p:attrName>
                                            </p:attrNameLst>
                                          </p:cBhvr>
                                          <p:to>
                                            <p:strVal val="visible"/>
                                          </p:to>
                                        </p:set>
                                        <p:animEffect transition="in" filter="wipe(right)">
                                          <p:cBhvr>
                                            <p:cTn id="98" dur="500"/>
                                            <p:tgtEl>
                                              <p:spTgt spid="34"/>
                                            </p:tgtEl>
                                          </p:cBhvr>
                                        </p:animEffect>
                                      </p:childTnLst>
                                    </p:cTn>
                                  </p:par>
                                </p:childTnLst>
                              </p:cTn>
                            </p:par>
                            <p:par>
                              <p:cTn id="99" fill="hold">
                                <p:stCondLst>
                                  <p:cond delay="6300"/>
                                </p:stCondLst>
                                <p:childTnLst>
                                  <p:par>
                                    <p:cTn id="100" presetID="10" presetClass="entr" presetSubtype="0"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P spid="37" grpId="0"/>
          <p:bldP spid="38" grpId="0"/>
          <p:bldP spid="41" grpId="0" animBg="1"/>
          <p:bldP spid="4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8221965" y="1693540"/>
            <a:ext cx="2136026" cy="1812950"/>
            <a:chOff x="9224782" y="2628163"/>
            <a:chExt cx="2397222" cy="2093640"/>
          </a:xfrm>
          <a:effectLst>
            <a:outerShdw blurRad="342900" dist="203200" dir="5400000" algn="ctr" rotWithShape="0">
              <a:srgbClr val="000000">
                <a:alpha val="43137"/>
              </a:srgbClr>
            </a:outerShdw>
          </a:effectLst>
        </p:grpSpPr>
        <p:grpSp>
          <p:nvGrpSpPr>
            <p:cNvPr id="84" name="组合 83"/>
            <p:cNvGrpSpPr/>
            <p:nvPr/>
          </p:nvGrpSpPr>
          <p:grpSpPr>
            <a:xfrm>
              <a:off x="9224782" y="2628163"/>
              <a:ext cx="2397222" cy="2093640"/>
              <a:chOff x="9224782" y="2628163"/>
              <a:chExt cx="2397222" cy="2093640"/>
            </a:xfrm>
          </p:grpSpPr>
          <p:grpSp>
            <p:nvGrpSpPr>
              <p:cNvPr id="86" name="组合 85"/>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88"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sp>
              <p:nvSpPr>
                <p:cNvPr id="89"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87" name="Freeform 7"/>
              <p:cNvSpPr>
                <a:spLocks/>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EA6103"/>
              </a:solidFill>
              <a:ln w="7938" cap="flat">
                <a:noFill/>
                <a:prstDash val="solid"/>
                <a:miter lim="800000"/>
                <a:headEnd/>
                <a:tailEnd/>
              </a:ln>
              <a:effectLst>
                <a:innerShdw blurRad="152400">
                  <a:schemeClr val="tx1">
                    <a:lumMod val="65000"/>
                    <a:lumOff val="35000"/>
                    <a:alpha val="41000"/>
                  </a:schemeClr>
                </a:innerShdw>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85" name="TextBox 84"/>
            <p:cNvSpPr txBox="1"/>
            <p:nvPr/>
          </p:nvSpPr>
          <p:spPr>
            <a:xfrm>
              <a:off x="9918251" y="3233558"/>
              <a:ext cx="1010287" cy="888570"/>
            </a:xfrm>
            <a:prstGeom prst="rect">
              <a:avLst/>
            </a:prstGeom>
            <a:noFill/>
          </p:spPr>
          <p:txBody>
            <a:bodyPr wrap="square" rtlCol="0">
              <a:spAutoFit/>
            </a:bodyPr>
            <a:lstStyle/>
            <a:p>
              <a:r>
                <a:rPr lang="en-US" altLang="zh-CN" sz="4400" b="1" dirty="0">
                  <a:solidFill>
                    <a:schemeClr val="bg1"/>
                  </a:solidFill>
                  <a:latin typeface="微软雅黑" pitchFamily="34" charset="-122"/>
                  <a:ea typeface="微软雅黑" pitchFamily="34" charset="-122"/>
                </a:rPr>
                <a:t>05</a:t>
              </a:r>
              <a:endParaRPr lang="zh-CN" altLang="en-US" sz="4400" b="1" dirty="0">
                <a:solidFill>
                  <a:schemeClr val="bg1"/>
                </a:solidFill>
                <a:latin typeface="微软雅黑" pitchFamily="34" charset="-122"/>
                <a:ea typeface="微软雅黑" pitchFamily="34" charset="-122"/>
              </a:endParaRPr>
            </a:p>
          </p:txBody>
        </p:sp>
      </p:grpSp>
      <p:grpSp>
        <p:nvGrpSpPr>
          <p:cNvPr id="90" name="组合 89"/>
          <p:cNvGrpSpPr/>
          <p:nvPr/>
        </p:nvGrpSpPr>
        <p:grpSpPr>
          <a:xfrm>
            <a:off x="4950486" y="1702693"/>
            <a:ext cx="2136026" cy="1812950"/>
            <a:chOff x="5553262" y="2638733"/>
            <a:chExt cx="2397222" cy="2093640"/>
          </a:xfrm>
          <a:effectLst>
            <a:outerShdw blurRad="342900" dist="203200" dir="5400000" algn="ctr" rotWithShape="0">
              <a:srgbClr val="000000">
                <a:alpha val="43137"/>
              </a:srgbClr>
            </a:outerShdw>
          </a:effectLst>
        </p:grpSpPr>
        <p:grpSp>
          <p:nvGrpSpPr>
            <p:cNvPr id="91" name="组合 90"/>
            <p:cNvGrpSpPr/>
            <p:nvPr/>
          </p:nvGrpSpPr>
          <p:grpSpPr>
            <a:xfrm>
              <a:off x="5553262" y="2638733"/>
              <a:ext cx="2397222" cy="2093640"/>
              <a:chOff x="5553262" y="2638733"/>
              <a:chExt cx="2397222" cy="2093640"/>
            </a:xfrm>
          </p:grpSpPr>
          <p:grpSp>
            <p:nvGrpSpPr>
              <p:cNvPr id="93" name="组合 92"/>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sp>
              <p:nvSpPr>
                <p:cNvPr id="9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94" name="Freeform 7"/>
              <p:cNvSpPr>
                <a:spLocks/>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EA5E66"/>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92" name="TextBox 91"/>
            <p:cNvSpPr txBox="1"/>
            <p:nvPr/>
          </p:nvSpPr>
          <p:spPr>
            <a:xfrm>
              <a:off x="6259489" y="3180568"/>
              <a:ext cx="1010287" cy="888570"/>
            </a:xfrm>
            <a:prstGeom prst="rect">
              <a:avLst/>
            </a:prstGeom>
            <a:noFill/>
          </p:spPr>
          <p:txBody>
            <a:bodyPr wrap="square" rtlCol="0">
              <a:spAutoFit/>
            </a:bodyPr>
            <a:lstStyle/>
            <a:p>
              <a:r>
                <a:rPr lang="en-US" altLang="zh-CN" sz="4400" b="1" dirty="0">
                  <a:solidFill>
                    <a:schemeClr val="bg1"/>
                  </a:solidFill>
                  <a:latin typeface="微软雅黑" pitchFamily="34" charset="-122"/>
                  <a:ea typeface="微软雅黑" pitchFamily="34" charset="-122"/>
                </a:rPr>
                <a:t>03</a:t>
              </a:r>
              <a:endParaRPr lang="zh-CN" altLang="en-US" sz="4400" b="1" dirty="0">
                <a:solidFill>
                  <a:schemeClr val="bg1"/>
                </a:solidFill>
                <a:latin typeface="微软雅黑" pitchFamily="34" charset="-122"/>
                <a:ea typeface="微软雅黑" pitchFamily="34" charset="-122"/>
              </a:endParaRPr>
            </a:p>
          </p:txBody>
        </p:sp>
      </p:grpSp>
      <p:grpSp>
        <p:nvGrpSpPr>
          <p:cNvPr id="97" name="组合 96"/>
          <p:cNvGrpSpPr/>
          <p:nvPr/>
        </p:nvGrpSpPr>
        <p:grpSpPr>
          <a:xfrm>
            <a:off x="1679097" y="1717688"/>
            <a:ext cx="2136026" cy="1812950"/>
            <a:chOff x="1881842" y="2656049"/>
            <a:chExt cx="2397222" cy="2093640"/>
          </a:xfrm>
          <a:effectLst>
            <a:outerShdw blurRad="342900" dist="203200" dir="5400000" algn="ctr" rotWithShape="0">
              <a:srgbClr val="000000">
                <a:alpha val="43137"/>
              </a:srgbClr>
            </a:outerShdw>
          </a:effectLst>
        </p:grpSpPr>
        <p:grpSp>
          <p:nvGrpSpPr>
            <p:cNvPr id="98" name="组合 97"/>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10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sp>
            <p:nvSpPr>
              <p:cNvPr id="10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99" name="Freeform 7"/>
            <p:cNvSpPr>
              <a:spLocks/>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EA6103"/>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sp>
          <p:nvSpPr>
            <p:cNvPr id="100" name="TextBox 99"/>
            <p:cNvSpPr txBox="1"/>
            <p:nvPr/>
          </p:nvSpPr>
          <p:spPr>
            <a:xfrm>
              <a:off x="2575311" y="3250047"/>
              <a:ext cx="1010287" cy="888570"/>
            </a:xfrm>
            <a:prstGeom prst="rect">
              <a:avLst/>
            </a:prstGeom>
            <a:noFill/>
          </p:spPr>
          <p:txBody>
            <a:bodyPr wrap="square" rtlCol="0">
              <a:spAutoFit/>
            </a:bodyPr>
            <a:lstStyle/>
            <a:p>
              <a:r>
                <a:rPr lang="en-US" altLang="zh-CN" sz="4400" b="1" dirty="0">
                  <a:solidFill>
                    <a:schemeClr val="bg1"/>
                  </a:solidFill>
                  <a:latin typeface="微软雅黑" pitchFamily="34" charset="-122"/>
                  <a:ea typeface="微软雅黑" pitchFamily="34" charset="-122"/>
                </a:rPr>
                <a:t>01</a:t>
              </a:r>
              <a:endParaRPr lang="zh-CN" altLang="en-US" sz="4400" b="1" dirty="0">
                <a:solidFill>
                  <a:schemeClr val="bg1"/>
                </a:solidFill>
                <a:latin typeface="微软雅黑" pitchFamily="34" charset="-122"/>
                <a:ea typeface="微软雅黑" pitchFamily="34" charset="-122"/>
              </a:endParaRPr>
            </a:p>
          </p:txBody>
        </p:sp>
      </p:grpSp>
      <p:grpSp>
        <p:nvGrpSpPr>
          <p:cNvPr id="103" name="组合 102"/>
          <p:cNvGrpSpPr/>
          <p:nvPr/>
        </p:nvGrpSpPr>
        <p:grpSpPr>
          <a:xfrm>
            <a:off x="3318705" y="2624162"/>
            <a:ext cx="2136026" cy="1812950"/>
            <a:chOff x="3721944" y="3702869"/>
            <a:chExt cx="2397222" cy="2093640"/>
          </a:xfrm>
          <a:effectLst>
            <a:outerShdw blurRad="342900" dist="203200" dir="5400000" algn="ctr" rotWithShape="0">
              <a:srgbClr val="000000">
                <a:alpha val="43137"/>
              </a:srgbClr>
            </a:outerShdw>
          </a:effectLst>
        </p:grpSpPr>
        <p:grpSp>
          <p:nvGrpSpPr>
            <p:cNvPr id="104" name="组合 103"/>
            <p:cNvGrpSpPr/>
            <p:nvPr/>
          </p:nvGrpSpPr>
          <p:grpSpPr>
            <a:xfrm>
              <a:off x="3721944" y="3702869"/>
              <a:ext cx="2397222" cy="2093640"/>
              <a:chOff x="3721944" y="3702869"/>
              <a:chExt cx="2397222" cy="2093640"/>
            </a:xfrm>
          </p:grpSpPr>
          <p:grpSp>
            <p:nvGrpSpPr>
              <p:cNvPr id="106" name="组合 105"/>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8"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sp>
              <p:nvSpPr>
                <p:cNvPr id="109"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107" name="Freeform 7"/>
              <p:cNvSpPr>
                <a:spLocks/>
              </p:cNvSpPr>
              <p:nvPr/>
            </p:nvSpPr>
            <p:spPr bwMode="auto">
              <a:xfrm>
                <a:off x="4050731" y="3982018"/>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F69F1E"/>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105" name="TextBox 104"/>
            <p:cNvSpPr txBox="1"/>
            <p:nvPr/>
          </p:nvSpPr>
          <p:spPr>
            <a:xfrm>
              <a:off x="4416724" y="4271858"/>
              <a:ext cx="1010287" cy="888570"/>
            </a:xfrm>
            <a:prstGeom prst="rect">
              <a:avLst/>
            </a:prstGeom>
            <a:noFill/>
          </p:spPr>
          <p:txBody>
            <a:bodyPr wrap="square" rtlCol="0">
              <a:spAutoFit/>
            </a:bodyPr>
            <a:lstStyle/>
            <a:p>
              <a:r>
                <a:rPr lang="en-US" altLang="zh-CN" sz="4400" b="1" dirty="0">
                  <a:solidFill>
                    <a:schemeClr val="bg1"/>
                  </a:solidFill>
                  <a:latin typeface="微软雅黑" pitchFamily="34" charset="-122"/>
                  <a:ea typeface="微软雅黑" pitchFamily="34" charset="-122"/>
                </a:rPr>
                <a:t>02</a:t>
              </a:r>
              <a:endParaRPr lang="zh-CN" altLang="en-US" sz="4400" b="1" dirty="0">
                <a:solidFill>
                  <a:schemeClr val="bg1"/>
                </a:solidFill>
                <a:latin typeface="微软雅黑" pitchFamily="34" charset="-122"/>
                <a:ea typeface="微软雅黑" pitchFamily="34" charset="-122"/>
              </a:endParaRPr>
            </a:p>
          </p:txBody>
        </p:sp>
      </p:grpSp>
      <p:grpSp>
        <p:nvGrpSpPr>
          <p:cNvPr id="110" name="组合 109"/>
          <p:cNvGrpSpPr/>
          <p:nvPr/>
        </p:nvGrpSpPr>
        <p:grpSpPr>
          <a:xfrm>
            <a:off x="6585609" y="2615084"/>
            <a:ext cx="2136026" cy="1812950"/>
            <a:chOff x="7388330" y="3692384"/>
            <a:chExt cx="2397222" cy="2093640"/>
          </a:xfrm>
          <a:effectLst>
            <a:outerShdw blurRad="342900" dist="203200" dir="5400000" algn="ctr" rotWithShape="0">
              <a:srgbClr val="000000">
                <a:alpha val="43137"/>
              </a:srgbClr>
            </a:outerShdw>
          </a:effectLst>
        </p:grpSpPr>
        <p:grpSp>
          <p:nvGrpSpPr>
            <p:cNvPr id="111" name="组合 110"/>
            <p:cNvGrpSpPr/>
            <p:nvPr/>
          </p:nvGrpSpPr>
          <p:grpSpPr>
            <a:xfrm>
              <a:off x="7388330" y="3692384"/>
              <a:ext cx="2397222" cy="2093640"/>
              <a:chOff x="7388330" y="3692384"/>
              <a:chExt cx="2397222" cy="2093640"/>
            </a:xfrm>
          </p:grpSpPr>
          <p:grpSp>
            <p:nvGrpSpPr>
              <p:cNvPr id="113" name="组合 112"/>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1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sp>
              <p:nvSpPr>
                <p:cNvPr id="11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114" name="Freeform 7"/>
              <p:cNvSpPr>
                <a:spLocks/>
              </p:cNvSpPr>
              <p:nvPr/>
            </p:nvSpPr>
            <p:spPr bwMode="auto">
              <a:xfrm>
                <a:off x="7700013" y="3989132"/>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99A9"/>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600" b="1">
                  <a:latin typeface="微软雅黑" pitchFamily="34" charset="-122"/>
                  <a:ea typeface="微软雅黑" pitchFamily="34" charset="-122"/>
                </a:endParaRPr>
              </a:p>
            </p:txBody>
          </p:sp>
        </p:grpSp>
        <p:sp>
          <p:nvSpPr>
            <p:cNvPr id="112" name="TextBox 111"/>
            <p:cNvSpPr txBox="1"/>
            <p:nvPr/>
          </p:nvSpPr>
          <p:spPr>
            <a:xfrm>
              <a:off x="8066006" y="4278973"/>
              <a:ext cx="1010287" cy="888570"/>
            </a:xfrm>
            <a:prstGeom prst="rect">
              <a:avLst/>
            </a:prstGeom>
            <a:noFill/>
          </p:spPr>
          <p:txBody>
            <a:bodyPr wrap="square" rtlCol="0">
              <a:spAutoFit/>
            </a:bodyPr>
            <a:lstStyle/>
            <a:p>
              <a:r>
                <a:rPr lang="en-US" altLang="zh-CN" sz="4400" b="1" dirty="0">
                  <a:solidFill>
                    <a:schemeClr val="bg1"/>
                  </a:solidFill>
                  <a:latin typeface="微软雅黑" pitchFamily="34" charset="-122"/>
                  <a:ea typeface="微软雅黑" pitchFamily="34" charset="-122"/>
                </a:rPr>
                <a:t>04</a:t>
              </a:r>
              <a:endParaRPr lang="zh-CN" altLang="en-US" sz="4400" b="1" dirty="0">
                <a:solidFill>
                  <a:schemeClr val="bg1"/>
                </a:solidFill>
                <a:latin typeface="微软雅黑" pitchFamily="34" charset="-122"/>
                <a:ea typeface="微软雅黑" pitchFamily="34" charset="-122"/>
              </a:endParaRPr>
            </a:p>
          </p:txBody>
        </p:sp>
      </p:grpSp>
      <p:grpSp>
        <p:nvGrpSpPr>
          <p:cNvPr id="117" name="组合 116"/>
          <p:cNvGrpSpPr/>
          <p:nvPr/>
        </p:nvGrpSpPr>
        <p:grpSpPr>
          <a:xfrm>
            <a:off x="2081397" y="3684931"/>
            <a:ext cx="1370331" cy="603170"/>
            <a:chOff x="2328257" y="4927865"/>
            <a:chExt cx="1537897" cy="696556"/>
          </a:xfrm>
        </p:grpSpPr>
        <p:sp>
          <p:nvSpPr>
            <p:cNvPr id="118" name="TextBox 117"/>
            <p:cNvSpPr txBox="1"/>
            <p:nvPr/>
          </p:nvSpPr>
          <p:spPr>
            <a:xfrm>
              <a:off x="2328257" y="4927865"/>
              <a:ext cx="1537897" cy="462057"/>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重点一</a:t>
              </a:r>
            </a:p>
          </p:txBody>
        </p:sp>
        <p:sp>
          <p:nvSpPr>
            <p:cNvPr id="119" name="TextBox 118"/>
            <p:cNvSpPr txBox="1"/>
            <p:nvPr/>
          </p:nvSpPr>
          <p:spPr>
            <a:xfrm>
              <a:off x="2419470" y="5322307"/>
              <a:ext cx="1286284" cy="302114"/>
            </a:xfrm>
            <a:prstGeom prst="rect">
              <a:avLst/>
            </a:prstGeom>
            <a:noFill/>
          </p:spPr>
          <p:txBody>
            <a:bodyPr wrap="square" rtlCol="0">
              <a:spAutoFit/>
            </a:bodyPr>
            <a:lstStyle/>
            <a:p>
              <a:pPr algn="ctr"/>
              <a:endParaRPr lang="zh-CN" altLang="en-US" sz="1100" b="1" dirty="0">
                <a:latin typeface="微软雅黑" pitchFamily="34" charset="-122"/>
                <a:ea typeface="微软雅黑" pitchFamily="34" charset="-122"/>
              </a:endParaRPr>
            </a:p>
          </p:txBody>
        </p:sp>
      </p:grpSp>
      <p:grpSp>
        <p:nvGrpSpPr>
          <p:cNvPr id="120" name="组合 119"/>
          <p:cNvGrpSpPr/>
          <p:nvPr/>
        </p:nvGrpSpPr>
        <p:grpSpPr>
          <a:xfrm>
            <a:off x="3707226" y="1782991"/>
            <a:ext cx="1370331" cy="559987"/>
            <a:chOff x="4246958" y="2731461"/>
            <a:chExt cx="1537897" cy="646687"/>
          </a:xfrm>
        </p:grpSpPr>
        <p:sp>
          <p:nvSpPr>
            <p:cNvPr id="121" name="TextBox 120"/>
            <p:cNvSpPr txBox="1"/>
            <p:nvPr/>
          </p:nvSpPr>
          <p:spPr>
            <a:xfrm>
              <a:off x="4246958" y="2731461"/>
              <a:ext cx="1537897" cy="462057"/>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重点二</a:t>
              </a:r>
            </a:p>
          </p:txBody>
        </p:sp>
        <p:sp>
          <p:nvSpPr>
            <p:cNvPr id="122" name="TextBox 121"/>
            <p:cNvSpPr txBox="1"/>
            <p:nvPr/>
          </p:nvSpPr>
          <p:spPr>
            <a:xfrm>
              <a:off x="4335082" y="3111578"/>
              <a:ext cx="1286284" cy="266570"/>
            </a:xfrm>
            <a:prstGeom prst="rect">
              <a:avLst/>
            </a:prstGeom>
            <a:noFill/>
          </p:spPr>
          <p:txBody>
            <a:bodyPr wrap="square" rtlCol="0">
              <a:spAutoFit/>
            </a:bodyPr>
            <a:lstStyle/>
            <a:p>
              <a:pPr algn="ctr"/>
              <a:endParaRPr lang="zh-CN" altLang="en-US" sz="900" b="1" dirty="0">
                <a:latin typeface="微软雅黑" pitchFamily="34" charset="-122"/>
                <a:ea typeface="微软雅黑" pitchFamily="34" charset="-122"/>
              </a:endParaRPr>
            </a:p>
          </p:txBody>
        </p:sp>
      </p:grpSp>
      <p:grpSp>
        <p:nvGrpSpPr>
          <p:cNvPr id="123" name="组合 122"/>
          <p:cNvGrpSpPr/>
          <p:nvPr/>
        </p:nvGrpSpPr>
        <p:grpSpPr>
          <a:xfrm>
            <a:off x="5353667" y="3728918"/>
            <a:ext cx="1370331" cy="586382"/>
            <a:chOff x="5982926" y="4927865"/>
            <a:chExt cx="1537897" cy="677168"/>
          </a:xfrm>
        </p:grpSpPr>
        <p:sp>
          <p:nvSpPr>
            <p:cNvPr id="124" name="TextBox 123"/>
            <p:cNvSpPr txBox="1"/>
            <p:nvPr/>
          </p:nvSpPr>
          <p:spPr>
            <a:xfrm>
              <a:off x="5982926" y="4927865"/>
              <a:ext cx="1537897" cy="462057"/>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重点三</a:t>
              </a:r>
            </a:p>
          </p:txBody>
        </p:sp>
        <p:sp>
          <p:nvSpPr>
            <p:cNvPr id="125" name="TextBox 124"/>
            <p:cNvSpPr txBox="1"/>
            <p:nvPr/>
          </p:nvSpPr>
          <p:spPr>
            <a:xfrm>
              <a:off x="6071050" y="5338463"/>
              <a:ext cx="1286284" cy="266570"/>
            </a:xfrm>
            <a:prstGeom prst="rect">
              <a:avLst/>
            </a:prstGeom>
            <a:noFill/>
          </p:spPr>
          <p:txBody>
            <a:bodyPr wrap="square" rtlCol="0">
              <a:spAutoFit/>
            </a:bodyPr>
            <a:lstStyle/>
            <a:p>
              <a:pPr algn="ctr"/>
              <a:endParaRPr lang="zh-CN" altLang="en-US" sz="900" b="1" dirty="0">
                <a:latin typeface="微软雅黑" pitchFamily="34" charset="-122"/>
                <a:ea typeface="微软雅黑" pitchFamily="34" charset="-122"/>
              </a:endParaRPr>
            </a:p>
          </p:txBody>
        </p:sp>
      </p:grpSp>
      <p:grpSp>
        <p:nvGrpSpPr>
          <p:cNvPr id="126" name="组合 125"/>
          <p:cNvGrpSpPr/>
          <p:nvPr/>
        </p:nvGrpSpPr>
        <p:grpSpPr>
          <a:xfrm>
            <a:off x="6908221" y="1782991"/>
            <a:ext cx="1370331" cy="559987"/>
            <a:chOff x="7839376" y="2731461"/>
            <a:chExt cx="1537897" cy="646687"/>
          </a:xfrm>
        </p:grpSpPr>
        <p:sp>
          <p:nvSpPr>
            <p:cNvPr id="127" name="TextBox 126"/>
            <p:cNvSpPr txBox="1"/>
            <p:nvPr/>
          </p:nvSpPr>
          <p:spPr>
            <a:xfrm>
              <a:off x="7839376" y="2731461"/>
              <a:ext cx="1537897" cy="462057"/>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重点四</a:t>
              </a:r>
            </a:p>
          </p:txBody>
        </p:sp>
        <p:sp>
          <p:nvSpPr>
            <p:cNvPr id="128" name="TextBox 127"/>
            <p:cNvSpPr txBox="1"/>
            <p:nvPr/>
          </p:nvSpPr>
          <p:spPr>
            <a:xfrm>
              <a:off x="7947821" y="3111578"/>
              <a:ext cx="1286284" cy="266570"/>
            </a:xfrm>
            <a:prstGeom prst="rect">
              <a:avLst/>
            </a:prstGeom>
            <a:noFill/>
          </p:spPr>
          <p:txBody>
            <a:bodyPr wrap="square" rtlCol="0">
              <a:spAutoFit/>
            </a:bodyPr>
            <a:lstStyle/>
            <a:p>
              <a:pPr algn="ctr"/>
              <a:endParaRPr lang="zh-CN" altLang="en-US" sz="900" b="1" dirty="0">
                <a:latin typeface="微软雅黑" pitchFamily="34" charset="-122"/>
                <a:ea typeface="微软雅黑" pitchFamily="34" charset="-122"/>
              </a:endParaRPr>
            </a:p>
          </p:txBody>
        </p:sp>
      </p:grpSp>
      <p:grpSp>
        <p:nvGrpSpPr>
          <p:cNvPr id="129" name="组合 128"/>
          <p:cNvGrpSpPr/>
          <p:nvPr/>
        </p:nvGrpSpPr>
        <p:grpSpPr>
          <a:xfrm>
            <a:off x="8613307" y="3728911"/>
            <a:ext cx="1370331" cy="542392"/>
            <a:chOff x="9752962" y="4978665"/>
            <a:chExt cx="1537897" cy="626369"/>
          </a:xfrm>
        </p:grpSpPr>
        <p:sp>
          <p:nvSpPr>
            <p:cNvPr id="130" name="TextBox 129"/>
            <p:cNvSpPr txBox="1"/>
            <p:nvPr/>
          </p:nvSpPr>
          <p:spPr>
            <a:xfrm>
              <a:off x="9752962" y="4978665"/>
              <a:ext cx="1537897" cy="462058"/>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重点五</a:t>
              </a:r>
            </a:p>
          </p:txBody>
        </p:sp>
        <p:sp>
          <p:nvSpPr>
            <p:cNvPr id="131" name="TextBox 130"/>
            <p:cNvSpPr txBox="1"/>
            <p:nvPr/>
          </p:nvSpPr>
          <p:spPr>
            <a:xfrm>
              <a:off x="9841086" y="5338463"/>
              <a:ext cx="1286284" cy="266571"/>
            </a:xfrm>
            <a:prstGeom prst="rect">
              <a:avLst/>
            </a:prstGeom>
            <a:noFill/>
          </p:spPr>
          <p:txBody>
            <a:bodyPr wrap="square" rtlCol="0">
              <a:spAutoFit/>
            </a:bodyPr>
            <a:lstStyle/>
            <a:p>
              <a:pPr algn="ctr"/>
              <a:endParaRPr lang="zh-CN" altLang="en-US" sz="900" b="1" dirty="0">
                <a:latin typeface="微软雅黑" pitchFamily="34" charset="-122"/>
                <a:ea typeface="微软雅黑" pitchFamily="34" charset="-122"/>
              </a:endParaRPr>
            </a:p>
          </p:txBody>
        </p:sp>
      </p:grpSp>
      <p:sp>
        <p:nvSpPr>
          <p:cNvPr id="132" name="TextBox 131"/>
          <p:cNvSpPr txBox="1"/>
          <p:nvPr/>
        </p:nvSpPr>
        <p:spPr>
          <a:xfrm>
            <a:off x="1270670" y="4725144"/>
            <a:ext cx="9793088" cy="1508101"/>
          </a:xfrm>
          <a:prstGeom prst="rect">
            <a:avLst/>
          </a:prstGeom>
          <a:noFill/>
        </p:spPr>
        <p:txBody>
          <a:bodyPr wrap="square" lIns="121917" tIns="60958" rIns="121917" bIns="60958" rtlCol="0">
            <a:spAutoFit/>
          </a:bodyPr>
          <a:lstStyle/>
          <a:p>
            <a:pPr>
              <a:lnSpc>
                <a:spcPct val="150000"/>
              </a:lnSpc>
            </a:pPr>
            <a:r>
              <a:rPr lang="zh-CN" altLang="en-US" sz="1500" dirty="0">
                <a:solidFill>
                  <a:srgbClr val="484848"/>
                </a:solidFill>
                <a:latin typeface="微软雅黑" pitchFamily="34" charset="-122"/>
                <a:ea typeface="微软雅黑"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500" dirty="0">
                <a:solidFill>
                  <a:srgbClr val="484848"/>
                </a:solidFill>
                <a:latin typeface="微软雅黑" pitchFamily="34" charset="-122"/>
                <a:ea typeface="微软雅黑" pitchFamily="34" charset="-122"/>
              </a:rPr>
              <a:t>……</a:t>
            </a:r>
          </a:p>
          <a:p>
            <a:pPr>
              <a:lnSpc>
                <a:spcPct val="150000"/>
              </a:lnSpc>
            </a:pPr>
            <a:r>
              <a:rPr lang="zh-CN" altLang="en-US" sz="1500" dirty="0">
                <a:solidFill>
                  <a:srgbClr val="484848"/>
                </a:solidFill>
                <a:latin typeface="微软雅黑" pitchFamily="34" charset="-122"/>
                <a:ea typeface="微软雅黑" pitchFamily="34" charset="-122"/>
              </a:rPr>
              <a:t>       点击输入简要文字内容，文字内容需概括精炼，不用多余的文字修饰，言简意赅的说明分项内容</a:t>
            </a:r>
            <a:r>
              <a:rPr lang="en-US" altLang="zh-CN" sz="1500" dirty="0">
                <a:solidFill>
                  <a:srgbClr val="484848"/>
                </a:solidFill>
                <a:latin typeface="微软雅黑" pitchFamily="34" charset="-122"/>
                <a:ea typeface="微软雅黑" pitchFamily="34" charset="-122"/>
              </a:rPr>
              <a:t>……</a:t>
            </a:r>
          </a:p>
          <a:p>
            <a:pPr>
              <a:lnSpc>
                <a:spcPct val="150000"/>
              </a:lnSpc>
            </a:pPr>
            <a:endParaRPr lang="en-US" altLang="zh-CN" sz="1500" dirty="0">
              <a:solidFill>
                <a:srgbClr val="484848"/>
              </a:solidFill>
              <a:latin typeface="微软雅黑" pitchFamily="34" charset="-122"/>
              <a:ea typeface="微软雅黑" pitchFamily="34" charset="-122"/>
            </a:endParaRPr>
          </a:p>
        </p:txBody>
      </p:sp>
      <p:sp>
        <p:nvSpPr>
          <p:cNvPr id="133" name="TextBox 132"/>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54" name="TextBox 53"/>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教学分析</a:t>
            </a:r>
          </a:p>
        </p:txBody>
      </p:sp>
      <p:pic>
        <p:nvPicPr>
          <p:cNvPr id="55"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6"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7" name="椭圆 56"/>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3111479" y="439873"/>
            <a:ext cx="2171349" cy="415498"/>
          </a:xfrm>
          <a:prstGeom prst="rect">
            <a:avLst/>
          </a:prstGeom>
          <a:noFill/>
        </p:spPr>
        <p:txBody>
          <a:bodyPr wrap="square" lIns="0" tIns="0" rIns="0" bIns="0" rtlCol="0">
            <a:spAutoFit/>
          </a:bodyPr>
          <a:lstStyle/>
          <a:p>
            <a:r>
              <a:rPr lang="zh-CN" altLang="en-US" sz="2700" dirty="0">
                <a:solidFill>
                  <a:srgbClr val="FF0000"/>
                </a:solidFill>
                <a:latin typeface="微软雅黑"/>
                <a:ea typeface="微软雅黑"/>
              </a:rPr>
              <a:t>教学重点</a:t>
            </a:r>
          </a:p>
        </p:txBody>
      </p:sp>
    </p:spTree>
    <p:extLst>
      <p:ext uri="{BB962C8B-B14F-4D97-AF65-F5344CB8AC3E}">
        <p14:creationId xmlns:p14="http://schemas.microsoft.com/office/powerpoint/2010/main" val="1621149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50000">
                                          <p:cBhvr additive="base">
                                            <p:cTn id="7" dur="12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14:bounceEnd="50000">
                                          <p:cBhvr additive="base">
                                            <p:cTn id="11" dur="1200" fill="hold"/>
                                            <p:tgtEl>
                                              <p:spTgt spid="5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200"/>
                                </p:stCondLst>
                                <p:childTnLst>
                                  <p:par>
                                    <p:cTn id="25" presetID="2" presetClass="entr" presetSubtype="3" accel="52000" fill="hold" nodeType="afterEffect" p14:presetBounceEnd="38000">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14:bounceEnd="38000">
                                          <p:cBhvr additive="base">
                                            <p:cTn id="27" dur="2000" fill="hold"/>
                                            <p:tgtEl>
                                              <p:spTgt spid="97"/>
                                            </p:tgtEl>
                                            <p:attrNameLst>
                                              <p:attrName>ppt_x</p:attrName>
                                            </p:attrNameLst>
                                          </p:cBhvr>
                                          <p:tavLst>
                                            <p:tav tm="0">
                                              <p:val>
                                                <p:strVal val="1+#ppt_w/2"/>
                                              </p:val>
                                            </p:tav>
                                            <p:tav tm="100000">
                                              <p:val>
                                                <p:strVal val="#ppt_x"/>
                                              </p:val>
                                            </p:tav>
                                          </p:tavLst>
                                        </p:anim>
                                        <p:anim calcmode="lin" valueType="num" p14:bounceEnd="38000">
                                          <p:cBhvr additive="base">
                                            <p:cTn id="28" dur="2000" fill="hold"/>
                                            <p:tgtEl>
                                              <p:spTgt spid="97"/>
                                            </p:tgtEl>
                                            <p:attrNameLst>
                                              <p:attrName>ppt_y</p:attrName>
                                            </p:attrNameLst>
                                          </p:cBhvr>
                                          <p:tavLst>
                                            <p:tav tm="0">
                                              <p:val>
                                                <p:strVal val="0-#ppt_h/2"/>
                                              </p:val>
                                            </p:tav>
                                            <p:tav tm="100000">
                                              <p:val>
                                                <p:strVal val="#ppt_y"/>
                                              </p:val>
                                            </p:tav>
                                          </p:tavLst>
                                        </p:anim>
                                      </p:childTnLst>
                                    </p:cTn>
                                  </p:par>
                                  <p:par>
                                    <p:cTn id="29" presetID="2" presetClass="entr" presetSubtype="12" accel="52000" fill="hold" nodeType="withEffect" p14:presetBounceEnd="38000">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14:bounceEnd="38000">
                                          <p:cBhvr additive="base">
                                            <p:cTn id="31" dur="2000" fill="hold"/>
                                            <p:tgtEl>
                                              <p:spTgt spid="103"/>
                                            </p:tgtEl>
                                            <p:attrNameLst>
                                              <p:attrName>ppt_x</p:attrName>
                                            </p:attrNameLst>
                                          </p:cBhvr>
                                          <p:tavLst>
                                            <p:tav tm="0">
                                              <p:val>
                                                <p:strVal val="0-#ppt_w/2"/>
                                              </p:val>
                                            </p:tav>
                                            <p:tav tm="100000">
                                              <p:val>
                                                <p:strVal val="#ppt_x"/>
                                              </p:val>
                                            </p:tav>
                                          </p:tavLst>
                                        </p:anim>
                                        <p:anim calcmode="lin" valueType="num" p14:bounceEnd="38000">
                                          <p:cBhvr additive="base">
                                            <p:cTn id="32" dur="2000" fill="hold"/>
                                            <p:tgtEl>
                                              <p:spTgt spid="103"/>
                                            </p:tgtEl>
                                            <p:attrNameLst>
                                              <p:attrName>ppt_y</p:attrName>
                                            </p:attrNameLst>
                                          </p:cBhvr>
                                          <p:tavLst>
                                            <p:tav tm="0">
                                              <p:val>
                                                <p:strVal val="1+#ppt_h/2"/>
                                              </p:val>
                                            </p:tav>
                                            <p:tav tm="100000">
                                              <p:val>
                                                <p:strVal val="#ppt_y"/>
                                              </p:val>
                                            </p:tav>
                                          </p:tavLst>
                                        </p:anim>
                                      </p:childTnLst>
                                    </p:cTn>
                                  </p:par>
                                  <p:par>
                                    <p:cTn id="33" presetID="2" presetClass="entr" presetSubtype="3" accel="52000" fill="hold" nodeType="withEffect" p14:presetBounceEnd="38000">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14:bounceEnd="38000">
                                          <p:cBhvr additive="base">
                                            <p:cTn id="35" dur="2000" fill="hold"/>
                                            <p:tgtEl>
                                              <p:spTgt spid="90"/>
                                            </p:tgtEl>
                                            <p:attrNameLst>
                                              <p:attrName>ppt_x</p:attrName>
                                            </p:attrNameLst>
                                          </p:cBhvr>
                                          <p:tavLst>
                                            <p:tav tm="0">
                                              <p:val>
                                                <p:strVal val="1+#ppt_w/2"/>
                                              </p:val>
                                            </p:tav>
                                            <p:tav tm="100000">
                                              <p:val>
                                                <p:strVal val="#ppt_x"/>
                                              </p:val>
                                            </p:tav>
                                          </p:tavLst>
                                        </p:anim>
                                        <p:anim calcmode="lin" valueType="num" p14:bounceEnd="38000">
                                          <p:cBhvr additive="base">
                                            <p:cTn id="36" dur="2000" fill="hold"/>
                                            <p:tgtEl>
                                              <p:spTgt spid="90"/>
                                            </p:tgtEl>
                                            <p:attrNameLst>
                                              <p:attrName>ppt_y</p:attrName>
                                            </p:attrNameLst>
                                          </p:cBhvr>
                                          <p:tavLst>
                                            <p:tav tm="0">
                                              <p:val>
                                                <p:strVal val="0-#ppt_h/2"/>
                                              </p:val>
                                            </p:tav>
                                            <p:tav tm="100000">
                                              <p:val>
                                                <p:strVal val="#ppt_y"/>
                                              </p:val>
                                            </p:tav>
                                          </p:tavLst>
                                        </p:anim>
                                      </p:childTnLst>
                                    </p:cTn>
                                  </p:par>
                                  <p:par>
                                    <p:cTn id="37" presetID="2" presetClass="entr" presetSubtype="12" accel="52000" fill="hold" nodeType="withEffect" p14:presetBounceEnd="38000">
                                      <p:stCondLst>
                                        <p:cond delay="0"/>
                                      </p:stCondLst>
                                      <p:childTnLst>
                                        <p:set>
                                          <p:cBhvr>
                                            <p:cTn id="38" dur="1" fill="hold">
                                              <p:stCondLst>
                                                <p:cond delay="0"/>
                                              </p:stCondLst>
                                            </p:cTn>
                                            <p:tgtEl>
                                              <p:spTgt spid="110"/>
                                            </p:tgtEl>
                                            <p:attrNameLst>
                                              <p:attrName>style.visibility</p:attrName>
                                            </p:attrNameLst>
                                          </p:cBhvr>
                                          <p:to>
                                            <p:strVal val="visible"/>
                                          </p:to>
                                        </p:set>
                                        <p:anim calcmode="lin" valueType="num" p14:bounceEnd="38000">
                                          <p:cBhvr additive="base">
                                            <p:cTn id="39" dur="2000" fill="hold"/>
                                            <p:tgtEl>
                                              <p:spTgt spid="110"/>
                                            </p:tgtEl>
                                            <p:attrNameLst>
                                              <p:attrName>ppt_x</p:attrName>
                                            </p:attrNameLst>
                                          </p:cBhvr>
                                          <p:tavLst>
                                            <p:tav tm="0">
                                              <p:val>
                                                <p:strVal val="0-#ppt_w/2"/>
                                              </p:val>
                                            </p:tav>
                                            <p:tav tm="100000">
                                              <p:val>
                                                <p:strVal val="#ppt_x"/>
                                              </p:val>
                                            </p:tav>
                                          </p:tavLst>
                                        </p:anim>
                                        <p:anim calcmode="lin" valueType="num" p14:bounceEnd="38000">
                                          <p:cBhvr additive="base">
                                            <p:cTn id="40" dur="2000" fill="hold"/>
                                            <p:tgtEl>
                                              <p:spTgt spid="110"/>
                                            </p:tgtEl>
                                            <p:attrNameLst>
                                              <p:attrName>ppt_y</p:attrName>
                                            </p:attrNameLst>
                                          </p:cBhvr>
                                          <p:tavLst>
                                            <p:tav tm="0">
                                              <p:val>
                                                <p:strVal val="1+#ppt_h/2"/>
                                              </p:val>
                                            </p:tav>
                                            <p:tav tm="100000">
                                              <p:val>
                                                <p:strVal val="#ppt_y"/>
                                              </p:val>
                                            </p:tav>
                                          </p:tavLst>
                                        </p:anim>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14:bounceEnd="38000">
                                          <p:cBhvr additive="base">
                                            <p:cTn id="43" dur="2000" fill="hold"/>
                                            <p:tgtEl>
                                              <p:spTgt spid="83"/>
                                            </p:tgtEl>
                                            <p:attrNameLst>
                                              <p:attrName>ppt_x</p:attrName>
                                            </p:attrNameLst>
                                          </p:cBhvr>
                                          <p:tavLst>
                                            <p:tav tm="0">
                                              <p:val>
                                                <p:strVal val="1+#ppt_w/2"/>
                                              </p:val>
                                            </p:tav>
                                            <p:tav tm="100000">
                                              <p:val>
                                                <p:strVal val="#ppt_x"/>
                                              </p:val>
                                            </p:tav>
                                          </p:tavLst>
                                        </p:anim>
                                        <p:anim calcmode="lin" valueType="num" p14:bounceEnd="38000">
                                          <p:cBhvr additive="base">
                                            <p:cTn id="44" dur="2000" fill="hold"/>
                                            <p:tgtEl>
                                              <p:spTgt spid="83"/>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14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16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800"/>
                                      </p:stCondLst>
                                      <p:childTnLst>
                                        <p:set>
                                          <p:cBhvr>
                                            <p:cTn id="56" dur="1" fill="hold">
                                              <p:stCondLst>
                                                <p:cond delay="0"/>
                                              </p:stCondLst>
                                            </p:cTn>
                                            <p:tgtEl>
                                              <p:spTgt spid="123"/>
                                            </p:tgtEl>
                                            <p:attrNameLst>
                                              <p:attrName>style.visibility</p:attrName>
                                            </p:attrNameLst>
                                          </p:cBhvr>
                                          <p:to>
                                            <p:strVal val="visible"/>
                                          </p:to>
                                        </p:set>
                                        <p:animEffect transition="in" filter="fade">
                                          <p:cBhvr>
                                            <p:cTn id="57" dur="1000"/>
                                            <p:tgtEl>
                                              <p:spTgt spid="123"/>
                                            </p:tgtEl>
                                          </p:cBhvr>
                                        </p:animEffect>
                                        <p:anim calcmode="lin" valueType="num">
                                          <p:cBhvr>
                                            <p:cTn id="58" dur="1000" fill="hold"/>
                                            <p:tgtEl>
                                              <p:spTgt spid="123"/>
                                            </p:tgtEl>
                                            <p:attrNameLst>
                                              <p:attrName>ppt_x</p:attrName>
                                            </p:attrNameLst>
                                          </p:cBhvr>
                                          <p:tavLst>
                                            <p:tav tm="0">
                                              <p:val>
                                                <p:strVal val="#ppt_x"/>
                                              </p:val>
                                            </p:tav>
                                            <p:tav tm="100000">
                                              <p:val>
                                                <p:strVal val="#ppt_x"/>
                                              </p:val>
                                            </p:tav>
                                          </p:tavLst>
                                        </p:anim>
                                        <p:anim calcmode="lin" valueType="num">
                                          <p:cBhvr>
                                            <p:cTn id="59" dur="1000" fill="hold"/>
                                            <p:tgtEl>
                                              <p:spTgt spid="123"/>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000"/>
                                      </p:stCondLst>
                                      <p:childTnLst>
                                        <p:set>
                                          <p:cBhvr>
                                            <p:cTn id="61" dur="1" fill="hold">
                                              <p:stCondLst>
                                                <p:cond delay="0"/>
                                              </p:stCondLst>
                                            </p:cTn>
                                            <p:tgtEl>
                                              <p:spTgt spid="126"/>
                                            </p:tgtEl>
                                            <p:attrNameLst>
                                              <p:attrName>style.visibility</p:attrName>
                                            </p:attrNameLst>
                                          </p:cBhvr>
                                          <p:to>
                                            <p:strVal val="visible"/>
                                          </p:to>
                                        </p:set>
                                        <p:animEffect transition="in" filter="fade">
                                          <p:cBhvr>
                                            <p:cTn id="62" dur="1000"/>
                                            <p:tgtEl>
                                              <p:spTgt spid="126"/>
                                            </p:tgtEl>
                                          </p:cBhvr>
                                        </p:animEffect>
                                        <p:anim calcmode="lin" valueType="num">
                                          <p:cBhvr>
                                            <p:cTn id="63" dur="1000" fill="hold"/>
                                            <p:tgtEl>
                                              <p:spTgt spid="126"/>
                                            </p:tgtEl>
                                            <p:attrNameLst>
                                              <p:attrName>ppt_x</p:attrName>
                                            </p:attrNameLst>
                                          </p:cBhvr>
                                          <p:tavLst>
                                            <p:tav tm="0">
                                              <p:val>
                                                <p:strVal val="#ppt_x"/>
                                              </p:val>
                                            </p:tav>
                                            <p:tav tm="100000">
                                              <p:val>
                                                <p:strVal val="#ppt_x"/>
                                              </p:val>
                                            </p:tav>
                                          </p:tavLst>
                                        </p:anim>
                                        <p:anim calcmode="lin" valueType="num">
                                          <p:cBhvr>
                                            <p:cTn id="64" dur="1000" fill="hold"/>
                                            <p:tgtEl>
                                              <p:spTgt spid="1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20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2000"/>
                                            <p:tgtEl>
                                              <p:spTgt spid="129"/>
                                            </p:tgtEl>
                                          </p:cBhvr>
                                        </p:animEffect>
                                        <p:anim calcmode="lin" valueType="num">
                                          <p:cBhvr>
                                            <p:cTn id="68" dur="2000" fill="hold"/>
                                            <p:tgtEl>
                                              <p:spTgt spid="129"/>
                                            </p:tgtEl>
                                            <p:attrNameLst>
                                              <p:attrName>ppt_x</p:attrName>
                                            </p:attrNameLst>
                                          </p:cBhvr>
                                          <p:tavLst>
                                            <p:tav tm="0">
                                              <p:val>
                                                <p:strVal val="#ppt_x"/>
                                              </p:val>
                                            </p:tav>
                                            <p:tav tm="100000">
                                              <p:val>
                                                <p:strVal val="#ppt_x"/>
                                              </p:val>
                                            </p:tav>
                                          </p:tavLst>
                                        </p:anim>
                                        <p:anim calcmode="lin" valueType="num">
                                          <p:cBhvr>
                                            <p:cTn id="69" dur="2000" fill="hold"/>
                                            <p:tgtEl>
                                              <p:spTgt spid="129"/>
                                            </p:tgtEl>
                                            <p:attrNameLst>
                                              <p:attrName>ppt_y</p:attrName>
                                            </p:attrNameLst>
                                          </p:cBhvr>
                                          <p:tavLst>
                                            <p:tav tm="0">
                                              <p:val>
                                                <p:strVal val="#ppt_y+.1"/>
                                              </p:val>
                                            </p:tav>
                                            <p:tav tm="100000">
                                              <p:val>
                                                <p:strVal val="#ppt_y"/>
                                              </p:val>
                                            </p:tav>
                                          </p:tavLst>
                                        </p:anim>
                                      </p:childTnLst>
                                    </p:cTn>
                                  </p:par>
                                </p:childTnLst>
                              </p:cTn>
                            </p:par>
                            <p:par>
                              <p:cTn id="70" fill="hold">
                                <p:stCondLst>
                                  <p:cond delay="640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32"/>
                                            </p:tgtEl>
                                            <p:attrNameLst>
                                              <p:attrName>style.visibility</p:attrName>
                                            </p:attrNameLst>
                                          </p:cBhvr>
                                          <p:to>
                                            <p:strVal val="visible"/>
                                          </p:to>
                                        </p:set>
                                        <p:animEffect transition="in" filter="wipe(left)">
                                          <p:cBhvr>
                                            <p:cTn id="73" dur="100"/>
                                            <p:tgtEl>
                                              <p:spTgt spid="132"/>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32"/>
                                            </p:tgtEl>
                                          </p:cBhvr>
                                          <p:to x="80000" y="100000"/>
                                        </p:animScale>
                                        <p:anim by="(#ppt_w*0.10)" calcmode="lin" valueType="num">
                                          <p:cBhvr>
                                            <p:cTn id="76" dur="50" autoRev="1" fill="hold">
                                              <p:stCondLst>
                                                <p:cond delay="0"/>
                                              </p:stCondLst>
                                            </p:cTn>
                                            <p:tgtEl>
                                              <p:spTgt spid="132"/>
                                            </p:tgtEl>
                                            <p:attrNameLst>
                                              <p:attrName>ppt_x</p:attrName>
                                            </p:attrNameLst>
                                          </p:cBhvr>
                                        </p:anim>
                                        <p:anim by="(-#ppt_w*0.10)" calcmode="lin" valueType="num">
                                          <p:cBhvr>
                                            <p:cTn id="77" dur="50" autoRev="1" fill="hold">
                                              <p:stCondLst>
                                                <p:cond delay="0"/>
                                              </p:stCondLst>
                                            </p:cTn>
                                            <p:tgtEl>
                                              <p:spTgt spid="132"/>
                                            </p:tgtEl>
                                            <p:attrNameLst>
                                              <p:attrName>ppt_y</p:attrName>
                                            </p:attrNameLst>
                                          </p:cBhvr>
                                        </p:anim>
                                        <p:animRot by="-480000">
                                          <p:cBhvr>
                                            <p:cTn id="78" dur="50" autoRev="1" fill="hold">
                                              <p:stCondLst>
                                                <p:cond delay="0"/>
                                              </p:stCondLst>
                                            </p:cTn>
                                            <p:tgtEl>
                                              <p:spTgt spid="132"/>
                                            </p:tgtEl>
                                            <p:attrNameLst>
                                              <p:attrName>r</p:attrName>
                                            </p:attrNameLst>
                                          </p:cBhvr>
                                        </p:animRot>
                                      </p:childTnLst>
                                    </p:cTn>
                                  </p:par>
                                </p:childTnLst>
                              </p:cTn>
                            </p:par>
                            <p:par>
                              <p:cTn id="79" fill="hold">
                                <p:stCondLst>
                                  <p:cond delay="10400"/>
                                </p:stCondLst>
                                <p:childTnLst>
                                  <p:par>
                                    <p:cTn id="80" presetID="10" presetClass="entr" presetSubtype="0" fill="hold" grpId="0" nodeType="after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fade">
                                          <p:cBhvr>
                                            <p:cTn id="8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2" grpId="1"/>
          <p:bldP spid="133" grpId="0"/>
          <p:bldP spid="54" grpId="0"/>
          <p:bldP spid="57" grpId="0" animBg="1"/>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200" fill="hold"/>
                                            <p:tgtEl>
                                              <p:spTgt spid="55"/>
                                            </p:tgtEl>
                                            <p:attrNameLst>
                                              <p:attrName>ppt_x</p:attrName>
                                            </p:attrNameLst>
                                          </p:cBhvr>
                                          <p:tavLst>
                                            <p:tav tm="0">
                                              <p:val>
                                                <p:strVal val="0-#ppt_w/2"/>
                                              </p:val>
                                            </p:tav>
                                            <p:tav tm="100000">
                                              <p:val>
                                                <p:strVal val="#ppt_x"/>
                                              </p:val>
                                            </p:tav>
                                          </p:tavLst>
                                        </p:anim>
                                        <p:anim calcmode="lin" valueType="num">
                                          <p:cBhvr additive="base">
                                            <p:cTn id="8" dur="12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1200" fill="hold"/>
                                            <p:tgtEl>
                                              <p:spTgt spid="56"/>
                                            </p:tgtEl>
                                            <p:attrNameLst>
                                              <p:attrName>ppt_x</p:attrName>
                                            </p:attrNameLst>
                                          </p:cBhvr>
                                          <p:tavLst>
                                            <p:tav tm="0">
                                              <p:val>
                                                <p:strVal val="#ppt_x"/>
                                              </p:val>
                                            </p:tav>
                                            <p:tav tm="100000">
                                              <p:val>
                                                <p:strVal val="#ppt_x"/>
                                              </p:val>
                                            </p:tav>
                                          </p:tavLst>
                                        </p:anim>
                                        <p:anim calcmode="lin" valueType="num">
                                          <p:cBhvr additive="base">
                                            <p:cTn id="12" dur="1200" fill="hold"/>
                                            <p:tgtEl>
                                              <p:spTgt spid="56"/>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200"/>
                                </p:stCondLst>
                                <p:childTnLst>
                                  <p:par>
                                    <p:cTn id="25" presetID="2" presetClass="entr" presetSubtype="3" accel="5200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2000" fill="hold"/>
                                            <p:tgtEl>
                                              <p:spTgt spid="97"/>
                                            </p:tgtEl>
                                            <p:attrNameLst>
                                              <p:attrName>ppt_x</p:attrName>
                                            </p:attrNameLst>
                                          </p:cBhvr>
                                          <p:tavLst>
                                            <p:tav tm="0">
                                              <p:val>
                                                <p:strVal val="1+#ppt_w/2"/>
                                              </p:val>
                                            </p:tav>
                                            <p:tav tm="100000">
                                              <p:val>
                                                <p:strVal val="#ppt_x"/>
                                              </p:val>
                                            </p:tav>
                                          </p:tavLst>
                                        </p:anim>
                                        <p:anim calcmode="lin" valueType="num">
                                          <p:cBhvr additive="base">
                                            <p:cTn id="28" dur="2000" fill="hold"/>
                                            <p:tgtEl>
                                              <p:spTgt spid="97"/>
                                            </p:tgtEl>
                                            <p:attrNameLst>
                                              <p:attrName>ppt_y</p:attrName>
                                            </p:attrNameLst>
                                          </p:cBhvr>
                                          <p:tavLst>
                                            <p:tav tm="0">
                                              <p:val>
                                                <p:strVal val="0-#ppt_h/2"/>
                                              </p:val>
                                            </p:tav>
                                            <p:tav tm="100000">
                                              <p:val>
                                                <p:strVal val="#ppt_y"/>
                                              </p:val>
                                            </p:tav>
                                          </p:tavLst>
                                        </p:anim>
                                      </p:childTnLst>
                                    </p:cTn>
                                  </p:par>
                                  <p:par>
                                    <p:cTn id="29" presetID="2" presetClass="entr" presetSubtype="12" accel="52000"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2000" fill="hold"/>
                                            <p:tgtEl>
                                              <p:spTgt spid="103"/>
                                            </p:tgtEl>
                                            <p:attrNameLst>
                                              <p:attrName>ppt_x</p:attrName>
                                            </p:attrNameLst>
                                          </p:cBhvr>
                                          <p:tavLst>
                                            <p:tav tm="0">
                                              <p:val>
                                                <p:strVal val="0-#ppt_w/2"/>
                                              </p:val>
                                            </p:tav>
                                            <p:tav tm="100000">
                                              <p:val>
                                                <p:strVal val="#ppt_x"/>
                                              </p:val>
                                            </p:tav>
                                          </p:tavLst>
                                        </p:anim>
                                        <p:anim calcmode="lin" valueType="num">
                                          <p:cBhvr additive="base">
                                            <p:cTn id="32" dur="2000" fill="hold"/>
                                            <p:tgtEl>
                                              <p:spTgt spid="103"/>
                                            </p:tgtEl>
                                            <p:attrNameLst>
                                              <p:attrName>ppt_y</p:attrName>
                                            </p:attrNameLst>
                                          </p:cBhvr>
                                          <p:tavLst>
                                            <p:tav tm="0">
                                              <p:val>
                                                <p:strVal val="1+#ppt_h/2"/>
                                              </p:val>
                                            </p:tav>
                                            <p:tav tm="100000">
                                              <p:val>
                                                <p:strVal val="#ppt_y"/>
                                              </p:val>
                                            </p:tav>
                                          </p:tavLst>
                                        </p:anim>
                                      </p:childTnLst>
                                    </p:cTn>
                                  </p:par>
                                  <p:par>
                                    <p:cTn id="33" presetID="2" presetClass="entr" presetSubtype="3" accel="5200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2000" fill="hold"/>
                                            <p:tgtEl>
                                              <p:spTgt spid="90"/>
                                            </p:tgtEl>
                                            <p:attrNameLst>
                                              <p:attrName>ppt_x</p:attrName>
                                            </p:attrNameLst>
                                          </p:cBhvr>
                                          <p:tavLst>
                                            <p:tav tm="0">
                                              <p:val>
                                                <p:strVal val="1+#ppt_w/2"/>
                                              </p:val>
                                            </p:tav>
                                            <p:tav tm="100000">
                                              <p:val>
                                                <p:strVal val="#ppt_x"/>
                                              </p:val>
                                            </p:tav>
                                          </p:tavLst>
                                        </p:anim>
                                        <p:anim calcmode="lin" valueType="num">
                                          <p:cBhvr additive="base">
                                            <p:cTn id="36" dur="2000" fill="hold"/>
                                            <p:tgtEl>
                                              <p:spTgt spid="90"/>
                                            </p:tgtEl>
                                            <p:attrNameLst>
                                              <p:attrName>ppt_y</p:attrName>
                                            </p:attrNameLst>
                                          </p:cBhvr>
                                          <p:tavLst>
                                            <p:tav tm="0">
                                              <p:val>
                                                <p:strVal val="0-#ppt_h/2"/>
                                              </p:val>
                                            </p:tav>
                                            <p:tav tm="100000">
                                              <p:val>
                                                <p:strVal val="#ppt_y"/>
                                              </p:val>
                                            </p:tav>
                                          </p:tavLst>
                                        </p:anim>
                                      </p:childTnLst>
                                    </p:cTn>
                                  </p:par>
                                  <p:par>
                                    <p:cTn id="37" presetID="2" presetClass="entr" presetSubtype="12" accel="52000"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anim calcmode="lin" valueType="num">
                                          <p:cBhvr additive="base">
                                            <p:cTn id="39" dur="2000" fill="hold"/>
                                            <p:tgtEl>
                                              <p:spTgt spid="110"/>
                                            </p:tgtEl>
                                            <p:attrNameLst>
                                              <p:attrName>ppt_x</p:attrName>
                                            </p:attrNameLst>
                                          </p:cBhvr>
                                          <p:tavLst>
                                            <p:tav tm="0">
                                              <p:val>
                                                <p:strVal val="0-#ppt_w/2"/>
                                              </p:val>
                                            </p:tav>
                                            <p:tav tm="100000">
                                              <p:val>
                                                <p:strVal val="#ppt_x"/>
                                              </p:val>
                                            </p:tav>
                                          </p:tavLst>
                                        </p:anim>
                                        <p:anim calcmode="lin" valueType="num">
                                          <p:cBhvr additive="base">
                                            <p:cTn id="40" dur="2000" fill="hold"/>
                                            <p:tgtEl>
                                              <p:spTgt spid="110"/>
                                            </p:tgtEl>
                                            <p:attrNameLst>
                                              <p:attrName>ppt_y</p:attrName>
                                            </p:attrNameLst>
                                          </p:cBhvr>
                                          <p:tavLst>
                                            <p:tav tm="0">
                                              <p:val>
                                                <p:strVal val="1+#ppt_h/2"/>
                                              </p:val>
                                            </p:tav>
                                            <p:tav tm="100000">
                                              <p:val>
                                                <p:strVal val="#ppt_y"/>
                                              </p:val>
                                            </p:tav>
                                          </p:tavLst>
                                        </p:anim>
                                      </p:childTnLst>
                                    </p:cTn>
                                  </p:par>
                                  <p:par>
                                    <p:cTn id="41" presetID="2" presetClass="entr" presetSubtype="3" accel="5200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2000" fill="hold"/>
                                            <p:tgtEl>
                                              <p:spTgt spid="83"/>
                                            </p:tgtEl>
                                            <p:attrNameLst>
                                              <p:attrName>ppt_x</p:attrName>
                                            </p:attrNameLst>
                                          </p:cBhvr>
                                          <p:tavLst>
                                            <p:tav tm="0">
                                              <p:val>
                                                <p:strVal val="1+#ppt_w/2"/>
                                              </p:val>
                                            </p:tav>
                                            <p:tav tm="100000">
                                              <p:val>
                                                <p:strVal val="#ppt_x"/>
                                              </p:val>
                                            </p:tav>
                                          </p:tavLst>
                                        </p:anim>
                                        <p:anim calcmode="lin" valueType="num">
                                          <p:cBhvr additive="base">
                                            <p:cTn id="44" dur="2000" fill="hold"/>
                                            <p:tgtEl>
                                              <p:spTgt spid="83"/>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14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16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800"/>
                                      </p:stCondLst>
                                      <p:childTnLst>
                                        <p:set>
                                          <p:cBhvr>
                                            <p:cTn id="56" dur="1" fill="hold">
                                              <p:stCondLst>
                                                <p:cond delay="0"/>
                                              </p:stCondLst>
                                            </p:cTn>
                                            <p:tgtEl>
                                              <p:spTgt spid="123"/>
                                            </p:tgtEl>
                                            <p:attrNameLst>
                                              <p:attrName>style.visibility</p:attrName>
                                            </p:attrNameLst>
                                          </p:cBhvr>
                                          <p:to>
                                            <p:strVal val="visible"/>
                                          </p:to>
                                        </p:set>
                                        <p:animEffect transition="in" filter="fade">
                                          <p:cBhvr>
                                            <p:cTn id="57" dur="1000"/>
                                            <p:tgtEl>
                                              <p:spTgt spid="123"/>
                                            </p:tgtEl>
                                          </p:cBhvr>
                                        </p:animEffect>
                                        <p:anim calcmode="lin" valueType="num">
                                          <p:cBhvr>
                                            <p:cTn id="58" dur="1000" fill="hold"/>
                                            <p:tgtEl>
                                              <p:spTgt spid="123"/>
                                            </p:tgtEl>
                                            <p:attrNameLst>
                                              <p:attrName>ppt_x</p:attrName>
                                            </p:attrNameLst>
                                          </p:cBhvr>
                                          <p:tavLst>
                                            <p:tav tm="0">
                                              <p:val>
                                                <p:strVal val="#ppt_x"/>
                                              </p:val>
                                            </p:tav>
                                            <p:tav tm="100000">
                                              <p:val>
                                                <p:strVal val="#ppt_x"/>
                                              </p:val>
                                            </p:tav>
                                          </p:tavLst>
                                        </p:anim>
                                        <p:anim calcmode="lin" valueType="num">
                                          <p:cBhvr>
                                            <p:cTn id="59" dur="1000" fill="hold"/>
                                            <p:tgtEl>
                                              <p:spTgt spid="123"/>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000"/>
                                      </p:stCondLst>
                                      <p:childTnLst>
                                        <p:set>
                                          <p:cBhvr>
                                            <p:cTn id="61" dur="1" fill="hold">
                                              <p:stCondLst>
                                                <p:cond delay="0"/>
                                              </p:stCondLst>
                                            </p:cTn>
                                            <p:tgtEl>
                                              <p:spTgt spid="126"/>
                                            </p:tgtEl>
                                            <p:attrNameLst>
                                              <p:attrName>style.visibility</p:attrName>
                                            </p:attrNameLst>
                                          </p:cBhvr>
                                          <p:to>
                                            <p:strVal val="visible"/>
                                          </p:to>
                                        </p:set>
                                        <p:animEffect transition="in" filter="fade">
                                          <p:cBhvr>
                                            <p:cTn id="62" dur="1000"/>
                                            <p:tgtEl>
                                              <p:spTgt spid="126"/>
                                            </p:tgtEl>
                                          </p:cBhvr>
                                        </p:animEffect>
                                        <p:anim calcmode="lin" valueType="num">
                                          <p:cBhvr>
                                            <p:cTn id="63" dur="1000" fill="hold"/>
                                            <p:tgtEl>
                                              <p:spTgt spid="126"/>
                                            </p:tgtEl>
                                            <p:attrNameLst>
                                              <p:attrName>ppt_x</p:attrName>
                                            </p:attrNameLst>
                                          </p:cBhvr>
                                          <p:tavLst>
                                            <p:tav tm="0">
                                              <p:val>
                                                <p:strVal val="#ppt_x"/>
                                              </p:val>
                                            </p:tav>
                                            <p:tav tm="100000">
                                              <p:val>
                                                <p:strVal val="#ppt_x"/>
                                              </p:val>
                                            </p:tav>
                                          </p:tavLst>
                                        </p:anim>
                                        <p:anim calcmode="lin" valueType="num">
                                          <p:cBhvr>
                                            <p:cTn id="64" dur="1000" fill="hold"/>
                                            <p:tgtEl>
                                              <p:spTgt spid="1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20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2000"/>
                                            <p:tgtEl>
                                              <p:spTgt spid="129"/>
                                            </p:tgtEl>
                                          </p:cBhvr>
                                        </p:animEffect>
                                        <p:anim calcmode="lin" valueType="num">
                                          <p:cBhvr>
                                            <p:cTn id="68" dur="2000" fill="hold"/>
                                            <p:tgtEl>
                                              <p:spTgt spid="129"/>
                                            </p:tgtEl>
                                            <p:attrNameLst>
                                              <p:attrName>ppt_x</p:attrName>
                                            </p:attrNameLst>
                                          </p:cBhvr>
                                          <p:tavLst>
                                            <p:tav tm="0">
                                              <p:val>
                                                <p:strVal val="#ppt_x"/>
                                              </p:val>
                                            </p:tav>
                                            <p:tav tm="100000">
                                              <p:val>
                                                <p:strVal val="#ppt_x"/>
                                              </p:val>
                                            </p:tav>
                                          </p:tavLst>
                                        </p:anim>
                                        <p:anim calcmode="lin" valueType="num">
                                          <p:cBhvr>
                                            <p:cTn id="69" dur="2000" fill="hold"/>
                                            <p:tgtEl>
                                              <p:spTgt spid="129"/>
                                            </p:tgtEl>
                                            <p:attrNameLst>
                                              <p:attrName>ppt_y</p:attrName>
                                            </p:attrNameLst>
                                          </p:cBhvr>
                                          <p:tavLst>
                                            <p:tav tm="0">
                                              <p:val>
                                                <p:strVal val="#ppt_y+.1"/>
                                              </p:val>
                                            </p:tav>
                                            <p:tav tm="100000">
                                              <p:val>
                                                <p:strVal val="#ppt_y"/>
                                              </p:val>
                                            </p:tav>
                                          </p:tavLst>
                                        </p:anim>
                                      </p:childTnLst>
                                    </p:cTn>
                                  </p:par>
                                </p:childTnLst>
                              </p:cTn>
                            </p:par>
                            <p:par>
                              <p:cTn id="70" fill="hold">
                                <p:stCondLst>
                                  <p:cond delay="640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32"/>
                                            </p:tgtEl>
                                            <p:attrNameLst>
                                              <p:attrName>style.visibility</p:attrName>
                                            </p:attrNameLst>
                                          </p:cBhvr>
                                          <p:to>
                                            <p:strVal val="visible"/>
                                          </p:to>
                                        </p:set>
                                        <p:animEffect transition="in" filter="wipe(left)">
                                          <p:cBhvr>
                                            <p:cTn id="73" dur="100"/>
                                            <p:tgtEl>
                                              <p:spTgt spid="132"/>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32"/>
                                            </p:tgtEl>
                                          </p:cBhvr>
                                          <p:to x="80000" y="100000"/>
                                        </p:animScale>
                                        <p:anim by="(#ppt_w*0.10)" calcmode="lin" valueType="num">
                                          <p:cBhvr>
                                            <p:cTn id="76" dur="50" autoRev="1" fill="hold">
                                              <p:stCondLst>
                                                <p:cond delay="0"/>
                                              </p:stCondLst>
                                            </p:cTn>
                                            <p:tgtEl>
                                              <p:spTgt spid="132"/>
                                            </p:tgtEl>
                                            <p:attrNameLst>
                                              <p:attrName>ppt_x</p:attrName>
                                            </p:attrNameLst>
                                          </p:cBhvr>
                                        </p:anim>
                                        <p:anim by="(-#ppt_w*0.10)" calcmode="lin" valueType="num">
                                          <p:cBhvr>
                                            <p:cTn id="77" dur="50" autoRev="1" fill="hold">
                                              <p:stCondLst>
                                                <p:cond delay="0"/>
                                              </p:stCondLst>
                                            </p:cTn>
                                            <p:tgtEl>
                                              <p:spTgt spid="132"/>
                                            </p:tgtEl>
                                            <p:attrNameLst>
                                              <p:attrName>ppt_y</p:attrName>
                                            </p:attrNameLst>
                                          </p:cBhvr>
                                        </p:anim>
                                        <p:animRot by="-480000">
                                          <p:cBhvr>
                                            <p:cTn id="78" dur="50" autoRev="1" fill="hold">
                                              <p:stCondLst>
                                                <p:cond delay="0"/>
                                              </p:stCondLst>
                                            </p:cTn>
                                            <p:tgtEl>
                                              <p:spTgt spid="132"/>
                                            </p:tgtEl>
                                            <p:attrNameLst>
                                              <p:attrName>r</p:attrName>
                                            </p:attrNameLst>
                                          </p:cBhvr>
                                        </p:animRot>
                                      </p:childTnLst>
                                    </p:cTn>
                                  </p:par>
                                </p:childTnLst>
                              </p:cTn>
                            </p:par>
                            <p:par>
                              <p:cTn id="79" fill="hold">
                                <p:stCondLst>
                                  <p:cond delay="10400"/>
                                </p:stCondLst>
                                <p:childTnLst>
                                  <p:par>
                                    <p:cTn id="80" presetID="10" presetClass="entr" presetSubtype="0" fill="hold" grpId="0" nodeType="after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fade">
                                          <p:cBhvr>
                                            <p:cTn id="8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2" grpId="1"/>
          <p:bldP spid="133" grpId="0"/>
          <p:bldP spid="54" grpId="0"/>
          <p:bldP spid="57" grpId="0" animBg="1"/>
          <p:bldP spid="5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8" name="MH_SubTitle_1"/>
          <p:cNvSpPr txBox="1">
            <a:spLocks noChangeArrowheads="1"/>
          </p:cNvSpPr>
          <p:nvPr>
            <p:custDataLst>
              <p:tags r:id="rId2"/>
            </p:custDataLst>
          </p:nvPr>
        </p:nvSpPr>
        <p:spPr bwMode="auto">
          <a:xfrm>
            <a:off x="2443312" y="3840395"/>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EA5E66"/>
                </a:solidFill>
                <a:latin typeface="微软雅黑" pitchFamily="34" charset="-122"/>
                <a:ea typeface="微软雅黑" pitchFamily="34" charset="-122"/>
              </a:rPr>
              <a:t>添加标题</a:t>
            </a:r>
          </a:p>
        </p:txBody>
      </p:sp>
      <p:sp>
        <p:nvSpPr>
          <p:cNvPr id="39" name="MH_Text_1"/>
          <p:cNvSpPr txBox="1">
            <a:spLocks noChangeArrowheads="1"/>
          </p:cNvSpPr>
          <p:nvPr>
            <p:custDataLst>
              <p:tags r:id="rId3"/>
            </p:custDataLst>
          </p:nvPr>
        </p:nvSpPr>
        <p:spPr bwMode="auto">
          <a:xfrm>
            <a:off x="1888067" y="1517650"/>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itchFamily="34" charset="-122"/>
                <a:ea typeface="微软雅黑" pitchFamily="34" charset="-122"/>
              </a:rPr>
              <a:t>此处添加详细文本描述，建议与标题相关并符合整体语言风格，语言描述尽量简洁生动。</a:t>
            </a:r>
          </a:p>
        </p:txBody>
      </p:sp>
      <p:sp>
        <p:nvSpPr>
          <p:cNvPr id="40" name="MH_SubTitle_2"/>
          <p:cNvSpPr txBox="1">
            <a:spLocks noChangeArrowheads="1"/>
          </p:cNvSpPr>
          <p:nvPr>
            <p:custDataLst>
              <p:tags r:id="rId4"/>
            </p:custDataLst>
          </p:nvPr>
        </p:nvSpPr>
        <p:spPr bwMode="auto">
          <a:xfrm>
            <a:off x="4103382" y="3006419"/>
            <a:ext cx="2008896" cy="49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EA6103"/>
                </a:solidFill>
                <a:latin typeface="微软雅黑" pitchFamily="34" charset="-122"/>
                <a:ea typeface="微软雅黑" pitchFamily="34" charset="-122"/>
              </a:rPr>
              <a:t>添加标题</a:t>
            </a:r>
          </a:p>
        </p:txBody>
      </p:sp>
      <p:sp>
        <p:nvSpPr>
          <p:cNvPr id="41" name="MH_SubTitle_3"/>
          <p:cNvSpPr txBox="1">
            <a:spLocks noChangeArrowheads="1"/>
          </p:cNvSpPr>
          <p:nvPr>
            <p:custDataLst>
              <p:tags r:id="rId5"/>
            </p:custDataLst>
          </p:nvPr>
        </p:nvSpPr>
        <p:spPr bwMode="auto">
          <a:xfrm>
            <a:off x="5792587" y="3840395"/>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F69F1E"/>
                </a:solidFill>
                <a:latin typeface="微软雅黑" pitchFamily="34" charset="-122"/>
                <a:ea typeface="微软雅黑" pitchFamily="34" charset="-122"/>
              </a:rPr>
              <a:t>添加标题</a:t>
            </a:r>
          </a:p>
        </p:txBody>
      </p:sp>
      <p:sp>
        <p:nvSpPr>
          <p:cNvPr id="42" name="MH_SubTitle_4"/>
          <p:cNvSpPr txBox="1">
            <a:spLocks noChangeArrowheads="1"/>
          </p:cNvSpPr>
          <p:nvPr>
            <p:custDataLst>
              <p:tags r:id="rId6"/>
            </p:custDataLst>
          </p:nvPr>
        </p:nvSpPr>
        <p:spPr bwMode="auto">
          <a:xfrm>
            <a:off x="7463882" y="3006419"/>
            <a:ext cx="2008896" cy="49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0099A9"/>
                </a:solidFill>
                <a:latin typeface="微软雅黑" pitchFamily="34" charset="-122"/>
                <a:ea typeface="微软雅黑" pitchFamily="34" charset="-122"/>
              </a:rPr>
              <a:t>添加标题</a:t>
            </a:r>
          </a:p>
        </p:txBody>
      </p:sp>
      <p:sp>
        <p:nvSpPr>
          <p:cNvPr id="43" name="MH_Text_1"/>
          <p:cNvSpPr txBox="1">
            <a:spLocks noChangeArrowheads="1"/>
          </p:cNvSpPr>
          <p:nvPr>
            <p:custDataLst>
              <p:tags r:id="rId7"/>
            </p:custDataLst>
          </p:nvPr>
        </p:nvSpPr>
        <p:spPr bwMode="auto">
          <a:xfrm>
            <a:off x="5216730" y="1517650"/>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itchFamily="34" charset="-122"/>
                <a:ea typeface="微软雅黑" pitchFamily="34" charset="-122"/>
              </a:rPr>
              <a:t>此处添加详细文本描述，建议与标题相关并符合整体语言风格，语言描述尽量简洁生动。</a:t>
            </a:r>
          </a:p>
        </p:txBody>
      </p:sp>
      <p:sp>
        <p:nvSpPr>
          <p:cNvPr id="44" name="MH_Text_1"/>
          <p:cNvSpPr txBox="1">
            <a:spLocks noChangeArrowheads="1"/>
          </p:cNvSpPr>
          <p:nvPr>
            <p:custDataLst>
              <p:tags r:id="rId8"/>
            </p:custDataLst>
          </p:nvPr>
        </p:nvSpPr>
        <p:spPr bwMode="auto">
          <a:xfrm>
            <a:off x="4452208" y="5019674"/>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itchFamily="34" charset="-122"/>
                <a:ea typeface="微软雅黑" pitchFamily="34" charset="-122"/>
              </a:rPr>
              <a:t>此处添加详细文本描述，建议与标题相关并符合整体语言风格，语言描述尽量简洁生动。</a:t>
            </a:r>
          </a:p>
        </p:txBody>
      </p:sp>
      <p:sp>
        <p:nvSpPr>
          <p:cNvPr id="45" name="MH_Text_1"/>
          <p:cNvSpPr txBox="1">
            <a:spLocks noChangeArrowheads="1"/>
          </p:cNvSpPr>
          <p:nvPr>
            <p:custDataLst>
              <p:tags r:id="rId9"/>
            </p:custDataLst>
          </p:nvPr>
        </p:nvSpPr>
        <p:spPr bwMode="auto">
          <a:xfrm>
            <a:off x="7815802" y="5019674"/>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itchFamily="34" charset="-122"/>
                <a:ea typeface="微软雅黑" pitchFamily="34" charset="-122"/>
              </a:rPr>
              <a:t>此处添加详细文本描述，建议与标题相关并符合整体语言风格，语言描述尽量简洁生动。</a:t>
            </a:r>
          </a:p>
        </p:txBody>
      </p:sp>
      <p:grpSp>
        <p:nvGrpSpPr>
          <p:cNvPr id="46" name="组合 45"/>
          <p:cNvGrpSpPr/>
          <p:nvPr/>
        </p:nvGrpSpPr>
        <p:grpSpPr>
          <a:xfrm>
            <a:off x="2704471" y="2488155"/>
            <a:ext cx="846910" cy="1258648"/>
            <a:chOff x="2704471" y="2488155"/>
            <a:chExt cx="846910" cy="1258648"/>
          </a:xfrm>
        </p:grpSpPr>
        <p:sp>
          <p:nvSpPr>
            <p:cNvPr id="47" name="MH_Other_2"/>
            <p:cNvSpPr/>
            <p:nvPr>
              <p:custDataLst>
                <p:tags r:id="rId22"/>
              </p:custDataLst>
            </p:nvPr>
          </p:nvSpPr>
          <p:spPr>
            <a:xfrm>
              <a:off x="3364196" y="3551261"/>
              <a:ext cx="187185" cy="195542"/>
            </a:xfrm>
            <a:prstGeom prst="ellipse">
              <a:avLst/>
            </a:prstGeom>
            <a:solidFill>
              <a:srgbClr val="FFFFFF"/>
            </a:solidFill>
            <a:ln w="57150">
              <a:solidFill>
                <a:srgbClr val="EA5E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cxnSp>
          <p:nvCxnSpPr>
            <p:cNvPr id="48" name="MH_Other_3"/>
            <p:cNvCxnSpPr>
              <a:stCxn id="50" idx="4"/>
              <a:endCxn id="47" idx="0"/>
            </p:cNvCxnSpPr>
            <p:nvPr>
              <p:custDataLst>
                <p:tags r:id="rId23"/>
              </p:custDataLst>
            </p:nvPr>
          </p:nvCxnSpPr>
          <p:spPr>
            <a:xfrm rot="16200000" flipH="1">
              <a:off x="3016567" y="3110039"/>
              <a:ext cx="457935" cy="424509"/>
            </a:xfrm>
            <a:prstGeom prst="curvedConnector3">
              <a:avLst>
                <a:gd name="adj1" fmla="val 50000"/>
              </a:avLst>
            </a:prstGeom>
            <a:ln w="38100">
              <a:solidFill>
                <a:srgbClr val="EA5E66"/>
              </a:solidFill>
            </a:ln>
          </p:spPr>
          <p:style>
            <a:lnRef idx="1">
              <a:schemeClr val="accent1"/>
            </a:lnRef>
            <a:fillRef idx="0">
              <a:schemeClr val="accent1"/>
            </a:fillRef>
            <a:effectRef idx="0">
              <a:schemeClr val="accent1"/>
            </a:effectRef>
            <a:fontRef idx="minor">
              <a:schemeClr val="tx1"/>
            </a:fontRef>
          </p:style>
        </p:cxnSp>
        <p:sp>
          <p:nvSpPr>
            <p:cNvPr id="49" name="MH_Other_4"/>
            <p:cNvSpPr/>
            <p:nvPr>
              <p:custDataLst>
                <p:tags r:id="rId24"/>
              </p:custDataLst>
            </p:nvPr>
          </p:nvSpPr>
          <p:spPr>
            <a:xfrm>
              <a:off x="2704471" y="2488155"/>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itchFamily="34" charset="-122"/>
                <a:ea typeface="微软雅黑" pitchFamily="34" charset="-122"/>
              </a:endParaRPr>
            </a:p>
          </p:txBody>
        </p:sp>
        <p:sp>
          <p:nvSpPr>
            <p:cNvPr id="50" name="MH_Other_5"/>
            <p:cNvSpPr/>
            <p:nvPr>
              <p:custDataLst>
                <p:tags r:id="rId25"/>
              </p:custDataLst>
            </p:nvPr>
          </p:nvSpPr>
          <p:spPr>
            <a:xfrm>
              <a:off x="2771503" y="2559659"/>
              <a:ext cx="524296" cy="533408"/>
            </a:xfrm>
            <a:prstGeom prst="ellipse">
              <a:avLst/>
            </a:prstGeom>
            <a:solidFill>
              <a:srgbClr val="EA5E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sp>
          <p:nvSpPr>
            <p:cNvPr id="51" name="KSO_Shape"/>
            <p:cNvSpPr>
              <a:spLocks/>
            </p:cNvSpPr>
            <p:nvPr/>
          </p:nvSpPr>
          <p:spPr bwMode="auto">
            <a:xfrm>
              <a:off x="2888706" y="2709682"/>
              <a:ext cx="289890" cy="23336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微软雅黑" pitchFamily="34" charset="-122"/>
                <a:ea typeface="微软雅黑" pitchFamily="34" charset="-122"/>
              </a:endParaRPr>
            </a:p>
          </p:txBody>
        </p:sp>
      </p:grpSp>
      <p:grpSp>
        <p:nvGrpSpPr>
          <p:cNvPr id="52" name="组合 51"/>
          <p:cNvGrpSpPr/>
          <p:nvPr/>
        </p:nvGrpSpPr>
        <p:grpSpPr>
          <a:xfrm>
            <a:off x="5033819" y="3551261"/>
            <a:ext cx="774238" cy="1336448"/>
            <a:chOff x="5033819" y="3551261"/>
            <a:chExt cx="774238" cy="1336448"/>
          </a:xfrm>
        </p:grpSpPr>
        <p:sp>
          <p:nvSpPr>
            <p:cNvPr id="53" name="MH_Other_7"/>
            <p:cNvSpPr/>
            <p:nvPr>
              <p:custDataLst>
                <p:tags r:id="rId18"/>
              </p:custDataLst>
            </p:nvPr>
          </p:nvSpPr>
          <p:spPr>
            <a:xfrm>
              <a:off x="5033819" y="3551261"/>
              <a:ext cx="188857" cy="195542"/>
            </a:xfrm>
            <a:prstGeom prst="ellipse">
              <a:avLst/>
            </a:prstGeom>
            <a:solidFill>
              <a:srgbClr val="FFFFFF"/>
            </a:solidFill>
            <a:ln w="57150">
              <a:solidFill>
                <a:srgbClr val="EA6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cxnSp>
          <p:nvCxnSpPr>
            <p:cNvPr id="54" name="MH_Other_8"/>
            <p:cNvCxnSpPr/>
            <p:nvPr>
              <p:custDataLst>
                <p:tags r:id="rId19"/>
              </p:custDataLst>
            </p:nvPr>
          </p:nvCxnSpPr>
          <p:spPr>
            <a:xfrm rot="16200000" flipV="1">
              <a:off x="5034655" y="3836217"/>
              <a:ext cx="531472" cy="355985"/>
            </a:xfrm>
            <a:prstGeom prst="curvedConnector3">
              <a:avLst>
                <a:gd name="adj1" fmla="val 50000"/>
              </a:avLst>
            </a:prstGeom>
            <a:ln w="38100">
              <a:solidFill>
                <a:srgbClr val="EA6103"/>
              </a:solidFill>
            </a:ln>
          </p:spPr>
          <p:style>
            <a:lnRef idx="1">
              <a:schemeClr val="accent1"/>
            </a:lnRef>
            <a:fillRef idx="0">
              <a:schemeClr val="accent1"/>
            </a:fillRef>
            <a:effectRef idx="0">
              <a:schemeClr val="accent1"/>
            </a:effectRef>
            <a:fontRef idx="minor">
              <a:schemeClr val="tx1"/>
            </a:fontRef>
          </p:style>
        </p:cxnSp>
        <p:sp>
          <p:nvSpPr>
            <p:cNvPr id="55" name="MH_Other_9"/>
            <p:cNvSpPr/>
            <p:nvPr>
              <p:custDataLst>
                <p:tags r:id="rId20"/>
              </p:custDataLst>
            </p:nvPr>
          </p:nvSpPr>
          <p:spPr>
            <a:xfrm>
              <a:off x="5149698" y="4220037"/>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itchFamily="34" charset="-122"/>
                <a:ea typeface="微软雅黑" pitchFamily="34" charset="-122"/>
              </a:endParaRPr>
            </a:p>
          </p:txBody>
        </p:sp>
        <p:sp>
          <p:nvSpPr>
            <p:cNvPr id="56" name="MH_Other_10"/>
            <p:cNvSpPr/>
            <p:nvPr>
              <p:custDataLst>
                <p:tags r:id="rId21"/>
              </p:custDataLst>
            </p:nvPr>
          </p:nvSpPr>
          <p:spPr>
            <a:xfrm>
              <a:off x="5216730" y="4291541"/>
              <a:ext cx="524296" cy="533408"/>
            </a:xfrm>
            <a:prstGeom prst="ellipse">
              <a:avLst/>
            </a:prstGeom>
            <a:solidFill>
              <a:srgbClr val="EA610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sp>
          <p:nvSpPr>
            <p:cNvPr id="60" name="KSO_Shape"/>
            <p:cNvSpPr>
              <a:spLocks/>
            </p:cNvSpPr>
            <p:nvPr/>
          </p:nvSpPr>
          <p:spPr bwMode="auto">
            <a:xfrm>
              <a:off x="5375920" y="4422484"/>
              <a:ext cx="205916" cy="271522"/>
            </a:xfrm>
            <a:custGeom>
              <a:avLst/>
              <a:gdLst>
                <a:gd name="T0" fmla="*/ 858367 w 2404"/>
                <a:gd name="T1" fmla="*/ 0 h 3172"/>
                <a:gd name="T2" fmla="*/ 107296 w 2404"/>
                <a:gd name="T3" fmla="*/ 0 h 3172"/>
                <a:gd name="T4" fmla="*/ 0 w 2404"/>
                <a:gd name="T5" fmla="*/ 107275 h 3172"/>
                <a:gd name="T6" fmla="*/ 0 w 2404"/>
                <a:gd name="T7" fmla="*/ 1693690 h 3172"/>
                <a:gd name="T8" fmla="*/ 107296 w 2404"/>
                <a:gd name="T9" fmla="*/ 1800397 h 3172"/>
                <a:gd name="T10" fmla="*/ 1257462 w 2404"/>
                <a:gd name="T11" fmla="*/ 1800397 h 3172"/>
                <a:gd name="T12" fmla="*/ 1364758 w 2404"/>
                <a:gd name="T13" fmla="*/ 1693690 h 3172"/>
                <a:gd name="T14" fmla="*/ 1364758 w 2404"/>
                <a:gd name="T15" fmla="*/ 492669 h 3172"/>
                <a:gd name="T16" fmla="*/ 858367 w 2404"/>
                <a:gd name="T17" fmla="*/ 0 h 3172"/>
                <a:gd name="T18" fmla="*/ 1308555 w 2404"/>
                <a:gd name="T19" fmla="*/ 562482 h 3172"/>
                <a:gd name="T20" fmla="*/ 929898 w 2404"/>
                <a:gd name="T21" fmla="*/ 562482 h 3172"/>
                <a:gd name="T22" fmla="*/ 787972 w 2404"/>
                <a:gd name="T23" fmla="*/ 420585 h 3172"/>
                <a:gd name="T24" fmla="*/ 787972 w 2404"/>
                <a:gd name="T25" fmla="*/ 56191 h 3172"/>
                <a:gd name="T26" fmla="*/ 858367 w 2404"/>
                <a:gd name="T27" fmla="*/ 56191 h 3172"/>
                <a:gd name="T28" fmla="*/ 858367 w 2404"/>
                <a:gd name="T29" fmla="*/ 420585 h 3172"/>
                <a:gd name="T30" fmla="*/ 929898 w 2404"/>
                <a:gd name="T31" fmla="*/ 492669 h 3172"/>
                <a:gd name="T32" fmla="*/ 1308555 w 2404"/>
                <a:gd name="T33" fmla="*/ 492669 h 3172"/>
                <a:gd name="T34" fmla="*/ 1308555 w 2404"/>
                <a:gd name="T35" fmla="*/ 562482 h 3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4" h="3172">
                  <a:moveTo>
                    <a:pt x="1512" y="0"/>
                  </a:moveTo>
                  <a:cubicBezTo>
                    <a:pt x="189" y="0"/>
                    <a:pt x="189" y="0"/>
                    <a:pt x="189" y="0"/>
                  </a:cubicBezTo>
                  <a:cubicBezTo>
                    <a:pt x="84" y="0"/>
                    <a:pt x="0" y="85"/>
                    <a:pt x="0" y="189"/>
                  </a:cubicBezTo>
                  <a:cubicBezTo>
                    <a:pt x="0" y="2984"/>
                    <a:pt x="0" y="2984"/>
                    <a:pt x="0" y="2984"/>
                  </a:cubicBezTo>
                  <a:cubicBezTo>
                    <a:pt x="0" y="3088"/>
                    <a:pt x="84" y="3172"/>
                    <a:pt x="189" y="3172"/>
                  </a:cubicBezTo>
                  <a:cubicBezTo>
                    <a:pt x="2215" y="3172"/>
                    <a:pt x="2215" y="3172"/>
                    <a:pt x="2215" y="3172"/>
                  </a:cubicBezTo>
                  <a:cubicBezTo>
                    <a:pt x="2320" y="3172"/>
                    <a:pt x="2404" y="3088"/>
                    <a:pt x="2404" y="2984"/>
                  </a:cubicBezTo>
                  <a:cubicBezTo>
                    <a:pt x="2404" y="868"/>
                    <a:pt x="2404" y="868"/>
                    <a:pt x="2404" y="868"/>
                  </a:cubicBezTo>
                  <a:lnTo>
                    <a:pt x="1512" y="0"/>
                  </a:lnTo>
                  <a:close/>
                  <a:moveTo>
                    <a:pt x="2305" y="991"/>
                  </a:moveTo>
                  <a:cubicBezTo>
                    <a:pt x="1638" y="991"/>
                    <a:pt x="1638" y="991"/>
                    <a:pt x="1638" y="991"/>
                  </a:cubicBezTo>
                  <a:cubicBezTo>
                    <a:pt x="1500" y="991"/>
                    <a:pt x="1388" y="879"/>
                    <a:pt x="1388" y="741"/>
                  </a:cubicBezTo>
                  <a:cubicBezTo>
                    <a:pt x="1388" y="99"/>
                    <a:pt x="1388" y="99"/>
                    <a:pt x="1388" y="99"/>
                  </a:cubicBezTo>
                  <a:cubicBezTo>
                    <a:pt x="1512" y="99"/>
                    <a:pt x="1512" y="99"/>
                    <a:pt x="1512" y="99"/>
                  </a:cubicBezTo>
                  <a:cubicBezTo>
                    <a:pt x="1512" y="741"/>
                    <a:pt x="1512" y="741"/>
                    <a:pt x="1512" y="741"/>
                  </a:cubicBezTo>
                  <a:cubicBezTo>
                    <a:pt x="1512" y="811"/>
                    <a:pt x="1568" y="868"/>
                    <a:pt x="1638" y="868"/>
                  </a:cubicBezTo>
                  <a:cubicBezTo>
                    <a:pt x="2305" y="868"/>
                    <a:pt x="2305" y="868"/>
                    <a:pt x="2305" y="868"/>
                  </a:cubicBezTo>
                  <a:lnTo>
                    <a:pt x="2305" y="991"/>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50000"/>
                  </a:schemeClr>
                </a:solidFill>
                <a:latin typeface="微软雅黑" pitchFamily="34" charset="-122"/>
                <a:ea typeface="微软雅黑" pitchFamily="34" charset="-122"/>
              </a:endParaRPr>
            </a:p>
          </p:txBody>
        </p:sp>
      </p:grpSp>
      <p:grpSp>
        <p:nvGrpSpPr>
          <p:cNvPr id="61" name="组合 60"/>
          <p:cNvGrpSpPr/>
          <p:nvPr/>
        </p:nvGrpSpPr>
        <p:grpSpPr>
          <a:xfrm>
            <a:off x="6045246" y="2488155"/>
            <a:ext cx="847053" cy="1258648"/>
            <a:chOff x="6045246" y="2488155"/>
            <a:chExt cx="847053" cy="1258648"/>
          </a:xfrm>
        </p:grpSpPr>
        <p:sp>
          <p:nvSpPr>
            <p:cNvPr id="62" name="MH_Other_12"/>
            <p:cNvSpPr/>
            <p:nvPr>
              <p:custDataLst>
                <p:tags r:id="rId14"/>
              </p:custDataLst>
            </p:nvPr>
          </p:nvSpPr>
          <p:spPr>
            <a:xfrm>
              <a:off x="6705114" y="3551261"/>
              <a:ext cx="187185" cy="195542"/>
            </a:xfrm>
            <a:prstGeom prst="ellipse">
              <a:avLst/>
            </a:prstGeom>
            <a:solidFill>
              <a:srgbClr val="FFFFFF"/>
            </a:solidFill>
            <a:ln w="57150">
              <a:solidFill>
                <a:srgbClr val="F69F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cxnSp>
          <p:nvCxnSpPr>
            <p:cNvPr id="63" name="MH_Other_13"/>
            <p:cNvCxnSpPr/>
            <p:nvPr>
              <p:custDataLst>
                <p:tags r:id="rId15"/>
              </p:custDataLst>
            </p:nvPr>
          </p:nvCxnSpPr>
          <p:spPr>
            <a:xfrm rot="16200000" flipH="1">
              <a:off x="6363334" y="3104190"/>
              <a:ext cx="444564" cy="422838"/>
            </a:xfrm>
            <a:prstGeom prst="curvedConnector3">
              <a:avLst>
                <a:gd name="adj1" fmla="val 63047"/>
              </a:avLst>
            </a:prstGeom>
            <a:ln w="38100">
              <a:solidFill>
                <a:srgbClr val="F69F1E"/>
              </a:solidFill>
            </a:ln>
          </p:spPr>
          <p:style>
            <a:lnRef idx="1">
              <a:schemeClr val="accent1"/>
            </a:lnRef>
            <a:fillRef idx="0">
              <a:schemeClr val="accent1"/>
            </a:fillRef>
            <a:effectRef idx="0">
              <a:schemeClr val="accent1"/>
            </a:effectRef>
            <a:fontRef idx="minor">
              <a:schemeClr val="tx1"/>
            </a:fontRef>
          </p:style>
        </p:cxnSp>
        <p:sp>
          <p:nvSpPr>
            <p:cNvPr id="64" name="MH_Other_14"/>
            <p:cNvSpPr/>
            <p:nvPr>
              <p:custDataLst>
                <p:tags r:id="rId16"/>
              </p:custDataLst>
            </p:nvPr>
          </p:nvSpPr>
          <p:spPr>
            <a:xfrm>
              <a:off x="6045246" y="2488155"/>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itchFamily="34" charset="-122"/>
                <a:ea typeface="微软雅黑" pitchFamily="34" charset="-122"/>
              </a:endParaRPr>
            </a:p>
          </p:txBody>
        </p:sp>
        <p:sp>
          <p:nvSpPr>
            <p:cNvPr id="65" name="MH_Other_15"/>
            <p:cNvSpPr/>
            <p:nvPr>
              <p:custDataLst>
                <p:tags r:id="rId17"/>
              </p:custDataLst>
            </p:nvPr>
          </p:nvSpPr>
          <p:spPr>
            <a:xfrm>
              <a:off x="6112278" y="2559659"/>
              <a:ext cx="524296" cy="533408"/>
            </a:xfrm>
            <a:prstGeom prst="ellipse">
              <a:avLst/>
            </a:prstGeom>
            <a:solidFill>
              <a:srgbClr val="F69F1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sp>
          <p:nvSpPr>
            <p:cNvPr id="66" name="KSO_Shape"/>
            <p:cNvSpPr>
              <a:spLocks/>
            </p:cNvSpPr>
            <p:nvPr/>
          </p:nvSpPr>
          <p:spPr bwMode="auto">
            <a:xfrm>
              <a:off x="6217235" y="2708731"/>
              <a:ext cx="314382" cy="23526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chemeClr val="bg1">
                    <a:lumMod val="50000"/>
                  </a:schemeClr>
                </a:solidFill>
                <a:latin typeface="微软雅黑" pitchFamily="34" charset="-122"/>
                <a:ea typeface="微软雅黑" pitchFamily="34" charset="-122"/>
              </a:endParaRPr>
            </a:p>
          </p:txBody>
        </p:sp>
      </p:grpSp>
      <p:grpSp>
        <p:nvGrpSpPr>
          <p:cNvPr id="67" name="组合 66"/>
          <p:cNvGrpSpPr/>
          <p:nvPr/>
        </p:nvGrpSpPr>
        <p:grpSpPr>
          <a:xfrm>
            <a:off x="8374738" y="3551261"/>
            <a:ext cx="828640" cy="1336448"/>
            <a:chOff x="8374738" y="3551261"/>
            <a:chExt cx="828640" cy="1336448"/>
          </a:xfrm>
        </p:grpSpPr>
        <p:sp>
          <p:nvSpPr>
            <p:cNvPr id="68" name="MH_Other_17"/>
            <p:cNvSpPr/>
            <p:nvPr>
              <p:custDataLst>
                <p:tags r:id="rId10"/>
              </p:custDataLst>
            </p:nvPr>
          </p:nvSpPr>
          <p:spPr>
            <a:xfrm>
              <a:off x="8374738" y="3551261"/>
              <a:ext cx="188856" cy="195542"/>
            </a:xfrm>
            <a:prstGeom prst="ellipse">
              <a:avLst/>
            </a:prstGeom>
            <a:solidFill>
              <a:srgbClr val="FFFFFF"/>
            </a:solidFill>
            <a:ln w="57150">
              <a:solidFill>
                <a:srgbClr val="0099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cxnSp>
          <p:nvCxnSpPr>
            <p:cNvPr id="69" name="MH_Other_18"/>
            <p:cNvCxnSpPr/>
            <p:nvPr>
              <p:custDataLst>
                <p:tags r:id="rId11"/>
              </p:custDataLst>
            </p:nvPr>
          </p:nvCxnSpPr>
          <p:spPr>
            <a:xfrm rot="16200000" flipV="1">
              <a:off x="8414014" y="3854601"/>
              <a:ext cx="533142" cy="357657"/>
            </a:xfrm>
            <a:prstGeom prst="curvedConnector3">
              <a:avLst>
                <a:gd name="adj1" fmla="val 50000"/>
              </a:avLst>
            </a:prstGeom>
            <a:ln w="38100">
              <a:solidFill>
                <a:srgbClr val="0099A9"/>
              </a:solidFill>
            </a:ln>
          </p:spPr>
          <p:style>
            <a:lnRef idx="1">
              <a:schemeClr val="accent1"/>
            </a:lnRef>
            <a:fillRef idx="0">
              <a:schemeClr val="accent1"/>
            </a:fillRef>
            <a:effectRef idx="0">
              <a:schemeClr val="accent1"/>
            </a:effectRef>
            <a:fontRef idx="minor">
              <a:schemeClr val="tx1"/>
            </a:fontRef>
          </p:style>
        </p:cxnSp>
        <p:sp>
          <p:nvSpPr>
            <p:cNvPr id="70" name="MH_Other_19"/>
            <p:cNvSpPr/>
            <p:nvPr>
              <p:custDataLst>
                <p:tags r:id="rId12"/>
              </p:custDataLst>
            </p:nvPr>
          </p:nvSpPr>
          <p:spPr>
            <a:xfrm>
              <a:off x="8545021" y="4220037"/>
              <a:ext cx="658357"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itchFamily="34" charset="-122"/>
                <a:ea typeface="微软雅黑" pitchFamily="34" charset="-122"/>
              </a:endParaRPr>
            </a:p>
          </p:txBody>
        </p:sp>
        <p:sp>
          <p:nvSpPr>
            <p:cNvPr id="71" name="MH_Other_20"/>
            <p:cNvSpPr/>
            <p:nvPr>
              <p:custDataLst>
                <p:tags r:id="rId13"/>
              </p:custDataLst>
            </p:nvPr>
          </p:nvSpPr>
          <p:spPr>
            <a:xfrm>
              <a:off x="8612051" y="4291541"/>
              <a:ext cx="524295" cy="533408"/>
            </a:xfrm>
            <a:prstGeom prst="ellipse">
              <a:avLst/>
            </a:prstGeom>
            <a:solidFill>
              <a:srgbClr val="0099A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sp>
          <p:nvSpPr>
            <p:cNvPr id="72" name="KSO_Shape"/>
            <p:cNvSpPr/>
            <p:nvPr/>
          </p:nvSpPr>
          <p:spPr>
            <a:xfrm>
              <a:off x="8727687" y="4413191"/>
              <a:ext cx="293024" cy="28081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lumMod val="50000"/>
                  </a:schemeClr>
                </a:solidFill>
                <a:latin typeface="微软雅黑" pitchFamily="34" charset="-122"/>
                <a:ea typeface="微软雅黑" pitchFamily="34" charset="-122"/>
              </a:endParaRPr>
            </a:p>
          </p:txBody>
        </p:sp>
      </p:grpSp>
      <p:sp>
        <p:nvSpPr>
          <p:cNvPr id="36" name="TextBox 35"/>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教学分析</a:t>
            </a:r>
          </a:p>
        </p:txBody>
      </p:sp>
      <p:pic>
        <p:nvPicPr>
          <p:cNvPr id="57" name="Picture 3" descr="C:\Users\Administrator\Desktop\微立体创业计划\005.png"/>
          <p:cNvPicPr>
            <a:picLocks noChangeAspect="1" noChangeArrowheads="1"/>
          </p:cNvPicPr>
          <p:nvPr/>
        </p:nvPicPr>
        <p:blipFill>
          <a:blip r:embed="rId28" cstate="print">
            <a:duotone>
              <a:schemeClr val="bg2">
                <a:shade val="45000"/>
                <a:satMod val="135000"/>
              </a:schemeClr>
              <a:prstClr val="white"/>
            </a:duotone>
            <a:extLst>
              <a:ext uri="{BEBA8EAE-BF5A-486C-A8C5-ECC9F3942E4B}">
                <a14:imgProps xmlns:a14="http://schemas.microsoft.com/office/drawing/2010/main">
                  <a14:imgLayer r:embed="rId29">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9" name="椭圆 58"/>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3111479" y="439873"/>
            <a:ext cx="2171349" cy="415498"/>
          </a:xfrm>
          <a:prstGeom prst="rect">
            <a:avLst/>
          </a:prstGeom>
          <a:noFill/>
        </p:spPr>
        <p:txBody>
          <a:bodyPr wrap="square" lIns="0" tIns="0" rIns="0" bIns="0" rtlCol="0">
            <a:spAutoFit/>
          </a:bodyPr>
          <a:lstStyle/>
          <a:p>
            <a:r>
              <a:rPr lang="zh-CN" altLang="en-US" sz="2700" dirty="0">
                <a:solidFill>
                  <a:srgbClr val="FF0000"/>
                </a:solidFill>
                <a:latin typeface="微软雅黑"/>
                <a:ea typeface="微软雅黑"/>
              </a:rPr>
              <a:t>学情分析</a:t>
            </a:r>
          </a:p>
        </p:txBody>
      </p:sp>
    </p:spTree>
    <p:extLst>
      <p:ext uri="{BB962C8B-B14F-4D97-AF65-F5344CB8AC3E}">
        <p14:creationId xmlns:p14="http://schemas.microsoft.com/office/powerpoint/2010/main" val="2978670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50000">
                                          <p:cBhvr additive="base">
                                            <p:cTn id="7"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50000">
                                          <p:cBhvr additive="base">
                                            <p:cTn id="11"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200"/>
                                </p:stCondLst>
                                <p:childTnLst>
                                  <p:par>
                                    <p:cTn id="25" presetID="2" presetClass="entr" presetSubtype="8" decel="10000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2" presetClass="entr" presetSubtype="2" decel="100000" fill="hold" nodeType="withEffect">
                                      <p:stCondLst>
                                        <p:cond delay="20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1+#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22" presetClass="entr" presetSubtype="1" fill="hold" grpId="0" nodeType="withEffect">
                                      <p:stCondLst>
                                        <p:cond delay="70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2" presetClass="entr" presetSubtype="2" decel="100000" fill="hold" nodeType="withEffect">
                                      <p:stCondLst>
                                        <p:cond delay="40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2" presetClass="entr" presetSubtype="4" fill="hold" grpId="0" nodeType="withEffect">
                                      <p:stCondLst>
                                        <p:cond delay="90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par>
                                    <p:cTn id="56" presetID="10" presetClass="entr" presetSubtype="0" fill="hold" grpId="0" nodeType="withEffect">
                                      <p:stCondLst>
                                        <p:cond delay="9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2" presetClass="entr" presetSubtype="2" decel="100000" fill="hold" nodeType="withEffect">
                                      <p:stCondLst>
                                        <p:cond delay="70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1+#ppt_w/2"/>
                                              </p:val>
                                            </p:tav>
                                            <p:tav tm="100000">
                                              <p:val>
                                                <p:strVal val="#ppt_x"/>
                                              </p:val>
                                            </p:tav>
                                          </p:tavLst>
                                        </p:anim>
                                        <p:anim calcmode="lin" valueType="num">
                                          <p:cBhvr additive="base">
                                            <p:cTn id="62" dur="500" fill="hold"/>
                                            <p:tgtEl>
                                              <p:spTgt spid="67"/>
                                            </p:tgtEl>
                                            <p:attrNameLst>
                                              <p:attrName>ppt_y</p:attrName>
                                            </p:attrNameLst>
                                          </p:cBhvr>
                                          <p:tavLst>
                                            <p:tav tm="0">
                                              <p:val>
                                                <p:strVal val="#ppt_y"/>
                                              </p:val>
                                            </p:tav>
                                            <p:tav tm="100000">
                                              <p:val>
                                                <p:strVal val="#ppt_y"/>
                                              </p:val>
                                            </p:tav>
                                          </p:tavLst>
                                        </p:anim>
                                      </p:childTnLst>
                                    </p:cTn>
                                  </p:par>
                                  <p:par>
                                    <p:cTn id="63" presetID="22" presetClass="entr" presetSubtype="1" fill="hold" grpId="0" nodeType="withEffect">
                                      <p:stCondLst>
                                        <p:cond delay="110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par>
                                    <p:cTn id="66" presetID="10" presetClass="entr" presetSubtype="0" fill="hold" grpId="0" nodeType="withEffect">
                                      <p:stCondLst>
                                        <p:cond delay="110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36" grpId="0"/>
          <p:bldP spid="59" grpId="0" animBg="1"/>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200" fill="hold"/>
                                            <p:tgtEl>
                                              <p:spTgt spid="57"/>
                                            </p:tgtEl>
                                            <p:attrNameLst>
                                              <p:attrName>ppt_x</p:attrName>
                                            </p:attrNameLst>
                                          </p:cBhvr>
                                          <p:tavLst>
                                            <p:tav tm="0">
                                              <p:val>
                                                <p:strVal val="0-#ppt_w/2"/>
                                              </p:val>
                                            </p:tav>
                                            <p:tav tm="100000">
                                              <p:val>
                                                <p:strVal val="#ppt_x"/>
                                              </p:val>
                                            </p:tav>
                                          </p:tavLst>
                                        </p:anim>
                                        <p:anim calcmode="lin" valueType="num">
                                          <p:cBhvr additive="base">
                                            <p:cTn id="8" dur="12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1200" fill="hold"/>
                                            <p:tgtEl>
                                              <p:spTgt spid="58"/>
                                            </p:tgtEl>
                                            <p:attrNameLst>
                                              <p:attrName>ppt_x</p:attrName>
                                            </p:attrNameLst>
                                          </p:cBhvr>
                                          <p:tavLst>
                                            <p:tav tm="0">
                                              <p:val>
                                                <p:strVal val="#ppt_x"/>
                                              </p:val>
                                            </p:tav>
                                            <p:tav tm="100000">
                                              <p:val>
                                                <p:strVal val="#ppt_x"/>
                                              </p:val>
                                            </p:tav>
                                          </p:tavLst>
                                        </p:anim>
                                        <p:anim calcmode="lin" valueType="num">
                                          <p:cBhvr additive="base">
                                            <p:cTn id="12" dur="12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200"/>
                                </p:stCondLst>
                                <p:childTnLst>
                                  <p:par>
                                    <p:cTn id="25" presetID="2" presetClass="entr" presetSubtype="8" decel="10000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50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2" presetClass="entr" presetSubtype="2" decel="100000" fill="hold" nodeType="withEffect">
                                      <p:stCondLst>
                                        <p:cond delay="20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1+#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22" presetClass="entr" presetSubtype="1" fill="hold" grpId="0" nodeType="withEffect">
                                      <p:stCondLst>
                                        <p:cond delay="70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2" presetClass="entr" presetSubtype="2" decel="100000" fill="hold" nodeType="withEffect">
                                      <p:stCondLst>
                                        <p:cond delay="40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2" presetClass="entr" presetSubtype="4" fill="hold" grpId="0" nodeType="withEffect">
                                      <p:stCondLst>
                                        <p:cond delay="90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par>
                                    <p:cTn id="56" presetID="10" presetClass="entr" presetSubtype="0" fill="hold" grpId="0" nodeType="withEffect">
                                      <p:stCondLst>
                                        <p:cond delay="90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2" presetClass="entr" presetSubtype="2" decel="100000" fill="hold" nodeType="withEffect">
                                      <p:stCondLst>
                                        <p:cond delay="70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1+#ppt_w/2"/>
                                              </p:val>
                                            </p:tav>
                                            <p:tav tm="100000">
                                              <p:val>
                                                <p:strVal val="#ppt_x"/>
                                              </p:val>
                                            </p:tav>
                                          </p:tavLst>
                                        </p:anim>
                                        <p:anim calcmode="lin" valueType="num">
                                          <p:cBhvr additive="base">
                                            <p:cTn id="62" dur="500" fill="hold"/>
                                            <p:tgtEl>
                                              <p:spTgt spid="67"/>
                                            </p:tgtEl>
                                            <p:attrNameLst>
                                              <p:attrName>ppt_y</p:attrName>
                                            </p:attrNameLst>
                                          </p:cBhvr>
                                          <p:tavLst>
                                            <p:tav tm="0">
                                              <p:val>
                                                <p:strVal val="#ppt_y"/>
                                              </p:val>
                                            </p:tav>
                                            <p:tav tm="100000">
                                              <p:val>
                                                <p:strVal val="#ppt_y"/>
                                              </p:val>
                                            </p:tav>
                                          </p:tavLst>
                                        </p:anim>
                                      </p:childTnLst>
                                    </p:cTn>
                                  </p:par>
                                  <p:par>
                                    <p:cTn id="63" presetID="22" presetClass="entr" presetSubtype="1" fill="hold" grpId="0" nodeType="withEffect">
                                      <p:stCondLst>
                                        <p:cond delay="110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par>
                                    <p:cTn id="66" presetID="10" presetClass="entr" presetSubtype="0" fill="hold" grpId="0" nodeType="withEffect">
                                      <p:stCondLst>
                                        <p:cond delay="110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36" grpId="0"/>
          <p:bldP spid="59" grpId="0" animBg="1"/>
          <p:bldP spid="7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H_Other_6"/>
          <p:cNvSpPr>
            <a:spLocks noEditPoints="1"/>
          </p:cNvSpPr>
          <p:nvPr>
            <p:custDataLst>
              <p:tags r:id="rId1"/>
            </p:custDataLst>
          </p:nvPr>
        </p:nvSpPr>
        <p:spPr bwMode="auto">
          <a:xfrm>
            <a:off x="4712491" y="2589194"/>
            <a:ext cx="2752183" cy="275218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a:lstStyle/>
          <a:p>
            <a:pPr>
              <a:defRPr/>
            </a:pPr>
            <a:endParaRPr lang="zh-CN" altLang="en-US"/>
          </a:p>
        </p:txBody>
      </p:sp>
      <p:grpSp>
        <p:nvGrpSpPr>
          <p:cNvPr id="243" name="组合 242"/>
          <p:cNvGrpSpPr/>
          <p:nvPr/>
        </p:nvGrpSpPr>
        <p:grpSpPr>
          <a:xfrm>
            <a:off x="5245084" y="3129840"/>
            <a:ext cx="1700244" cy="2742508"/>
            <a:chOff x="5246064" y="3564418"/>
            <a:chExt cx="1700244" cy="2742508"/>
          </a:xfrm>
        </p:grpSpPr>
        <p:sp>
          <p:nvSpPr>
            <p:cNvPr id="244" name="MH_Other_8"/>
            <p:cNvSpPr>
              <a:spLocks/>
            </p:cNvSpPr>
            <p:nvPr>
              <p:custDataLst>
                <p:tags r:id="rId12"/>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5" name="MH_Other_9"/>
            <p:cNvSpPr>
              <a:spLocks/>
            </p:cNvSpPr>
            <p:nvPr>
              <p:custDataLst>
                <p:tags r:id="rId13"/>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6" name="MH_Other_10"/>
            <p:cNvSpPr>
              <a:spLocks/>
            </p:cNvSpPr>
            <p:nvPr>
              <p:custDataLst>
                <p:tags r:id="rId14"/>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7" name="MH_Other_11"/>
            <p:cNvSpPr>
              <a:spLocks/>
            </p:cNvSpPr>
            <p:nvPr>
              <p:custDataLst>
                <p:tags r:id="rId15"/>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8" name="MH_Other_12"/>
            <p:cNvSpPr>
              <a:spLocks/>
            </p:cNvSpPr>
            <p:nvPr>
              <p:custDataLst>
                <p:tags r:id="rId16"/>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152400" dist="50800" dir="8100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49" name="组合 248"/>
            <p:cNvGrpSpPr/>
            <p:nvPr/>
          </p:nvGrpSpPr>
          <p:grpSpPr>
            <a:xfrm>
              <a:off x="5884691" y="4864361"/>
              <a:ext cx="403635" cy="415508"/>
              <a:chOff x="5884691" y="4864361"/>
              <a:chExt cx="403635" cy="415508"/>
            </a:xfrm>
            <a:solidFill>
              <a:schemeClr val="accent2"/>
            </a:solidFill>
          </p:grpSpPr>
          <p:sp>
            <p:nvSpPr>
              <p:cNvPr id="251" name="MH_Other_26"/>
              <p:cNvSpPr>
                <a:spLocks/>
              </p:cNvSpPr>
              <p:nvPr>
                <p:custDataLst>
                  <p:tags r:id="rId18"/>
                </p:custDataLst>
              </p:nvPr>
            </p:nvSpPr>
            <p:spPr bwMode="auto">
              <a:xfrm>
                <a:off x="5892985" y="5212521"/>
                <a:ext cx="64968" cy="67348"/>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52" name="MH_Other_27"/>
              <p:cNvSpPr>
                <a:spLocks/>
              </p:cNvSpPr>
              <p:nvPr>
                <p:custDataLst>
                  <p:tags r:id="rId19"/>
                </p:custDataLst>
              </p:nvPr>
            </p:nvSpPr>
            <p:spPr bwMode="auto">
              <a:xfrm>
                <a:off x="6002187" y="5234148"/>
                <a:ext cx="66351" cy="45719"/>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53" name="MH_Other_28"/>
              <p:cNvSpPr>
                <a:spLocks/>
              </p:cNvSpPr>
              <p:nvPr>
                <p:custDataLst>
                  <p:tags r:id="rId20"/>
                </p:custDataLst>
              </p:nvPr>
            </p:nvSpPr>
            <p:spPr bwMode="auto">
              <a:xfrm>
                <a:off x="6108627" y="5161529"/>
                <a:ext cx="63586" cy="118340"/>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54" name="MH_Other_29"/>
              <p:cNvSpPr>
                <a:spLocks/>
              </p:cNvSpPr>
              <p:nvPr>
                <p:custDataLst>
                  <p:tags r:id="rId21"/>
                </p:custDataLst>
              </p:nvPr>
            </p:nvSpPr>
            <p:spPr bwMode="auto">
              <a:xfrm>
                <a:off x="6217828" y="5048962"/>
                <a:ext cx="66351" cy="230906"/>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55" name="MH_Other_30"/>
              <p:cNvSpPr>
                <a:spLocks/>
              </p:cNvSpPr>
              <p:nvPr>
                <p:custDataLst>
                  <p:tags r:id="rId22"/>
                </p:custDataLst>
              </p:nvPr>
            </p:nvSpPr>
            <p:spPr bwMode="auto">
              <a:xfrm>
                <a:off x="5884691" y="4864361"/>
                <a:ext cx="403635" cy="292481"/>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solidFill>
                <a:srgbClr val="EA5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grpSp>
        <p:sp>
          <p:nvSpPr>
            <p:cNvPr id="250" name="MH_Title_1"/>
            <p:cNvSpPr txBox="1">
              <a:spLocks noChangeArrowheads="1"/>
            </p:cNvSpPr>
            <p:nvPr>
              <p:custDataLst>
                <p:tags r:id="rId17"/>
              </p:custDataLst>
            </p:nvPr>
          </p:nvSpPr>
          <p:spPr bwMode="auto">
            <a:xfrm>
              <a:off x="5468766" y="4077866"/>
              <a:ext cx="1294626"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rgbClr val="EA5E66"/>
                  </a:solidFill>
                  <a:latin typeface="微软雅黑" pitchFamily="34" charset="-122"/>
                  <a:ea typeface="微软雅黑" pitchFamily="34" charset="-122"/>
                  <a:cs typeface="Arial Unicode MS" panose="020B0604020202020204" pitchFamily="34" charset="-122"/>
                </a:rPr>
                <a:t>标题</a:t>
              </a:r>
            </a:p>
          </p:txBody>
        </p:sp>
      </p:grpSp>
      <p:grpSp>
        <p:nvGrpSpPr>
          <p:cNvPr id="256" name="组合 255"/>
          <p:cNvGrpSpPr/>
          <p:nvPr/>
        </p:nvGrpSpPr>
        <p:grpSpPr>
          <a:xfrm>
            <a:off x="3747637" y="3794570"/>
            <a:ext cx="1004940" cy="1021529"/>
            <a:chOff x="3747637" y="4269398"/>
            <a:chExt cx="1004940" cy="1021529"/>
          </a:xfrm>
        </p:grpSpPr>
        <p:pic>
          <p:nvPicPr>
            <p:cNvPr id="257" name="MH_Other_5"/>
            <p:cNvPicPr>
              <a:picLocks noChangeAspect="1"/>
            </p:cNvPicPr>
            <p:nvPr>
              <p:custDataLst>
                <p:tags r:id="rId11"/>
              </p:custDataLst>
            </p:nvPr>
          </p:nvPicPr>
          <p:blipFill>
            <a:blip r:embed="rId25"/>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258" name="Freeform 458"/>
            <p:cNvSpPr>
              <a:spLocks/>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EA6103"/>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59" name="组合 258"/>
          <p:cNvGrpSpPr/>
          <p:nvPr/>
        </p:nvGrpSpPr>
        <p:grpSpPr>
          <a:xfrm>
            <a:off x="4141595" y="2280938"/>
            <a:ext cx="1006323" cy="1022911"/>
            <a:chOff x="4141595" y="2755766"/>
            <a:chExt cx="1006323" cy="1022911"/>
          </a:xfrm>
        </p:grpSpPr>
        <p:pic>
          <p:nvPicPr>
            <p:cNvPr id="260" name="MH_Other_1"/>
            <p:cNvPicPr>
              <a:picLocks noChangeAspect="1"/>
            </p:cNvPicPr>
            <p:nvPr>
              <p:custDataLst>
                <p:tags r:id="rId10"/>
              </p:custDataLst>
            </p:nvPr>
          </p:nvPicPr>
          <p:blipFill>
            <a:blip r:embed="rId25"/>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261" name="组合 260"/>
            <p:cNvGrpSpPr/>
            <p:nvPr/>
          </p:nvGrpSpPr>
          <p:grpSpPr>
            <a:xfrm>
              <a:off x="4477961" y="3106737"/>
              <a:ext cx="333592" cy="320968"/>
              <a:chOff x="7156593" y="1239730"/>
              <a:chExt cx="293688" cy="282574"/>
            </a:xfrm>
            <a:solidFill>
              <a:schemeClr val="accent2"/>
            </a:solidFill>
          </p:grpSpPr>
          <p:sp>
            <p:nvSpPr>
              <p:cNvPr id="262" name="Freeform 573"/>
              <p:cNvSpPr>
                <a:spLocks/>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F69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574"/>
              <p:cNvSpPr>
                <a:spLocks/>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F69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64" name="组合 263"/>
          <p:cNvGrpSpPr/>
          <p:nvPr/>
        </p:nvGrpSpPr>
        <p:grpSpPr>
          <a:xfrm>
            <a:off x="5569524" y="1513755"/>
            <a:ext cx="1004940" cy="1021529"/>
            <a:chOff x="5569524" y="1988583"/>
            <a:chExt cx="1004940" cy="1021529"/>
          </a:xfrm>
        </p:grpSpPr>
        <p:pic>
          <p:nvPicPr>
            <p:cNvPr id="265" name="MH_Other_2"/>
            <p:cNvPicPr>
              <a:picLocks noChangeAspect="1"/>
            </p:cNvPicPr>
            <p:nvPr>
              <p:custDataLst>
                <p:tags r:id="rId9"/>
              </p:custDataLst>
            </p:nvPr>
          </p:nvPicPr>
          <p:blipFill>
            <a:blip r:embed="rId25"/>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66" name="组合 265"/>
            <p:cNvGrpSpPr/>
            <p:nvPr/>
          </p:nvGrpSpPr>
          <p:grpSpPr>
            <a:xfrm>
              <a:off x="5926327" y="2359544"/>
              <a:ext cx="306543" cy="232610"/>
              <a:chOff x="10269681" y="2490680"/>
              <a:chExt cx="269875" cy="204787"/>
            </a:xfrm>
            <a:solidFill>
              <a:schemeClr val="accent3"/>
            </a:solidFill>
          </p:grpSpPr>
          <p:sp>
            <p:nvSpPr>
              <p:cNvPr id="267" name="Freeform 382"/>
              <p:cNvSpPr>
                <a:spLocks/>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rgbClr val="EA5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Rectangle 383"/>
              <p:cNvSpPr>
                <a:spLocks noChangeArrowheads="1"/>
              </p:cNvSpPr>
              <p:nvPr/>
            </p:nvSpPr>
            <p:spPr bwMode="auto">
              <a:xfrm>
                <a:off x="10301431" y="2538305"/>
                <a:ext cx="41275" cy="130175"/>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Rectangle 384"/>
              <p:cNvSpPr>
                <a:spLocks noChangeArrowheads="1"/>
              </p:cNvSpPr>
              <p:nvPr/>
            </p:nvSpPr>
            <p:spPr bwMode="auto">
              <a:xfrm>
                <a:off x="10361756" y="2490680"/>
                <a:ext cx="36513" cy="177800"/>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Rectangle 385"/>
              <p:cNvSpPr>
                <a:spLocks noChangeArrowheads="1"/>
              </p:cNvSpPr>
              <p:nvPr/>
            </p:nvSpPr>
            <p:spPr bwMode="auto">
              <a:xfrm>
                <a:off x="10414143" y="2547830"/>
                <a:ext cx="41275" cy="120650"/>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Rectangle 386"/>
              <p:cNvSpPr>
                <a:spLocks noChangeArrowheads="1"/>
              </p:cNvSpPr>
              <p:nvPr/>
            </p:nvSpPr>
            <p:spPr bwMode="auto">
              <a:xfrm>
                <a:off x="10474468" y="2587517"/>
                <a:ext cx="36513" cy="80962"/>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72" name="组合 271"/>
          <p:cNvGrpSpPr/>
          <p:nvPr/>
        </p:nvGrpSpPr>
        <p:grpSpPr>
          <a:xfrm>
            <a:off x="7081773" y="2280938"/>
            <a:ext cx="1006323" cy="1022911"/>
            <a:chOff x="7081773" y="2755766"/>
            <a:chExt cx="1006323" cy="1022911"/>
          </a:xfrm>
        </p:grpSpPr>
        <p:pic>
          <p:nvPicPr>
            <p:cNvPr id="273" name="MH_Other_3"/>
            <p:cNvPicPr>
              <a:picLocks noChangeAspect="1"/>
            </p:cNvPicPr>
            <p:nvPr>
              <p:custDataLst>
                <p:tags r:id="rId8"/>
              </p:custDataLst>
            </p:nvPr>
          </p:nvPicPr>
          <p:blipFill>
            <a:blip r:embed="rId25"/>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274"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rgbClr val="0099A9"/>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75" name="组合 274"/>
          <p:cNvGrpSpPr/>
          <p:nvPr/>
        </p:nvGrpSpPr>
        <p:grpSpPr>
          <a:xfrm>
            <a:off x="7445322" y="3794570"/>
            <a:ext cx="1004941" cy="1021529"/>
            <a:chOff x="7445322" y="4269398"/>
            <a:chExt cx="1004941" cy="1021529"/>
          </a:xfrm>
        </p:grpSpPr>
        <p:pic>
          <p:nvPicPr>
            <p:cNvPr id="276" name="MH_Other_4"/>
            <p:cNvPicPr>
              <a:picLocks noChangeAspect="1"/>
            </p:cNvPicPr>
            <p:nvPr>
              <p:custDataLst>
                <p:tags r:id="rId7"/>
              </p:custDataLst>
            </p:nvPr>
          </p:nvPicPr>
          <p:blipFill>
            <a:blip r:embed="rId25"/>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277" name="组合 276"/>
            <p:cNvGrpSpPr/>
            <p:nvPr/>
          </p:nvGrpSpPr>
          <p:grpSpPr>
            <a:xfrm>
              <a:off x="7800872" y="4615747"/>
              <a:ext cx="313191" cy="313191"/>
              <a:chOff x="2996839" y="1292034"/>
              <a:chExt cx="275727" cy="275728"/>
            </a:xfrm>
            <a:solidFill>
              <a:schemeClr val="accent2"/>
            </a:solidFill>
          </p:grpSpPr>
          <p:sp>
            <p:nvSpPr>
              <p:cNvPr id="278"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005D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005D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005DA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281" name="MH_SubTitle_1"/>
          <p:cNvSpPr txBox="1">
            <a:spLocks noChangeArrowheads="1"/>
          </p:cNvSpPr>
          <p:nvPr>
            <p:custDataLst>
              <p:tags r:id="rId2"/>
            </p:custDataLst>
          </p:nvPr>
        </p:nvSpPr>
        <p:spPr bwMode="auto">
          <a:xfrm>
            <a:off x="4579081" y="837506"/>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lnSpc>
                <a:spcPct val="130000"/>
              </a:lnSpc>
            </a:pPr>
            <a:r>
              <a:rPr lang="zh-CN" altLang="en-US" sz="1400" dirty="0">
                <a:solidFill>
                  <a:schemeClr val="bg1">
                    <a:lumMod val="50000"/>
                  </a:schemeClr>
                </a:solidFill>
                <a:latin typeface="+mn-lt"/>
                <a:ea typeface="+mn-ea"/>
              </a:rPr>
              <a:t>此处添加详细文本描述，建议与标题相关并符合整体语言风格。</a:t>
            </a:r>
            <a:endParaRPr lang="en-US" altLang="zh-CN" sz="1400" dirty="0">
              <a:solidFill>
                <a:schemeClr val="bg1">
                  <a:lumMod val="50000"/>
                </a:schemeClr>
              </a:solidFill>
              <a:latin typeface="+mn-lt"/>
              <a:ea typeface="+mn-ea"/>
            </a:endParaRPr>
          </a:p>
        </p:txBody>
      </p:sp>
      <p:sp>
        <p:nvSpPr>
          <p:cNvPr id="282" name="MH_SubTitle_1"/>
          <p:cNvSpPr txBox="1">
            <a:spLocks noChangeArrowheads="1"/>
          </p:cNvSpPr>
          <p:nvPr>
            <p:custDataLst>
              <p:tags r:id="rId3"/>
            </p:custDataLst>
          </p:nvPr>
        </p:nvSpPr>
        <p:spPr bwMode="auto">
          <a:xfrm>
            <a:off x="8171217" y="2379652"/>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mn-lt"/>
                <a:ea typeface="+mn-ea"/>
              </a:rPr>
              <a:t>此处添加详细文本描述，建议与标题相关并符合整体语言风格。</a:t>
            </a:r>
            <a:endParaRPr lang="en-US" altLang="zh-CN" sz="1400" dirty="0">
              <a:solidFill>
                <a:schemeClr val="bg1">
                  <a:lumMod val="50000"/>
                </a:schemeClr>
              </a:solidFill>
              <a:latin typeface="+mn-lt"/>
              <a:ea typeface="+mn-ea"/>
            </a:endParaRPr>
          </a:p>
        </p:txBody>
      </p:sp>
      <p:sp>
        <p:nvSpPr>
          <p:cNvPr id="283" name="MH_SubTitle_1"/>
          <p:cNvSpPr txBox="1">
            <a:spLocks noChangeArrowheads="1"/>
          </p:cNvSpPr>
          <p:nvPr>
            <p:custDataLst>
              <p:tags r:id="rId4"/>
            </p:custDataLst>
          </p:nvPr>
        </p:nvSpPr>
        <p:spPr bwMode="auto">
          <a:xfrm>
            <a:off x="8618549" y="3926203"/>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mn-lt"/>
                <a:ea typeface="+mn-ea"/>
              </a:rPr>
              <a:t>此处添加详细文本描述，建议与标题相关并符合整体语言风格。</a:t>
            </a:r>
            <a:endParaRPr lang="en-US" altLang="zh-CN" sz="1400" dirty="0">
              <a:solidFill>
                <a:schemeClr val="bg1">
                  <a:lumMod val="50000"/>
                </a:schemeClr>
              </a:solidFill>
              <a:latin typeface="+mn-lt"/>
              <a:ea typeface="+mn-ea"/>
            </a:endParaRPr>
          </a:p>
        </p:txBody>
      </p:sp>
      <p:sp>
        <p:nvSpPr>
          <p:cNvPr id="284" name="MH_SubTitle_1"/>
          <p:cNvSpPr txBox="1">
            <a:spLocks noChangeArrowheads="1"/>
          </p:cNvSpPr>
          <p:nvPr>
            <p:custDataLst>
              <p:tags r:id="rId5"/>
            </p:custDataLst>
          </p:nvPr>
        </p:nvSpPr>
        <p:spPr bwMode="auto">
          <a:xfrm>
            <a:off x="812672" y="2203006"/>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400" dirty="0">
                <a:solidFill>
                  <a:schemeClr val="bg1">
                    <a:lumMod val="50000"/>
                  </a:schemeClr>
                </a:solidFill>
                <a:latin typeface="+mn-lt"/>
                <a:ea typeface="+mn-ea"/>
              </a:rPr>
              <a:t>此处添加详细文本描述，建议与标题相关并符合整体语言风格。</a:t>
            </a:r>
            <a:endParaRPr lang="en-US" altLang="zh-CN" sz="1400" dirty="0">
              <a:solidFill>
                <a:schemeClr val="bg1">
                  <a:lumMod val="50000"/>
                </a:schemeClr>
              </a:solidFill>
              <a:latin typeface="+mn-lt"/>
              <a:ea typeface="+mn-ea"/>
            </a:endParaRPr>
          </a:p>
        </p:txBody>
      </p:sp>
      <p:sp>
        <p:nvSpPr>
          <p:cNvPr id="285" name="MH_SubTitle_1"/>
          <p:cNvSpPr txBox="1">
            <a:spLocks noChangeArrowheads="1"/>
          </p:cNvSpPr>
          <p:nvPr>
            <p:custDataLst>
              <p:tags r:id="rId6"/>
            </p:custDataLst>
          </p:nvPr>
        </p:nvSpPr>
        <p:spPr bwMode="auto">
          <a:xfrm>
            <a:off x="319884" y="3882860"/>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400" dirty="0">
                <a:solidFill>
                  <a:schemeClr val="bg1">
                    <a:lumMod val="50000"/>
                  </a:schemeClr>
                </a:solidFill>
                <a:latin typeface="+mn-lt"/>
                <a:ea typeface="+mn-ea"/>
              </a:rPr>
              <a:t>此处添加详细文本描述，建议与标题相关并符合整体语言风格。</a:t>
            </a:r>
            <a:endParaRPr lang="en-US" altLang="zh-CN" sz="1400" dirty="0">
              <a:solidFill>
                <a:schemeClr val="bg1">
                  <a:lumMod val="50000"/>
                </a:schemeClr>
              </a:solidFill>
              <a:latin typeface="+mn-lt"/>
              <a:ea typeface="+mn-ea"/>
            </a:endParaRPr>
          </a:p>
        </p:txBody>
      </p:sp>
      <p:sp>
        <p:nvSpPr>
          <p:cNvPr id="286" name="TextBox 285"/>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9" name="TextBox 48"/>
          <p:cNvSpPr txBox="1"/>
          <p:nvPr/>
        </p:nvSpPr>
        <p:spPr>
          <a:xfrm>
            <a:off x="1319026" y="439873"/>
            <a:ext cx="15298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a:ea typeface="微软雅黑"/>
              </a:rPr>
              <a:t>教学分析</a:t>
            </a:r>
          </a:p>
        </p:txBody>
      </p:sp>
      <p:pic>
        <p:nvPicPr>
          <p:cNvPr id="50" name="Picture 3" descr="C:\Users\Administrator\Desktop\微立体创业计划\005.png"/>
          <p:cNvPicPr>
            <a:picLocks noChangeAspect="1" noChangeArrowheads="1"/>
          </p:cNvPicPr>
          <p:nvPr/>
        </p:nvPicPr>
        <p:blipFill>
          <a:blip r:embed="rId26" cstate="print">
            <a:duotone>
              <a:schemeClr val="bg2">
                <a:shade val="45000"/>
                <a:satMod val="135000"/>
              </a:schemeClr>
              <a:prstClr val="white"/>
            </a:duotone>
            <a:extLst>
              <a:ext uri="{BEBA8EAE-BF5A-486C-A8C5-ECC9F3942E4B}">
                <a14:imgProps xmlns:a14="http://schemas.microsoft.com/office/drawing/2010/main">
                  <a14:imgLayer r:embed="rId27">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1" name="Picture 4" descr="C:\Users\Administrator\Desktop\微立体创业计划\004.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2" name="椭圆 51"/>
          <p:cNvSpPr/>
          <p:nvPr/>
        </p:nvSpPr>
        <p:spPr>
          <a:xfrm>
            <a:off x="2848877" y="621482"/>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3111479" y="439873"/>
            <a:ext cx="2171349" cy="415498"/>
          </a:xfrm>
          <a:prstGeom prst="rect">
            <a:avLst/>
          </a:prstGeom>
          <a:noFill/>
        </p:spPr>
        <p:txBody>
          <a:bodyPr wrap="square" lIns="0" tIns="0" rIns="0" bIns="0" rtlCol="0">
            <a:spAutoFit/>
          </a:bodyPr>
          <a:lstStyle/>
          <a:p>
            <a:r>
              <a:rPr lang="zh-CN" altLang="en-US" sz="2700" dirty="0">
                <a:solidFill>
                  <a:srgbClr val="FF0000"/>
                </a:solidFill>
                <a:latin typeface="微软雅黑"/>
                <a:ea typeface="微软雅黑"/>
              </a:rPr>
              <a:t>教学难点</a:t>
            </a:r>
          </a:p>
        </p:txBody>
      </p:sp>
    </p:spTree>
    <p:extLst>
      <p:ext uri="{BB962C8B-B14F-4D97-AF65-F5344CB8AC3E}">
        <p14:creationId xmlns:p14="http://schemas.microsoft.com/office/powerpoint/2010/main" val="330493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50000">
                                          <p:cBhvr additive="base">
                                            <p:cTn id="7" dur="12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50000">
                                          <p:cBhvr additive="base">
                                            <p:cTn id="11" dur="12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2200"/>
                                </p:stCondLst>
                                <p:childTnLst>
                                  <p:par>
                                    <p:cTn id="25" presetID="2" presetClass="entr" presetSubtype="4" fill="hold" nodeType="afterEffect">
                                      <p:stCondLst>
                                        <p:cond delay="0"/>
                                      </p:stCondLst>
                                      <p:childTnLst>
                                        <p:set>
                                          <p:cBhvr>
                                            <p:cTn id="26" dur="1" fill="hold">
                                              <p:stCondLst>
                                                <p:cond delay="0"/>
                                              </p:stCondLst>
                                            </p:cTn>
                                            <p:tgtEl>
                                              <p:spTgt spid="243"/>
                                            </p:tgtEl>
                                            <p:attrNameLst>
                                              <p:attrName>style.visibility</p:attrName>
                                            </p:attrNameLst>
                                          </p:cBhvr>
                                          <p:to>
                                            <p:strVal val="visible"/>
                                          </p:to>
                                        </p:set>
                                        <p:anim calcmode="lin" valueType="num">
                                          <p:cBhvr additive="base">
                                            <p:cTn id="27" dur="500" fill="hold"/>
                                            <p:tgtEl>
                                              <p:spTgt spid="243"/>
                                            </p:tgtEl>
                                            <p:attrNameLst>
                                              <p:attrName>ppt_x</p:attrName>
                                            </p:attrNameLst>
                                          </p:cBhvr>
                                          <p:tavLst>
                                            <p:tav tm="0">
                                              <p:val>
                                                <p:strVal val="#ppt_x"/>
                                              </p:val>
                                            </p:tav>
                                            <p:tav tm="100000">
                                              <p:val>
                                                <p:strVal val="#ppt_x"/>
                                              </p:val>
                                            </p:tav>
                                          </p:tavLst>
                                        </p:anim>
                                        <p:anim calcmode="lin" valueType="num">
                                          <p:cBhvr additive="base">
                                            <p:cTn id="28" dur="500" fill="hold"/>
                                            <p:tgtEl>
                                              <p:spTgt spid="243"/>
                                            </p:tgtEl>
                                            <p:attrNameLst>
                                              <p:attrName>ppt_y</p:attrName>
                                            </p:attrNameLst>
                                          </p:cBhvr>
                                          <p:tavLst>
                                            <p:tav tm="0">
                                              <p:val>
                                                <p:strVal val="1+#ppt_h/2"/>
                                              </p:val>
                                            </p:tav>
                                            <p:tav tm="100000">
                                              <p:val>
                                                <p:strVal val="#ppt_y"/>
                                              </p:val>
                                            </p:tav>
                                          </p:tavLst>
                                        </p:anim>
                                      </p:childTnLst>
                                    </p:cTn>
                                  </p:par>
                                </p:childTnLst>
                              </p:cTn>
                            </p:par>
                            <p:par>
                              <p:cTn id="29" fill="hold">
                                <p:stCondLst>
                                  <p:cond delay="2700"/>
                                </p:stCondLst>
                                <p:childTnLst>
                                  <p:par>
                                    <p:cTn id="30" presetID="21" presetClass="entr" presetSubtype="1" fill="hold" grpId="0" nodeType="afterEffect">
                                      <p:stCondLst>
                                        <p:cond delay="0"/>
                                      </p:stCondLst>
                                      <p:childTnLst>
                                        <p:set>
                                          <p:cBhvr>
                                            <p:cTn id="31" dur="1" fill="hold">
                                              <p:stCondLst>
                                                <p:cond delay="0"/>
                                              </p:stCondLst>
                                            </p:cTn>
                                            <p:tgtEl>
                                              <p:spTgt spid="241"/>
                                            </p:tgtEl>
                                            <p:attrNameLst>
                                              <p:attrName>style.visibility</p:attrName>
                                            </p:attrNameLst>
                                          </p:cBhvr>
                                          <p:to>
                                            <p:strVal val="visible"/>
                                          </p:to>
                                        </p:set>
                                        <p:animEffect transition="in" filter="wheel(1)">
                                          <p:cBhvr>
                                            <p:cTn id="32" dur="2000"/>
                                            <p:tgtEl>
                                              <p:spTgt spid="241"/>
                                            </p:tgtEl>
                                          </p:cBhvr>
                                        </p:animEffect>
                                      </p:childTnLst>
                                    </p:cTn>
                                  </p:par>
                                  <p:par>
                                    <p:cTn id="33" presetID="53" presetClass="entr" presetSubtype="16" fill="hold" nodeType="withEffect">
                                      <p:stCondLst>
                                        <p:cond delay="0"/>
                                      </p:stCondLst>
                                      <p:childTnLst>
                                        <p:set>
                                          <p:cBhvr>
                                            <p:cTn id="34" dur="1" fill="hold">
                                              <p:stCondLst>
                                                <p:cond delay="0"/>
                                              </p:stCondLst>
                                            </p:cTn>
                                            <p:tgtEl>
                                              <p:spTgt spid="264"/>
                                            </p:tgtEl>
                                            <p:attrNameLst>
                                              <p:attrName>style.visibility</p:attrName>
                                            </p:attrNameLst>
                                          </p:cBhvr>
                                          <p:to>
                                            <p:strVal val="visible"/>
                                          </p:to>
                                        </p:set>
                                        <p:anim calcmode="lin" valueType="num">
                                          <p:cBhvr>
                                            <p:cTn id="35" dur="500" fill="hold"/>
                                            <p:tgtEl>
                                              <p:spTgt spid="264"/>
                                            </p:tgtEl>
                                            <p:attrNameLst>
                                              <p:attrName>ppt_w</p:attrName>
                                            </p:attrNameLst>
                                          </p:cBhvr>
                                          <p:tavLst>
                                            <p:tav tm="0">
                                              <p:val>
                                                <p:fltVal val="0"/>
                                              </p:val>
                                            </p:tav>
                                            <p:tav tm="100000">
                                              <p:val>
                                                <p:strVal val="#ppt_w"/>
                                              </p:val>
                                            </p:tav>
                                          </p:tavLst>
                                        </p:anim>
                                        <p:anim calcmode="lin" valueType="num">
                                          <p:cBhvr>
                                            <p:cTn id="36" dur="500" fill="hold"/>
                                            <p:tgtEl>
                                              <p:spTgt spid="264"/>
                                            </p:tgtEl>
                                            <p:attrNameLst>
                                              <p:attrName>ppt_h</p:attrName>
                                            </p:attrNameLst>
                                          </p:cBhvr>
                                          <p:tavLst>
                                            <p:tav tm="0">
                                              <p:val>
                                                <p:fltVal val="0"/>
                                              </p:val>
                                            </p:tav>
                                            <p:tav tm="100000">
                                              <p:val>
                                                <p:strVal val="#ppt_h"/>
                                              </p:val>
                                            </p:tav>
                                          </p:tavLst>
                                        </p:anim>
                                        <p:animEffect transition="in" filter="fade">
                                          <p:cBhvr>
                                            <p:cTn id="37" dur="500"/>
                                            <p:tgtEl>
                                              <p:spTgt spid="264"/>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281"/>
                                            </p:tgtEl>
                                            <p:attrNameLst>
                                              <p:attrName>style.visibility</p:attrName>
                                            </p:attrNameLst>
                                          </p:cBhvr>
                                          <p:to>
                                            <p:strVal val="visible"/>
                                          </p:to>
                                        </p:set>
                                        <p:animEffect transition="in" filter="wipe(down)">
                                          <p:cBhvr>
                                            <p:cTn id="40" dur="500"/>
                                            <p:tgtEl>
                                              <p:spTgt spid="281"/>
                                            </p:tgtEl>
                                          </p:cBhvr>
                                        </p:animEffect>
                                      </p:childTnLst>
                                    </p:cTn>
                                  </p:par>
                                  <p:par>
                                    <p:cTn id="41" presetID="53" presetClass="entr" presetSubtype="16" fill="hold" nodeType="withEffect">
                                      <p:stCondLst>
                                        <p:cond delay="300"/>
                                      </p:stCondLst>
                                      <p:childTnLst>
                                        <p:set>
                                          <p:cBhvr>
                                            <p:cTn id="42" dur="1" fill="hold">
                                              <p:stCondLst>
                                                <p:cond delay="0"/>
                                              </p:stCondLst>
                                            </p:cTn>
                                            <p:tgtEl>
                                              <p:spTgt spid="272"/>
                                            </p:tgtEl>
                                            <p:attrNameLst>
                                              <p:attrName>style.visibility</p:attrName>
                                            </p:attrNameLst>
                                          </p:cBhvr>
                                          <p:to>
                                            <p:strVal val="visible"/>
                                          </p:to>
                                        </p:set>
                                        <p:anim calcmode="lin" valueType="num">
                                          <p:cBhvr>
                                            <p:cTn id="43" dur="500" fill="hold"/>
                                            <p:tgtEl>
                                              <p:spTgt spid="272"/>
                                            </p:tgtEl>
                                            <p:attrNameLst>
                                              <p:attrName>ppt_w</p:attrName>
                                            </p:attrNameLst>
                                          </p:cBhvr>
                                          <p:tavLst>
                                            <p:tav tm="0">
                                              <p:val>
                                                <p:fltVal val="0"/>
                                              </p:val>
                                            </p:tav>
                                            <p:tav tm="100000">
                                              <p:val>
                                                <p:strVal val="#ppt_w"/>
                                              </p:val>
                                            </p:tav>
                                          </p:tavLst>
                                        </p:anim>
                                        <p:anim calcmode="lin" valueType="num">
                                          <p:cBhvr>
                                            <p:cTn id="44" dur="500" fill="hold"/>
                                            <p:tgtEl>
                                              <p:spTgt spid="272"/>
                                            </p:tgtEl>
                                            <p:attrNameLst>
                                              <p:attrName>ppt_h</p:attrName>
                                            </p:attrNameLst>
                                          </p:cBhvr>
                                          <p:tavLst>
                                            <p:tav tm="0">
                                              <p:val>
                                                <p:fltVal val="0"/>
                                              </p:val>
                                            </p:tav>
                                            <p:tav tm="100000">
                                              <p:val>
                                                <p:strVal val="#ppt_h"/>
                                              </p:val>
                                            </p:tav>
                                          </p:tavLst>
                                        </p:anim>
                                        <p:animEffect transition="in" filter="fade">
                                          <p:cBhvr>
                                            <p:cTn id="45" dur="500"/>
                                            <p:tgtEl>
                                              <p:spTgt spid="272"/>
                                            </p:tgtEl>
                                          </p:cBhvr>
                                        </p:animEffect>
                                      </p:childTnLst>
                                    </p:cTn>
                                  </p:par>
                                  <p:par>
                                    <p:cTn id="46" presetID="22" presetClass="entr" presetSubtype="8" fill="hold" grpId="0" nodeType="withEffect">
                                      <p:stCondLst>
                                        <p:cond delay="800"/>
                                      </p:stCondLst>
                                      <p:childTnLst>
                                        <p:set>
                                          <p:cBhvr>
                                            <p:cTn id="47" dur="1" fill="hold">
                                              <p:stCondLst>
                                                <p:cond delay="0"/>
                                              </p:stCondLst>
                                            </p:cTn>
                                            <p:tgtEl>
                                              <p:spTgt spid="282"/>
                                            </p:tgtEl>
                                            <p:attrNameLst>
                                              <p:attrName>style.visibility</p:attrName>
                                            </p:attrNameLst>
                                          </p:cBhvr>
                                          <p:to>
                                            <p:strVal val="visible"/>
                                          </p:to>
                                        </p:set>
                                        <p:animEffect transition="in" filter="wipe(left)">
                                          <p:cBhvr>
                                            <p:cTn id="48" dur="500"/>
                                            <p:tgtEl>
                                              <p:spTgt spid="282"/>
                                            </p:tgtEl>
                                          </p:cBhvr>
                                        </p:animEffect>
                                      </p:childTnLst>
                                    </p:cTn>
                                  </p:par>
                                  <p:par>
                                    <p:cTn id="49" presetID="53" presetClass="entr" presetSubtype="16" fill="hold" nodeType="withEffect">
                                      <p:stCondLst>
                                        <p:cond delay="700"/>
                                      </p:stCondLst>
                                      <p:childTnLst>
                                        <p:set>
                                          <p:cBhvr>
                                            <p:cTn id="50" dur="1" fill="hold">
                                              <p:stCondLst>
                                                <p:cond delay="0"/>
                                              </p:stCondLst>
                                            </p:cTn>
                                            <p:tgtEl>
                                              <p:spTgt spid="275"/>
                                            </p:tgtEl>
                                            <p:attrNameLst>
                                              <p:attrName>style.visibility</p:attrName>
                                            </p:attrNameLst>
                                          </p:cBhvr>
                                          <p:to>
                                            <p:strVal val="visible"/>
                                          </p:to>
                                        </p:set>
                                        <p:anim calcmode="lin" valueType="num">
                                          <p:cBhvr>
                                            <p:cTn id="51" dur="500" fill="hold"/>
                                            <p:tgtEl>
                                              <p:spTgt spid="275"/>
                                            </p:tgtEl>
                                            <p:attrNameLst>
                                              <p:attrName>ppt_w</p:attrName>
                                            </p:attrNameLst>
                                          </p:cBhvr>
                                          <p:tavLst>
                                            <p:tav tm="0">
                                              <p:val>
                                                <p:fltVal val="0"/>
                                              </p:val>
                                            </p:tav>
                                            <p:tav tm="100000">
                                              <p:val>
                                                <p:strVal val="#ppt_w"/>
                                              </p:val>
                                            </p:tav>
                                          </p:tavLst>
                                        </p:anim>
                                        <p:anim calcmode="lin" valueType="num">
                                          <p:cBhvr>
                                            <p:cTn id="52" dur="500" fill="hold"/>
                                            <p:tgtEl>
                                              <p:spTgt spid="275"/>
                                            </p:tgtEl>
                                            <p:attrNameLst>
                                              <p:attrName>ppt_h</p:attrName>
                                            </p:attrNameLst>
                                          </p:cBhvr>
                                          <p:tavLst>
                                            <p:tav tm="0">
                                              <p:val>
                                                <p:fltVal val="0"/>
                                              </p:val>
                                            </p:tav>
                                            <p:tav tm="100000">
                                              <p:val>
                                                <p:strVal val="#ppt_h"/>
                                              </p:val>
                                            </p:tav>
                                          </p:tavLst>
                                        </p:anim>
                                        <p:animEffect transition="in" filter="fade">
                                          <p:cBhvr>
                                            <p:cTn id="53" dur="500"/>
                                            <p:tgtEl>
                                              <p:spTgt spid="275"/>
                                            </p:tgtEl>
                                          </p:cBhvr>
                                        </p:animEffect>
                                      </p:childTnLst>
                                    </p:cTn>
                                  </p:par>
                                  <p:par>
                                    <p:cTn id="54" presetID="22" presetClass="entr" presetSubtype="8" fill="hold" grpId="0" nodeType="withEffect">
                                      <p:stCondLst>
                                        <p:cond delay="1200"/>
                                      </p:stCondLst>
                                      <p:childTnLst>
                                        <p:set>
                                          <p:cBhvr>
                                            <p:cTn id="55" dur="1" fill="hold">
                                              <p:stCondLst>
                                                <p:cond delay="0"/>
                                              </p:stCondLst>
                                            </p:cTn>
                                            <p:tgtEl>
                                              <p:spTgt spid="283"/>
                                            </p:tgtEl>
                                            <p:attrNameLst>
                                              <p:attrName>style.visibility</p:attrName>
                                            </p:attrNameLst>
                                          </p:cBhvr>
                                          <p:to>
                                            <p:strVal val="visible"/>
                                          </p:to>
                                        </p:set>
                                        <p:animEffect transition="in" filter="wipe(left)">
                                          <p:cBhvr>
                                            <p:cTn id="56" dur="500"/>
                                            <p:tgtEl>
                                              <p:spTgt spid="283"/>
                                            </p:tgtEl>
                                          </p:cBhvr>
                                        </p:animEffect>
                                      </p:childTnLst>
                                    </p:cTn>
                                  </p:par>
                                  <p:par>
                                    <p:cTn id="57" presetID="53" presetClass="entr" presetSubtype="16" fill="hold" nodeType="withEffect">
                                      <p:stCondLst>
                                        <p:cond delay="1100"/>
                                      </p:stCondLst>
                                      <p:childTnLst>
                                        <p:set>
                                          <p:cBhvr>
                                            <p:cTn id="58" dur="1" fill="hold">
                                              <p:stCondLst>
                                                <p:cond delay="0"/>
                                              </p:stCondLst>
                                            </p:cTn>
                                            <p:tgtEl>
                                              <p:spTgt spid="256"/>
                                            </p:tgtEl>
                                            <p:attrNameLst>
                                              <p:attrName>style.visibility</p:attrName>
                                            </p:attrNameLst>
                                          </p:cBhvr>
                                          <p:to>
                                            <p:strVal val="visible"/>
                                          </p:to>
                                        </p:set>
                                        <p:anim calcmode="lin" valueType="num">
                                          <p:cBhvr>
                                            <p:cTn id="59" dur="500" fill="hold"/>
                                            <p:tgtEl>
                                              <p:spTgt spid="256"/>
                                            </p:tgtEl>
                                            <p:attrNameLst>
                                              <p:attrName>ppt_w</p:attrName>
                                            </p:attrNameLst>
                                          </p:cBhvr>
                                          <p:tavLst>
                                            <p:tav tm="0">
                                              <p:val>
                                                <p:fltVal val="0"/>
                                              </p:val>
                                            </p:tav>
                                            <p:tav tm="100000">
                                              <p:val>
                                                <p:strVal val="#ppt_w"/>
                                              </p:val>
                                            </p:tav>
                                          </p:tavLst>
                                        </p:anim>
                                        <p:anim calcmode="lin" valueType="num">
                                          <p:cBhvr>
                                            <p:cTn id="60" dur="500" fill="hold"/>
                                            <p:tgtEl>
                                              <p:spTgt spid="256"/>
                                            </p:tgtEl>
                                            <p:attrNameLst>
                                              <p:attrName>ppt_h</p:attrName>
                                            </p:attrNameLst>
                                          </p:cBhvr>
                                          <p:tavLst>
                                            <p:tav tm="0">
                                              <p:val>
                                                <p:fltVal val="0"/>
                                              </p:val>
                                            </p:tav>
                                            <p:tav tm="100000">
                                              <p:val>
                                                <p:strVal val="#ppt_h"/>
                                              </p:val>
                                            </p:tav>
                                          </p:tavLst>
                                        </p:anim>
                                        <p:animEffect transition="in" filter="fade">
                                          <p:cBhvr>
                                            <p:cTn id="61" dur="500"/>
                                            <p:tgtEl>
                                              <p:spTgt spid="256"/>
                                            </p:tgtEl>
                                          </p:cBhvr>
                                        </p:animEffect>
                                      </p:childTnLst>
                                    </p:cTn>
                                  </p:par>
                                  <p:par>
                                    <p:cTn id="62" presetID="22" presetClass="entr" presetSubtype="2" fill="hold" grpId="0" nodeType="withEffect">
                                      <p:stCondLst>
                                        <p:cond delay="1500"/>
                                      </p:stCondLst>
                                      <p:childTnLst>
                                        <p:set>
                                          <p:cBhvr>
                                            <p:cTn id="63" dur="1" fill="hold">
                                              <p:stCondLst>
                                                <p:cond delay="0"/>
                                              </p:stCondLst>
                                            </p:cTn>
                                            <p:tgtEl>
                                              <p:spTgt spid="285"/>
                                            </p:tgtEl>
                                            <p:attrNameLst>
                                              <p:attrName>style.visibility</p:attrName>
                                            </p:attrNameLst>
                                          </p:cBhvr>
                                          <p:to>
                                            <p:strVal val="visible"/>
                                          </p:to>
                                        </p:set>
                                        <p:animEffect transition="in" filter="wipe(right)">
                                          <p:cBhvr>
                                            <p:cTn id="64" dur="500"/>
                                            <p:tgtEl>
                                              <p:spTgt spid="285"/>
                                            </p:tgtEl>
                                          </p:cBhvr>
                                        </p:animEffect>
                                      </p:childTnLst>
                                    </p:cTn>
                                  </p:par>
                                  <p:par>
                                    <p:cTn id="65" presetID="53" presetClass="entr" presetSubtype="16" fill="hold" nodeType="withEffect">
                                      <p:stCondLst>
                                        <p:cond delay="1500"/>
                                      </p:stCondLst>
                                      <p:childTnLst>
                                        <p:set>
                                          <p:cBhvr>
                                            <p:cTn id="66" dur="1" fill="hold">
                                              <p:stCondLst>
                                                <p:cond delay="0"/>
                                              </p:stCondLst>
                                            </p:cTn>
                                            <p:tgtEl>
                                              <p:spTgt spid="259"/>
                                            </p:tgtEl>
                                            <p:attrNameLst>
                                              <p:attrName>style.visibility</p:attrName>
                                            </p:attrNameLst>
                                          </p:cBhvr>
                                          <p:to>
                                            <p:strVal val="visible"/>
                                          </p:to>
                                        </p:set>
                                        <p:anim calcmode="lin" valueType="num">
                                          <p:cBhvr>
                                            <p:cTn id="67" dur="500" fill="hold"/>
                                            <p:tgtEl>
                                              <p:spTgt spid="259"/>
                                            </p:tgtEl>
                                            <p:attrNameLst>
                                              <p:attrName>ppt_w</p:attrName>
                                            </p:attrNameLst>
                                          </p:cBhvr>
                                          <p:tavLst>
                                            <p:tav tm="0">
                                              <p:val>
                                                <p:fltVal val="0"/>
                                              </p:val>
                                            </p:tav>
                                            <p:tav tm="100000">
                                              <p:val>
                                                <p:strVal val="#ppt_w"/>
                                              </p:val>
                                            </p:tav>
                                          </p:tavLst>
                                        </p:anim>
                                        <p:anim calcmode="lin" valueType="num">
                                          <p:cBhvr>
                                            <p:cTn id="68" dur="500" fill="hold"/>
                                            <p:tgtEl>
                                              <p:spTgt spid="259"/>
                                            </p:tgtEl>
                                            <p:attrNameLst>
                                              <p:attrName>ppt_h</p:attrName>
                                            </p:attrNameLst>
                                          </p:cBhvr>
                                          <p:tavLst>
                                            <p:tav tm="0">
                                              <p:val>
                                                <p:fltVal val="0"/>
                                              </p:val>
                                            </p:tav>
                                            <p:tav tm="100000">
                                              <p:val>
                                                <p:strVal val="#ppt_h"/>
                                              </p:val>
                                            </p:tav>
                                          </p:tavLst>
                                        </p:anim>
                                        <p:animEffect transition="in" filter="fade">
                                          <p:cBhvr>
                                            <p:cTn id="69" dur="500"/>
                                            <p:tgtEl>
                                              <p:spTgt spid="259"/>
                                            </p:tgtEl>
                                          </p:cBhvr>
                                        </p:animEffect>
                                      </p:childTnLst>
                                    </p:cTn>
                                  </p:par>
                                  <p:par>
                                    <p:cTn id="70" presetID="22" presetClass="entr" presetSubtype="2" fill="hold" grpId="0" nodeType="withEffect">
                                      <p:stCondLst>
                                        <p:cond delay="2000"/>
                                      </p:stCondLst>
                                      <p:childTnLst>
                                        <p:set>
                                          <p:cBhvr>
                                            <p:cTn id="71" dur="1" fill="hold">
                                              <p:stCondLst>
                                                <p:cond delay="0"/>
                                              </p:stCondLst>
                                            </p:cTn>
                                            <p:tgtEl>
                                              <p:spTgt spid="284"/>
                                            </p:tgtEl>
                                            <p:attrNameLst>
                                              <p:attrName>style.visibility</p:attrName>
                                            </p:attrNameLst>
                                          </p:cBhvr>
                                          <p:to>
                                            <p:strVal val="visible"/>
                                          </p:to>
                                        </p:set>
                                        <p:animEffect transition="in" filter="wipe(right)">
                                          <p:cBhvr>
                                            <p:cTn id="72" dur="500"/>
                                            <p:tgtEl>
                                              <p:spTgt spid="284"/>
                                            </p:tgtEl>
                                          </p:cBhvr>
                                        </p:animEffect>
                                      </p:childTnLst>
                                    </p:cTn>
                                  </p:par>
                                </p:childTnLst>
                              </p:cTn>
                            </p:par>
                            <p:par>
                              <p:cTn id="73" fill="hold">
                                <p:stCondLst>
                                  <p:cond delay="5200"/>
                                </p:stCondLst>
                                <p:childTnLst>
                                  <p:par>
                                    <p:cTn id="74" presetID="10" presetClass="entr" presetSubtype="0" fill="hold" grpId="0" nodeType="afterEffect">
                                      <p:stCondLst>
                                        <p:cond delay="0"/>
                                      </p:stCondLst>
                                      <p:childTnLst>
                                        <p:set>
                                          <p:cBhvr>
                                            <p:cTn id="75" dur="1" fill="hold">
                                              <p:stCondLst>
                                                <p:cond delay="0"/>
                                              </p:stCondLst>
                                            </p:cTn>
                                            <p:tgtEl>
                                              <p:spTgt spid="286"/>
                                            </p:tgtEl>
                                            <p:attrNameLst>
                                              <p:attrName>style.visibility</p:attrName>
                                            </p:attrNameLst>
                                          </p:cBhvr>
                                          <p:to>
                                            <p:strVal val="visible"/>
                                          </p:to>
                                        </p:set>
                                        <p:animEffect transition="in" filter="fade">
                                          <p:cBhvr>
                                            <p:cTn id="76"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81" grpId="0"/>
          <p:bldP spid="282" grpId="0"/>
          <p:bldP spid="283" grpId="0"/>
          <p:bldP spid="284" grpId="0"/>
          <p:bldP spid="285" grpId="0"/>
          <p:bldP spid="286" grpId="0"/>
          <p:bldP spid="49" grpId="0"/>
          <p:bldP spid="52" grpId="0" animBg="1"/>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200" fill="hold"/>
                                            <p:tgtEl>
                                              <p:spTgt spid="50"/>
                                            </p:tgtEl>
                                            <p:attrNameLst>
                                              <p:attrName>ppt_x</p:attrName>
                                            </p:attrNameLst>
                                          </p:cBhvr>
                                          <p:tavLst>
                                            <p:tav tm="0">
                                              <p:val>
                                                <p:strVal val="0-#ppt_w/2"/>
                                              </p:val>
                                            </p:tav>
                                            <p:tav tm="100000">
                                              <p:val>
                                                <p:strVal val="#ppt_x"/>
                                              </p:val>
                                            </p:tav>
                                          </p:tavLst>
                                        </p:anim>
                                        <p:anim calcmode="lin" valueType="num">
                                          <p:cBhvr additive="base">
                                            <p:cTn id="8" dur="12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200" fill="hold"/>
                                            <p:tgtEl>
                                              <p:spTgt spid="51"/>
                                            </p:tgtEl>
                                            <p:attrNameLst>
                                              <p:attrName>ppt_x</p:attrName>
                                            </p:attrNameLst>
                                          </p:cBhvr>
                                          <p:tavLst>
                                            <p:tav tm="0">
                                              <p:val>
                                                <p:strVal val="#ppt_x"/>
                                              </p:val>
                                            </p:tav>
                                            <p:tav tm="100000">
                                              <p:val>
                                                <p:strVal val="#ppt_x"/>
                                              </p:val>
                                            </p:tav>
                                          </p:tavLst>
                                        </p:anim>
                                        <p:anim calcmode="lin" valueType="num">
                                          <p:cBhvr additive="base">
                                            <p:cTn id="12" dur="120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2200"/>
                                </p:stCondLst>
                                <p:childTnLst>
                                  <p:par>
                                    <p:cTn id="25" presetID="2" presetClass="entr" presetSubtype="4" fill="hold" nodeType="afterEffect">
                                      <p:stCondLst>
                                        <p:cond delay="0"/>
                                      </p:stCondLst>
                                      <p:childTnLst>
                                        <p:set>
                                          <p:cBhvr>
                                            <p:cTn id="26" dur="1" fill="hold">
                                              <p:stCondLst>
                                                <p:cond delay="0"/>
                                              </p:stCondLst>
                                            </p:cTn>
                                            <p:tgtEl>
                                              <p:spTgt spid="243"/>
                                            </p:tgtEl>
                                            <p:attrNameLst>
                                              <p:attrName>style.visibility</p:attrName>
                                            </p:attrNameLst>
                                          </p:cBhvr>
                                          <p:to>
                                            <p:strVal val="visible"/>
                                          </p:to>
                                        </p:set>
                                        <p:anim calcmode="lin" valueType="num">
                                          <p:cBhvr additive="base">
                                            <p:cTn id="27" dur="500" fill="hold"/>
                                            <p:tgtEl>
                                              <p:spTgt spid="243"/>
                                            </p:tgtEl>
                                            <p:attrNameLst>
                                              <p:attrName>ppt_x</p:attrName>
                                            </p:attrNameLst>
                                          </p:cBhvr>
                                          <p:tavLst>
                                            <p:tav tm="0">
                                              <p:val>
                                                <p:strVal val="#ppt_x"/>
                                              </p:val>
                                            </p:tav>
                                            <p:tav tm="100000">
                                              <p:val>
                                                <p:strVal val="#ppt_x"/>
                                              </p:val>
                                            </p:tav>
                                          </p:tavLst>
                                        </p:anim>
                                        <p:anim calcmode="lin" valueType="num">
                                          <p:cBhvr additive="base">
                                            <p:cTn id="28" dur="500" fill="hold"/>
                                            <p:tgtEl>
                                              <p:spTgt spid="243"/>
                                            </p:tgtEl>
                                            <p:attrNameLst>
                                              <p:attrName>ppt_y</p:attrName>
                                            </p:attrNameLst>
                                          </p:cBhvr>
                                          <p:tavLst>
                                            <p:tav tm="0">
                                              <p:val>
                                                <p:strVal val="1+#ppt_h/2"/>
                                              </p:val>
                                            </p:tav>
                                            <p:tav tm="100000">
                                              <p:val>
                                                <p:strVal val="#ppt_y"/>
                                              </p:val>
                                            </p:tav>
                                          </p:tavLst>
                                        </p:anim>
                                      </p:childTnLst>
                                    </p:cTn>
                                  </p:par>
                                </p:childTnLst>
                              </p:cTn>
                            </p:par>
                            <p:par>
                              <p:cTn id="29" fill="hold">
                                <p:stCondLst>
                                  <p:cond delay="2700"/>
                                </p:stCondLst>
                                <p:childTnLst>
                                  <p:par>
                                    <p:cTn id="30" presetID="21" presetClass="entr" presetSubtype="1" fill="hold" grpId="0" nodeType="afterEffect">
                                      <p:stCondLst>
                                        <p:cond delay="0"/>
                                      </p:stCondLst>
                                      <p:childTnLst>
                                        <p:set>
                                          <p:cBhvr>
                                            <p:cTn id="31" dur="1" fill="hold">
                                              <p:stCondLst>
                                                <p:cond delay="0"/>
                                              </p:stCondLst>
                                            </p:cTn>
                                            <p:tgtEl>
                                              <p:spTgt spid="241"/>
                                            </p:tgtEl>
                                            <p:attrNameLst>
                                              <p:attrName>style.visibility</p:attrName>
                                            </p:attrNameLst>
                                          </p:cBhvr>
                                          <p:to>
                                            <p:strVal val="visible"/>
                                          </p:to>
                                        </p:set>
                                        <p:animEffect transition="in" filter="wheel(1)">
                                          <p:cBhvr>
                                            <p:cTn id="32" dur="2000"/>
                                            <p:tgtEl>
                                              <p:spTgt spid="241"/>
                                            </p:tgtEl>
                                          </p:cBhvr>
                                        </p:animEffect>
                                      </p:childTnLst>
                                    </p:cTn>
                                  </p:par>
                                  <p:par>
                                    <p:cTn id="33" presetID="53" presetClass="entr" presetSubtype="16" fill="hold" nodeType="withEffect">
                                      <p:stCondLst>
                                        <p:cond delay="0"/>
                                      </p:stCondLst>
                                      <p:childTnLst>
                                        <p:set>
                                          <p:cBhvr>
                                            <p:cTn id="34" dur="1" fill="hold">
                                              <p:stCondLst>
                                                <p:cond delay="0"/>
                                              </p:stCondLst>
                                            </p:cTn>
                                            <p:tgtEl>
                                              <p:spTgt spid="264"/>
                                            </p:tgtEl>
                                            <p:attrNameLst>
                                              <p:attrName>style.visibility</p:attrName>
                                            </p:attrNameLst>
                                          </p:cBhvr>
                                          <p:to>
                                            <p:strVal val="visible"/>
                                          </p:to>
                                        </p:set>
                                        <p:anim calcmode="lin" valueType="num">
                                          <p:cBhvr>
                                            <p:cTn id="35" dur="500" fill="hold"/>
                                            <p:tgtEl>
                                              <p:spTgt spid="264"/>
                                            </p:tgtEl>
                                            <p:attrNameLst>
                                              <p:attrName>ppt_w</p:attrName>
                                            </p:attrNameLst>
                                          </p:cBhvr>
                                          <p:tavLst>
                                            <p:tav tm="0">
                                              <p:val>
                                                <p:fltVal val="0"/>
                                              </p:val>
                                            </p:tav>
                                            <p:tav tm="100000">
                                              <p:val>
                                                <p:strVal val="#ppt_w"/>
                                              </p:val>
                                            </p:tav>
                                          </p:tavLst>
                                        </p:anim>
                                        <p:anim calcmode="lin" valueType="num">
                                          <p:cBhvr>
                                            <p:cTn id="36" dur="500" fill="hold"/>
                                            <p:tgtEl>
                                              <p:spTgt spid="264"/>
                                            </p:tgtEl>
                                            <p:attrNameLst>
                                              <p:attrName>ppt_h</p:attrName>
                                            </p:attrNameLst>
                                          </p:cBhvr>
                                          <p:tavLst>
                                            <p:tav tm="0">
                                              <p:val>
                                                <p:fltVal val="0"/>
                                              </p:val>
                                            </p:tav>
                                            <p:tav tm="100000">
                                              <p:val>
                                                <p:strVal val="#ppt_h"/>
                                              </p:val>
                                            </p:tav>
                                          </p:tavLst>
                                        </p:anim>
                                        <p:animEffect transition="in" filter="fade">
                                          <p:cBhvr>
                                            <p:cTn id="37" dur="500"/>
                                            <p:tgtEl>
                                              <p:spTgt spid="264"/>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281"/>
                                            </p:tgtEl>
                                            <p:attrNameLst>
                                              <p:attrName>style.visibility</p:attrName>
                                            </p:attrNameLst>
                                          </p:cBhvr>
                                          <p:to>
                                            <p:strVal val="visible"/>
                                          </p:to>
                                        </p:set>
                                        <p:animEffect transition="in" filter="wipe(down)">
                                          <p:cBhvr>
                                            <p:cTn id="40" dur="500"/>
                                            <p:tgtEl>
                                              <p:spTgt spid="281"/>
                                            </p:tgtEl>
                                          </p:cBhvr>
                                        </p:animEffect>
                                      </p:childTnLst>
                                    </p:cTn>
                                  </p:par>
                                  <p:par>
                                    <p:cTn id="41" presetID="53" presetClass="entr" presetSubtype="16" fill="hold" nodeType="withEffect">
                                      <p:stCondLst>
                                        <p:cond delay="300"/>
                                      </p:stCondLst>
                                      <p:childTnLst>
                                        <p:set>
                                          <p:cBhvr>
                                            <p:cTn id="42" dur="1" fill="hold">
                                              <p:stCondLst>
                                                <p:cond delay="0"/>
                                              </p:stCondLst>
                                            </p:cTn>
                                            <p:tgtEl>
                                              <p:spTgt spid="272"/>
                                            </p:tgtEl>
                                            <p:attrNameLst>
                                              <p:attrName>style.visibility</p:attrName>
                                            </p:attrNameLst>
                                          </p:cBhvr>
                                          <p:to>
                                            <p:strVal val="visible"/>
                                          </p:to>
                                        </p:set>
                                        <p:anim calcmode="lin" valueType="num">
                                          <p:cBhvr>
                                            <p:cTn id="43" dur="500" fill="hold"/>
                                            <p:tgtEl>
                                              <p:spTgt spid="272"/>
                                            </p:tgtEl>
                                            <p:attrNameLst>
                                              <p:attrName>ppt_w</p:attrName>
                                            </p:attrNameLst>
                                          </p:cBhvr>
                                          <p:tavLst>
                                            <p:tav tm="0">
                                              <p:val>
                                                <p:fltVal val="0"/>
                                              </p:val>
                                            </p:tav>
                                            <p:tav tm="100000">
                                              <p:val>
                                                <p:strVal val="#ppt_w"/>
                                              </p:val>
                                            </p:tav>
                                          </p:tavLst>
                                        </p:anim>
                                        <p:anim calcmode="lin" valueType="num">
                                          <p:cBhvr>
                                            <p:cTn id="44" dur="500" fill="hold"/>
                                            <p:tgtEl>
                                              <p:spTgt spid="272"/>
                                            </p:tgtEl>
                                            <p:attrNameLst>
                                              <p:attrName>ppt_h</p:attrName>
                                            </p:attrNameLst>
                                          </p:cBhvr>
                                          <p:tavLst>
                                            <p:tav tm="0">
                                              <p:val>
                                                <p:fltVal val="0"/>
                                              </p:val>
                                            </p:tav>
                                            <p:tav tm="100000">
                                              <p:val>
                                                <p:strVal val="#ppt_h"/>
                                              </p:val>
                                            </p:tav>
                                          </p:tavLst>
                                        </p:anim>
                                        <p:animEffect transition="in" filter="fade">
                                          <p:cBhvr>
                                            <p:cTn id="45" dur="500"/>
                                            <p:tgtEl>
                                              <p:spTgt spid="272"/>
                                            </p:tgtEl>
                                          </p:cBhvr>
                                        </p:animEffect>
                                      </p:childTnLst>
                                    </p:cTn>
                                  </p:par>
                                  <p:par>
                                    <p:cTn id="46" presetID="22" presetClass="entr" presetSubtype="8" fill="hold" grpId="0" nodeType="withEffect">
                                      <p:stCondLst>
                                        <p:cond delay="800"/>
                                      </p:stCondLst>
                                      <p:childTnLst>
                                        <p:set>
                                          <p:cBhvr>
                                            <p:cTn id="47" dur="1" fill="hold">
                                              <p:stCondLst>
                                                <p:cond delay="0"/>
                                              </p:stCondLst>
                                            </p:cTn>
                                            <p:tgtEl>
                                              <p:spTgt spid="282"/>
                                            </p:tgtEl>
                                            <p:attrNameLst>
                                              <p:attrName>style.visibility</p:attrName>
                                            </p:attrNameLst>
                                          </p:cBhvr>
                                          <p:to>
                                            <p:strVal val="visible"/>
                                          </p:to>
                                        </p:set>
                                        <p:animEffect transition="in" filter="wipe(left)">
                                          <p:cBhvr>
                                            <p:cTn id="48" dur="500"/>
                                            <p:tgtEl>
                                              <p:spTgt spid="282"/>
                                            </p:tgtEl>
                                          </p:cBhvr>
                                        </p:animEffect>
                                      </p:childTnLst>
                                    </p:cTn>
                                  </p:par>
                                  <p:par>
                                    <p:cTn id="49" presetID="53" presetClass="entr" presetSubtype="16" fill="hold" nodeType="withEffect">
                                      <p:stCondLst>
                                        <p:cond delay="700"/>
                                      </p:stCondLst>
                                      <p:childTnLst>
                                        <p:set>
                                          <p:cBhvr>
                                            <p:cTn id="50" dur="1" fill="hold">
                                              <p:stCondLst>
                                                <p:cond delay="0"/>
                                              </p:stCondLst>
                                            </p:cTn>
                                            <p:tgtEl>
                                              <p:spTgt spid="275"/>
                                            </p:tgtEl>
                                            <p:attrNameLst>
                                              <p:attrName>style.visibility</p:attrName>
                                            </p:attrNameLst>
                                          </p:cBhvr>
                                          <p:to>
                                            <p:strVal val="visible"/>
                                          </p:to>
                                        </p:set>
                                        <p:anim calcmode="lin" valueType="num">
                                          <p:cBhvr>
                                            <p:cTn id="51" dur="500" fill="hold"/>
                                            <p:tgtEl>
                                              <p:spTgt spid="275"/>
                                            </p:tgtEl>
                                            <p:attrNameLst>
                                              <p:attrName>ppt_w</p:attrName>
                                            </p:attrNameLst>
                                          </p:cBhvr>
                                          <p:tavLst>
                                            <p:tav tm="0">
                                              <p:val>
                                                <p:fltVal val="0"/>
                                              </p:val>
                                            </p:tav>
                                            <p:tav tm="100000">
                                              <p:val>
                                                <p:strVal val="#ppt_w"/>
                                              </p:val>
                                            </p:tav>
                                          </p:tavLst>
                                        </p:anim>
                                        <p:anim calcmode="lin" valueType="num">
                                          <p:cBhvr>
                                            <p:cTn id="52" dur="500" fill="hold"/>
                                            <p:tgtEl>
                                              <p:spTgt spid="275"/>
                                            </p:tgtEl>
                                            <p:attrNameLst>
                                              <p:attrName>ppt_h</p:attrName>
                                            </p:attrNameLst>
                                          </p:cBhvr>
                                          <p:tavLst>
                                            <p:tav tm="0">
                                              <p:val>
                                                <p:fltVal val="0"/>
                                              </p:val>
                                            </p:tav>
                                            <p:tav tm="100000">
                                              <p:val>
                                                <p:strVal val="#ppt_h"/>
                                              </p:val>
                                            </p:tav>
                                          </p:tavLst>
                                        </p:anim>
                                        <p:animEffect transition="in" filter="fade">
                                          <p:cBhvr>
                                            <p:cTn id="53" dur="500"/>
                                            <p:tgtEl>
                                              <p:spTgt spid="275"/>
                                            </p:tgtEl>
                                          </p:cBhvr>
                                        </p:animEffect>
                                      </p:childTnLst>
                                    </p:cTn>
                                  </p:par>
                                  <p:par>
                                    <p:cTn id="54" presetID="22" presetClass="entr" presetSubtype="8" fill="hold" grpId="0" nodeType="withEffect">
                                      <p:stCondLst>
                                        <p:cond delay="1200"/>
                                      </p:stCondLst>
                                      <p:childTnLst>
                                        <p:set>
                                          <p:cBhvr>
                                            <p:cTn id="55" dur="1" fill="hold">
                                              <p:stCondLst>
                                                <p:cond delay="0"/>
                                              </p:stCondLst>
                                            </p:cTn>
                                            <p:tgtEl>
                                              <p:spTgt spid="283"/>
                                            </p:tgtEl>
                                            <p:attrNameLst>
                                              <p:attrName>style.visibility</p:attrName>
                                            </p:attrNameLst>
                                          </p:cBhvr>
                                          <p:to>
                                            <p:strVal val="visible"/>
                                          </p:to>
                                        </p:set>
                                        <p:animEffect transition="in" filter="wipe(left)">
                                          <p:cBhvr>
                                            <p:cTn id="56" dur="500"/>
                                            <p:tgtEl>
                                              <p:spTgt spid="283"/>
                                            </p:tgtEl>
                                          </p:cBhvr>
                                        </p:animEffect>
                                      </p:childTnLst>
                                    </p:cTn>
                                  </p:par>
                                  <p:par>
                                    <p:cTn id="57" presetID="53" presetClass="entr" presetSubtype="16" fill="hold" nodeType="withEffect">
                                      <p:stCondLst>
                                        <p:cond delay="1100"/>
                                      </p:stCondLst>
                                      <p:childTnLst>
                                        <p:set>
                                          <p:cBhvr>
                                            <p:cTn id="58" dur="1" fill="hold">
                                              <p:stCondLst>
                                                <p:cond delay="0"/>
                                              </p:stCondLst>
                                            </p:cTn>
                                            <p:tgtEl>
                                              <p:spTgt spid="256"/>
                                            </p:tgtEl>
                                            <p:attrNameLst>
                                              <p:attrName>style.visibility</p:attrName>
                                            </p:attrNameLst>
                                          </p:cBhvr>
                                          <p:to>
                                            <p:strVal val="visible"/>
                                          </p:to>
                                        </p:set>
                                        <p:anim calcmode="lin" valueType="num">
                                          <p:cBhvr>
                                            <p:cTn id="59" dur="500" fill="hold"/>
                                            <p:tgtEl>
                                              <p:spTgt spid="256"/>
                                            </p:tgtEl>
                                            <p:attrNameLst>
                                              <p:attrName>ppt_w</p:attrName>
                                            </p:attrNameLst>
                                          </p:cBhvr>
                                          <p:tavLst>
                                            <p:tav tm="0">
                                              <p:val>
                                                <p:fltVal val="0"/>
                                              </p:val>
                                            </p:tav>
                                            <p:tav tm="100000">
                                              <p:val>
                                                <p:strVal val="#ppt_w"/>
                                              </p:val>
                                            </p:tav>
                                          </p:tavLst>
                                        </p:anim>
                                        <p:anim calcmode="lin" valueType="num">
                                          <p:cBhvr>
                                            <p:cTn id="60" dur="500" fill="hold"/>
                                            <p:tgtEl>
                                              <p:spTgt spid="256"/>
                                            </p:tgtEl>
                                            <p:attrNameLst>
                                              <p:attrName>ppt_h</p:attrName>
                                            </p:attrNameLst>
                                          </p:cBhvr>
                                          <p:tavLst>
                                            <p:tav tm="0">
                                              <p:val>
                                                <p:fltVal val="0"/>
                                              </p:val>
                                            </p:tav>
                                            <p:tav tm="100000">
                                              <p:val>
                                                <p:strVal val="#ppt_h"/>
                                              </p:val>
                                            </p:tav>
                                          </p:tavLst>
                                        </p:anim>
                                        <p:animEffect transition="in" filter="fade">
                                          <p:cBhvr>
                                            <p:cTn id="61" dur="500"/>
                                            <p:tgtEl>
                                              <p:spTgt spid="256"/>
                                            </p:tgtEl>
                                          </p:cBhvr>
                                        </p:animEffect>
                                      </p:childTnLst>
                                    </p:cTn>
                                  </p:par>
                                  <p:par>
                                    <p:cTn id="62" presetID="22" presetClass="entr" presetSubtype="2" fill="hold" grpId="0" nodeType="withEffect">
                                      <p:stCondLst>
                                        <p:cond delay="1500"/>
                                      </p:stCondLst>
                                      <p:childTnLst>
                                        <p:set>
                                          <p:cBhvr>
                                            <p:cTn id="63" dur="1" fill="hold">
                                              <p:stCondLst>
                                                <p:cond delay="0"/>
                                              </p:stCondLst>
                                            </p:cTn>
                                            <p:tgtEl>
                                              <p:spTgt spid="285"/>
                                            </p:tgtEl>
                                            <p:attrNameLst>
                                              <p:attrName>style.visibility</p:attrName>
                                            </p:attrNameLst>
                                          </p:cBhvr>
                                          <p:to>
                                            <p:strVal val="visible"/>
                                          </p:to>
                                        </p:set>
                                        <p:animEffect transition="in" filter="wipe(right)">
                                          <p:cBhvr>
                                            <p:cTn id="64" dur="500"/>
                                            <p:tgtEl>
                                              <p:spTgt spid="285"/>
                                            </p:tgtEl>
                                          </p:cBhvr>
                                        </p:animEffect>
                                      </p:childTnLst>
                                    </p:cTn>
                                  </p:par>
                                  <p:par>
                                    <p:cTn id="65" presetID="53" presetClass="entr" presetSubtype="16" fill="hold" nodeType="withEffect">
                                      <p:stCondLst>
                                        <p:cond delay="1500"/>
                                      </p:stCondLst>
                                      <p:childTnLst>
                                        <p:set>
                                          <p:cBhvr>
                                            <p:cTn id="66" dur="1" fill="hold">
                                              <p:stCondLst>
                                                <p:cond delay="0"/>
                                              </p:stCondLst>
                                            </p:cTn>
                                            <p:tgtEl>
                                              <p:spTgt spid="259"/>
                                            </p:tgtEl>
                                            <p:attrNameLst>
                                              <p:attrName>style.visibility</p:attrName>
                                            </p:attrNameLst>
                                          </p:cBhvr>
                                          <p:to>
                                            <p:strVal val="visible"/>
                                          </p:to>
                                        </p:set>
                                        <p:anim calcmode="lin" valueType="num">
                                          <p:cBhvr>
                                            <p:cTn id="67" dur="500" fill="hold"/>
                                            <p:tgtEl>
                                              <p:spTgt spid="259"/>
                                            </p:tgtEl>
                                            <p:attrNameLst>
                                              <p:attrName>ppt_w</p:attrName>
                                            </p:attrNameLst>
                                          </p:cBhvr>
                                          <p:tavLst>
                                            <p:tav tm="0">
                                              <p:val>
                                                <p:fltVal val="0"/>
                                              </p:val>
                                            </p:tav>
                                            <p:tav tm="100000">
                                              <p:val>
                                                <p:strVal val="#ppt_w"/>
                                              </p:val>
                                            </p:tav>
                                          </p:tavLst>
                                        </p:anim>
                                        <p:anim calcmode="lin" valueType="num">
                                          <p:cBhvr>
                                            <p:cTn id="68" dur="500" fill="hold"/>
                                            <p:tgtEl>
                                              <p:spTgt spid="259"/>
                                            </p:tgtEl>
                                            <p:attrNameLst>
                                              <p:attrName>ppt_h</p:attrName>
                                            </p:attrNameLst>
                                          </p:cBhvr>
                                          <p:tavLst>
                                            <p:tav tm="0">
                                              <p:val>
                                                <p:fltVal val="0"/>
                                              </p:val>
                                            </p:tav>
                                            <p:tav tm="100000">
                                              <p:val>
                                                <p:strVal val="#ppt_h"/>
                                              </p:val>
                                            </p:tav>
                                          </p:tavLst>
                                        </p:anim>
                                        <p:animEffect transition="in" filter="fade">
                                          <p:cBhvr>
                                            <p:cTn id="69" dur="500"/>
                                            <p:tgtEl>
                                              <p:spTgt spid="259"/>
                                            </p:tgtEl>
                                          </p:cBhvr>
                                        </p:animEffect>
                                      </p:childTnLst>
                                    </p:cTn>
                                  </p:par>
                                  <p:par>
                                    <p:cTn id="70" presetID="22" presetClass="entr" presetSubtype="2" fill="hold" grpId="0" nodeType="withEffect">
                                      <p:stCondLst>
                                        <p:cond delay="2000"/>
                                      </p:stCondLst>
                                      <p:childTnLst>
                                        <p:set>
                                          <p:cBhvr>
                                            <p:cTn id="71" dur="1" fill="hold">
                                              <p:stCondLst>
                                                <p:cond delay="0"/>
                                              </p:stCondLst>
                                            </p:cTn>
                                            <p:tgtEl>
                                              <p:spTgt spid="284"/>
                                            </p:tgtEl>
                                            <p:attrNameLst>
                                              <p:attrName>style.visibility</p:attrName>
                                            </p:attrNameLst>
                                          </p:cBhvr>
                                          <p:to>
                                            <p:strVal val="visible"/>
                                          </p:to>
                                        </p:set>
                                        <p:animEffect transition="in" filter="wipe(right)">
                                          <p:cBhvr>
                                            <p:cTn id="72" dur="500"/>
                                            <p:tgtEl>
                                              <p:spTgt spid="284"/>
                                            </p:tgtEl>
                                          </p:cBhvr>
                                        </p:animEffect>
                                      </p:childTnLst>
                                    </p:cTn>
                                  </p:par>
                                </p:childTnLst>
                              </p:cTn>
                            </p:par>
                            <p:par>
                              <p:cTn id="73" fill="hold">
                                <p:stCondLst>
                                  <p:cond delay="5200"/>
                                </p:stCondLst>
                                <p:childTnLst>
                                  <p:par>
                                    <p:cTn id="74" presetID="10" presetClass="entr" presetSubtype="0" fill="hold" grpId="0" nodeType="afterEffect">
                                      <p:stCondLst>
                                        <p:cond delay="0"/>
                                      </p:stCondLst>
                                      <p:childTnLst>
                                        <p:set>
                                          <p:cBhvr>
                                            <p:cTn id="75" dur="1" fill="hold">
                                              <p:stCondLst>
                                                <p:cond delay="0"/>
                                              </p:stCondLst>
                                            </p:cTn>
                                            <p:tgtEl>
                                              <p:spTgt spid="286"/>
                                            </p:tgtEl>
                                            <p:attrNameLst>
                                              <p:attrName>style.visibility</p:attrName>
                                            </p:attrNameLst>
                                          </p:cBhvr>
                                          <p:to>
                                            <p:strVal val="visible"/>
                                          </p:to>
                                        </p:set>
                                        <p:animEffect transition="in" filter="fade">
                                          <p:cBhvr>
                                            <p:cTn id="76"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81" grpId="0"/>
          <p:bldP spid="282" grpId="0"/>
          <p:bldP spid="283" grpId="0"/>
          <p:bldP spid="284" grpId="0"/>
          <p:bldP spid="285" grpId="0"/>
          <p:bldP spid="286" grpId="0"/>
          <p:bldP spid="49" grpId="0"/>
          <p:bldP spid="52" grpId="0" animBg="1"/>
          <p:bldP spid="5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Lst>
</file>

<file path=ppt/tags/tag10.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7"/>
</p:tagLst>
</file>

<file path=ppt/tags/tag1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8"/>
</p:tagLst>
</file>

<file path=ppt/tags/tag1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9"/>
</p:tagLst>
</file>

<file path=ppt/tags/tag1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0"/>
</p:tagLst>
</file>

<file path=ppt/tags/tag1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2"/>
</p:tagLst>
</file>

<file path=ppt/tags/tag1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3"/>
</p:tagLst>
</file>

<file path=ppt/tags/tag1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4"/>
</p:tagLst>
</file>

<file path=ppt/tags/tag1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5"/>
</p:tagLst>
</file>

<file path=ppt/tags/tag1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8"/>
</p:tagLst>
</file>

<file path=ppt/tags/tag2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9"/>
</p:tagLst>
</file>

<file path=ppt/tags/tag2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0"/>
</p:tagLst>
</file>

<file path=ppt/tags/tag2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ags/tag3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8"/>
</p:tagLst>
</file>

<file path=ppt/tags/tag3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0"/>
</p:tagLst>
</file>

<file path=ppt/tags/tag4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1"/>
</p:tagLst>
</file>

<file path=ppt/tags/tag4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4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6"/>
</p:tagLst>
</file>

<file path=ppt/tags/tag4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7"/>
</p:tagLst>
</file>

<file path=ppt/tags/tag4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8"/>
</p:tagLst>
</file>

<file path=ppt/tags/tag4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9"/>
</p:tagLst>
</file>

<file path=ppt/tags/tag4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0"/>
</p:tagLst>
</file>

<file path=ppt/tags/tag49.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heme/theme1.xml><?xml version="1.0" encoding="utf-8"?>
<a:theme xmlns:a="http://schemas.openxmlformats.org/drawingml/2006/main" name="1_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2_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3.xml><?xml version="1.0" encoding="utf-8"?>
<a:theme xmlns:a="http://schemas.openxmlformats.org/drawingml/2006/main" name="3_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8403</TotalTime>
  <Words>3048</Words>
  <Application>Microsoft Office PowerPoint</Application>
  <PresentationFormat>自定义</PresentationFormat>
  <Paragraphs>539</Paragraphs>
  <Slides>38</Slides>
  <Notes>38</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38</vt:i4>
      </vt:variant>
    </vt:vector>
  </HeadingPairs>
  <TitlesOfParts>
    <vt:vector size="56" baseType="lpstr">
      <vt:lpstr>等线</vt:lpstr>
      <vt:lpstr>等线 Light</vt:lpstr>
      <vt:lpstr>方正兰亭大黑_GBK</vt:lpstr>
      <vt:lpstr>方正兰亭黑简体</vt:lpstr>
      <vt:lpstr>方正兰亭准黑_GBK</vt:lpstr>
      <vt:lpstr>方正中等线简体</vt:lpstr>
      <vt:lpstr>汉仪菱心体简</vt:lpstr>
      <vt:lpstr>华文细黑</vt:lpstr>
      <vt:lpstr>宋体</vt:lpstr>
      <vt:lpstr>微软雅黑</vt:lpstr>
      <vt:lpstr>Arial</vt:lpstr>
      <vt:lpstr>Calibri</vt:lpstr>
      <vt:lpstr>Impact</vt:lpstr>
      <vt:lpstr>1_Office 主题​​</vt:lpstr>
      <vt:lpstr>2_Office 主题​​</vt:lpstr>
      <vt:lpstr>3_Office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liu lijing</cp:lastModifiedBy>
  <cp:revision>38</cp:revision>
  <dcterms:created xsi:type="dcterms:W3CDTF">2015-04-24T01:01:13Z</dcterms:created>
  <dcterms:modified xsi:type="dcterms:W3CDTF">2022-09-09T14:08:53Z</dcterms:modified>
</cp:coreProperties>
</file>