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>
  <p:sldMasterIdLst>
    <p:sldMasterId id="2147483648" r:id="rId1"/>
    <p:sldMasterId id="2147483696" r:id="rId2"/>
    <p:sldMasterId id="2147483660" r:id="rId3"/>
    <p:sldMasterId id="2147483672" r:id="rId4"/>
    <p:sldMasterId id="2147483709" r:id="rId5"/>
  </p:sldMasterIdLst>
  <p:notesMasterIdLst>
    <p:notesMasterId r:id="rId25"/>
  </p:notesMasterIdLst>
  <p:sldIdLst>
    <p:sldId id="289" r:id="rId6"/>
    <p:sldId id="257" r:id="rId7"/>
    <p:sldId id="293" r:id="rId8"/>
    <p:sldId id="259" r:id="rId9"/>
    <p:sldId id="262" r:id="rId10"/>
    <p:sldId id="263" r:id="rId11"/>
    <p:sldId id="264" r:id="rId12"/>
    <p:sldId id="290" r:id="rId13"/>
    <p:sldId id="269" r:id="rId14"/>
    <p:sldId id="270" r:id="rId15"/>
    <p:sldId id="271" r:id="rId16"/>
    <p:sldId id="291" r:id="rId17"/>
    <p:sldId id="276" r:id="rId18"/>
    <p:sldId id="277" r:id="rId19"/>
    <p:sldId id="292" r:id="rId20"/>
    <p:sldId id="286" r:id="rId21"/>
    <p:sldId id="278" r:id="rId22"/>
    <p:sldId id="284" r:id="rId23"/>
    <p:sldId id="288" r:id="rId24"/>
  </p:sldIdLst>
  <p:sldSz cx="9145588" cy="5145088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000"/>
    <a:srgbClr val="FA783A"/>
    <a:srgbClr val="E3413E"/>
    <a:srgbClr val="005885"/>
    <a:srgbClr val="008F86"/>
    <a:srgbClr val="EC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660" autoAdjust="0"/>
  </p:normalViewPr>
  <p:slideViewPr>
    <p:cSldViewPr showGuides="1">
      <p:cViewPr varScale="1">
        <p:scale>
          <a:sx n="103" d="100"/>
          <a:sy n="103" d="100"/>
        </p:scale>
        <p:origin x="1066" y="67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0AEDC-94CA-47A0-8606-52C9830F40B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A5FA-B3F8-45F3-91C7-DF91E35A2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2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855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30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0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889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44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1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01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506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4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6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01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11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3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4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3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5FA-B3F8-45F3-91C7-DF91E35A219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70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919" y="1598313"/>
            <a:ext cx="7773750" cy="1102859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838" y="2915550"/>
            <a:ext cx="6401912" cy="131485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8835B5-B8B1-B4C1-E1E5-4E455D222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" y="-26956"/>
            <a:ext cx="9145588" cy="13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79" y="1200522"/>
            <a:ext cx="8231030" cy="3395520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10" y="206043"/>
            <a:ext cx="2743677" cy="438999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07" y="206043"/>
            <a:ext cx="8081778" cy="438999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29E5A-03EE-AA7C-784C-A2339F6EB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9588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1614CC-7BF0-91B9-9CF2-E16CC2CC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9588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352D24-9ECE-78FA-8C75-0164AD92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A0AFDA-E30D-E8EA-493C-65237B73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B8E97-6353-E515-007D-8E1AE5ED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488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410A5-B85B-ECB6-0589-37C0FBA5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9D86F0-415B-CD54-E833-AFDCB71D8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521FCC-0931-64C6-2A14-DF8A9E1A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1A6A7B-ECA5-1288-4E01-42969BD8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2E813-01FD-B7E6-A650-66251AB3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170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A15CC-F666-4D36-A902-36143EAC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8287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FFE5F3-64D2-A843-E8DC-559392B78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8287" cy="1125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FD5114-F208-418B-CF0F-41C6CB98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81185-D1C0-C435-282F-A37A2819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DCAE85-E05F-428E-72A2-A450EA85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9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748DC1-E596-7BCE-1E9A-6C8B4621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4F4236-0102-FE7F-1FBB-FD4436D3F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28CCCC-FF95-DD7D-6E57-8E8DE3C77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8738" cy="3263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41D04C-F021-A52C-9822-6A598DA1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A9C5C-8C06-5700-85B2-8534CB19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C13A0F-5EEE-F23F-DB47-E76778BE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968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E0A765-F747-01C2-63A7-8194B636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8287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6095E2-8BF9-6E76-8362-F682709EA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D85FE2-C24E-8A8B-751C-8053DC720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BF726A-DA15-4DBE-03E9-1808DC436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260475"/>
            <a:ext cx="388778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9821DD-8AE9-4554-39D5-03BFAD973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1879600"/>
            <a:ext cx="3887787" cy="2763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D260EB9-FC61-D3BA-7722-EA517EC7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C3BE8C-E5C1-1285-70D4-48805043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46F24F-BF73-EAAB-1BB8-E8A1EBB7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52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39B9D-86F1-863B-7F9A-802F4ED1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21E091-2DF5-6445-3BEF-74302993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9133BB-15E4-B426-4413-780F3456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5C0AF6-AA0B-B6E8-3BCB-776E384A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44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E3F012-830C-8928-616A-76D88604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5126CC3-BE29-D331-FF99-E0DCF803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CEC1D3-702C-5D48-7CBD-9A6CA06C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0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7353F-6140-7282-C79B-662FDB11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8E6E9D-125D-92AD-2C1F-2053A8624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30737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F92F7D-E15E-A48B-2B39-4D0BEB40D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BAD277-4E1D-274F-C3C7-50683455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A01DA1-0F31-BFAA-82D5-22D5F00D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A2E3C8-6BAF-C9A9-2313-1952D991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6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79" y="1200522"/>
            <a:ext cx="8231030" cy="339552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3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5DCD90-95DA-6A69-431C-E367D752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C8B2E1F-877A-8111-968A-66C8C6B20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30737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75B660-4DEA-B96C-A585-BAB28850E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243ACD-80DC-0313-CD25-7A820582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0E33F6-9D58-FCEF-448A-2DDDEE72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A7C38C-337C-A7D1-CB24-F917BCA9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878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853C74-134F-69B7-ADC5-5EC14763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2310C2-37A6-E1A7-1ABB-A59397B91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B79BB9-D204-3F26-00AB-F820E531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D6A8E-E542-A457-41C9-21499F2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8E2A53-8175-FA26-3E6E-859EDC76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35226A6-69AE-9234-3706-6D581AD16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263" y="274638"/>
            <a:ext cx="1971675" cy="4359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F48054A-F501-C3B9-7511-63F88FDCE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4213" cy="4359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393607-89EC-11EE-2F19-855CE4A8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AD8845-80B7-B6B1-D16F-0ABF937C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E9CC4-992A-4F96-5382-5BB3FF45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814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FB2CE7-F5F9-91F3-149B-D77A9EEF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5D00DC5-806B-6524-8A31-93108126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64AA49-FFEB-B9BC-5B09-3F195AC4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05C570-D0D8-0069-AB86-A1496FAD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83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4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0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6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2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8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5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9" y="3306196"/>
            <a:ext cx="7773750" cy="1021872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9" y="2180708"/>
            <a:ext cx="7773750" cy="1125488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9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4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06" y="1200522"/>
            <a:ext cx="5412728" cy="339552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4861" y="1200522"/>
            <a:ext cx="5412727" cy="339552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8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BD6FE813-D725-4D08-8A53-A310F3B525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/>
          <a:lstStyle/>
          <a:p>
            <a:fld id="{35890B27-0958-4C4C-BDB9-66010A4DD1C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576DE-E7C8-658A-5868-8AD2C554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9588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13043A-1EE1-AF83-2DAA-9DE8BBDDF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9588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5F46E2-4816-BD2E-89DE-830D30DB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F62F3D-E33D-EB0A-F530-ED14BB43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CB0A00-0B80-B968-C8D6-E9678E12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2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CBDE95-8A5F-9DD1-49B4-7B0D922C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8288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128ECB-F3ED-7A13-A80B-80CA750F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828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595B4B-1192-92BE-5A90-B524C01D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91270C-A695-8E9B-82B7-C877908D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C34E67-C62B-4F7E-C651-82913FC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452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25CAAB-2F40-9D6C-0431-AF016E82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8287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60CBED-B672-61BE-1BC0-01B09E03E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8287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1A165-9622-FCE1-7C09-A46C200C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F4F1B3-D87C-8524-B12C-752E1E1A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05948-2582-1B7A-95EE-18C1AFA4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058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0182B-043B-A6B6-FD9E-174DDCB5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8288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25A950-4395-A223-91C6-3E5FBFA76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6A3352-8911-16D9-6817-5190A3EF2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87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994DC8-A977-F852-0959-FDA3D231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032E67-7A2B-9A62-B237-4557DDCF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8D22EB-B9AA-72EB-5A80-60F127B8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66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79" y="1151690"/>
            <a:ext cx="4040890" cy="479970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79" y="1631660"/>
            <a:ext cx="4040890" cy="296438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32" y="1151690"/>
            <a:ext cx="4042477" cy="479970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32" y="1631660"/>
            <a:ext cx="4042477" cy="296438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5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413CC-B223-3B82-8A95-8BEB0CCF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8287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7F34B9-129B-772A-937F-3AB657CCD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9380E8-D6CA-F95A-95FA-82CE88C1B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B192491-357D-5BD9-9B15-6C541F49D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260475"/>
            <a:ext cx="388778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0EEEF5-08D6-560B-9208-7CA802D53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1879600"/>
            <a:ext cx="388778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E04287-CE57-477C-D088-8DFCF891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BE070F-4CC6-09F9-8686-FCAD7C4D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1E24B6A-DB33-AD71-E280-AD392AEB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83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04E13-32AD-2251-A60C-756E6ACF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8288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88F72E-FC88-FDBB-E729-23DE811B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CB0771-646C-2FD5-DBE3-8F206B58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B198B5-D033-660E-BDDB-F00BC5CF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724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9DB226-D1DA-905E-8511-AB8AD256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0841FB-72AA-9C9A-96CF-BBE951E2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7B00D5-B25B-EA2C-18A3-456B4711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482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433B4-109C-DF64-43C0-A1C0621B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A36A82-8C69-A45D-39B8-7F814231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3073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00F14C-A333-763B-630A-DC77734DB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C01A5-A23B-4D7F-042A-8F878505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281677-260C-B5A6-019B-DA9B3DC8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D787BC-357B-9A83-B207-CA90B9DF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98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8789D-32F0-04D3-1398-A58A1F8CC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9DD18E-3E7A-B501-5ECA-58E0FDFAC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3073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E8F3FB-9EF5-F753-5440-94BEA0040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45FF4F-9F4D-522A-93CB-0FD4C94B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A37C57-76F7-5F05-8C48-B24415A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CF3088-E610-39D9-0007-74201F42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655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565E35-FDCD-CB3E-B11C-870748D2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8288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A70E8D-ABAB-E4D4-6E5B-BD9663AC3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828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655D60-D113-76EC-47AD-27295364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4EDEB4-0AA6-F1B2-92E2-27406D6F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45DE5B-F9D8-E459-20F6-02544F11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4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8F896E-88C9-0C20-5434-9EEC5A22F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263" y="274638"/>
            <a:ext cx="1971675" cy="43592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A081F3-9524-53EF-E406-4FC384561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4213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592939-3A5B-7F75-93AD-0E0AF5A9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18BACA26-6B0E-46F9-8BBF-EDC57024BB7A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856D3E-D518-F6B8-AF6F-D16F1C6A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D54390-73E5-D07A-3988-32643C2C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/>
          <a:lstStyle/>
          <a:p>
            <a:fld id="{AB23EEEC-C0B4-45AC-88F2-A0DBEE739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62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9" y="206042"/>
            <a:ext cx="8231030" cy="85751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4851"/>
            <a:ext cx="3008836" cy="871807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670" y="204852"/>
            <a:ext cx="5112638" cy="439119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80" y="1076659"/>
            <a:ext cx="3008836" cy="351938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00" y="3601561"/>
            <a:ext cx="5487353" cy="425185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00" y="459723"/>
            <a:ext cx="5487353" cy="308705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00" y="4026746"/>
            <a:ext cx="5487353" cy="60383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80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E71B6-01E8-4B6C-824B-EC56733794F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743" y="4768736"/>
            <a:ext cx="2896103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4338" y="4768736"/>
            <a:ext cx="2133971" cy="27392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AC42666-7DA3-40B7-9A27-6D60C0A5BA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6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/>
        </p:nvGrpSpPr>
        <p:grpSpPr>
          <a:xfrm>
            <a:off x="1" y="146374"/>
            <a:ext cx="1620465" cy="427207"/>
            <a:chOff x="0" y="194743"/>
            <a:chExt cx="3126179" cy="569433"/>
          </a:xfrm>
        </p:grpSpPr>
        <p:sp>
          <p:nvSpPr>
            <p:cNvPr id="27" name="圆角矩形 26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E3413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29" name="椭圆 28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8" name="Freeform 5"/>
          <p:cNvSpPr>
            <a:spLocks/>
          </p:cNvSpPr>
          <p:nvPr userDrawn="1"/>
        </p:nvSpPr>
        <p:spPr bwMode="auto">
          <a:xfrm rot="5400000">
            <a:off x="8703460" y="26054"/>
            <a:ext cx="804682" cy="7130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5"/>
          <p:cNvSpPr>
            <a:spLocks/>
          </p:cNvSpPr>
          <p:nvPr userDrawn="1"/>
        </p:nvSpPr>
        <p:spPr bwMode="auto">
          <a:xfrm rot="5400000">
            <a:off x="7924159" y="-346773"/>
            <a:ext cx="626181" cy="56015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5"/>
          <p:cNvSpPr>
            <a:spLocks/>
          </p:cNvSpPr>
          <p:nvPr userDrawn="1"/>
        </p:nvSpPr>
        <p:spPr bwMode="auto">
          <a:xfrm rot="5400000">
            <a:off x="8484395" y="-500553"/>
            <a:ext cx="804682" cy="7130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 rot="5400000">
            <a:off x="8802151" y="839730"/>
            <a:ext cx="220993" cy="19583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"/>
          <p:cNvSpPr>
            <a:spLocks/>
          </p:cNvSpPr>
          <p:nvPr userDrawn="1"/>
        </p:nvSpPr>
        <p:spPr bwMode="auto">
          <a:xfrm rot="5400000">
            <a:off x="8431543" y="223768"/>
            <a:ext cx="406310" cy="36006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文本框 9"/>
          <p:cNvSpPr txBox="1"/>
          <p:nvPr userDrawn="1"/>
        </p:nvSpPr>
        <p:spPr>
          <a:xfrm>
            <a:off x="324322" y="216930"/>
            <a:ext cx="1230276" cy="267382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marL="0" lvl="1"/>
            <a:r>
              <a: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添加标题文字</a:t>
            </a:r>
            <a:endParaRPr lang="en-US" altLang="ko-KR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5F0A0AF-8D61-E512-5D9F-16D6509425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5588" cy="12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CF45DF-58F7-C6B1-8469-FFBA2410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828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8B6FAC-F8ED-118D-5049-30B659614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8288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0FBB2-383C-2EF2-ED1F-AE92F7650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0DB2-45A0-472F-A1DE-058AF06C9D4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478AED-5668-A299-2FDB-534A6F4C1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76032-6E63-96F0-9FE3-9CE69E7EA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ED97-C923-43A9-A7DF-6EECEBBB5B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34D370-3E54-93B8-1BA5-32C2137709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2" y="3820278"/>
            <a:ext cx="9153529" cy="13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E813-D725-4D08-8A53-A310F3B52505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0B27-0958-4C4C-BDB9-66010A4DD1C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6E5217C-9C61-8EA1-8106-0C01B563991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88" cy="19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E38700B-3867-C315-181E-7E6EF3D623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2" y="3820278"/>
            <a:ext cx="9153529" cy="13612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B3ED07-A41C-24E4-BF5D-E86F42E9B6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34" y="196280"/>
            <a:ext cx="2255715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9AC051-A190-D320-4DAD-106F0CA081F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67" y="124272"/>
            <a:ext cx="2255715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/>
          <p:cNvSpPr>
            <a:spLocks/>
          </p:cNvSpPr>
          <p:nvPr/>
        </p:nvSpPr>
        <p:spPr bwMode="auto">
          <a:xfrm rot="5400000">
            <a:off x="991289" y="2297148"/>
            <a:ext cx="804682" cy="7130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1017333" y="3149607"/>
            <a:ext cx="175662" cy="175686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2473501" y="644606"/>
            <a:ext cx="319328" cy="319373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 flipH="1">
            <a:off x="2367646" y="930526"/>
            <a:ext cx="531038" cy="531111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468423" y="52264"/>
            <a:ext cx="647987" cy="6480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flipH="1">
            <a:off x="1975892" y="653415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96567" y="1679671"/>
            <a:ext cx="1192995" cy="11931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1667980" y="1708238"/>
            <a:ext cx="744574" cy="74467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265008" y="2849244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 flipH="1">
            <a:off x="314269" y="3724672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618374" y="2631105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 flipH="1">
            <a:off x="2468762" y="292310"/>
            <a:ext cx="193622" cy="193648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 flipH="1">
            <a:off x="3182725" y="198372"/>
            <a:ext cx="187850" cy="187876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 flipH="1">
            <a:off x="1072014" y="274801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 rot="5400000">
            <a:off x="3177858" y="655112"/>
            <a:ext cx="508065" cy="45449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 rot="5400000">
            <a:off x="595674" y="3335806"/>
            <a:ext cx="220993" cy="19583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 rot="5400000">
            <a:off x="2605761" y="1702490"/>
            <a:ext cx="400905" cy="35527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08252" y="700336"/>
            <a:ext cx="1705194" cy="1705868"/>
            <a:chOff x="3737095" y="556320"/>
            <a:chExt cx="1705194" cy="1705868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3737095" y="556320"/>
              <a:ext cx="1705194" cy="170586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850589" y="670051"/>
              <a:ext cx="1478207" cy="147840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ysClr val="window" lastClr="FFFFFF"/>
                </a:gs>
                <a:gs pos="0">
                  <a:srgbClr val="B8BBBC"/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</p:grpSp>
      <p:sp>
        <p:nvSpPr>
          <p:cNvPr id="2" name="TextBox 7">
            <a:extLst>
              <a:ext uri="{FF2B5EF4-FFF2-40B4-BE49-F238E27FC236}">
                <a16:creationId xmlns:a16="http://schemas.microsoft.com/office/drawing/2014/main" id="{22DB18C2-C49E-353F-DB65-C8DA7FE70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421" y="1288205"/>
            <a:ext cx="503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  <a:sym typeface="微软雅黑" pitchFamily="34" charset="-122"/>
              </a:rPr>
              <a:t>项目答辩</a:t>
            </a:r>
            <a:r>
              <a:rPr lang="en-US" altLang="zh-CN" sz="4000" b="1" dirty="0">
                <a:solidFill>
                  <a:schemeClr val="tx2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  <a:sym typeface="微软雅黑" pitchFamily="34" charset="-122"/>
              </a:rPr>
              <a:t>ppt</a:t>
            </a:r>
            <a:r>
              <a:rPr lang="zh-CN" alt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  <a:sym typeface="微软雅黑" pitchFamily="34" charset="-122"/>
              </a:rPr>
              <a:t>模板</a:t>
            </a:r>
            <a:endParaRPr lang="zh-CN" altLang="en-US" sz="4000" b="1" dirty="0">
              <a:solidFill>
                <a:schemeClr val="tx2"/>
              </a:solidFill>
              <a:latin typeface="Calibri" panose="020F0502020204030204" pitchFamily="34" charset="0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6F6E58-4FBD-6D46-60B4-30F66A296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3" y="827970"/>
            <a:ext cx="1440675" cy="1440675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1E4249F4-66B8-2715-159D-E48AE7C6D6FB}"/>
              </a:ext>
            </a:extLst>
          </p:cNvPr>
          <p:cNvGrpSpPr/>
          <p:nvPr/>
        </p:nvGrpSpPr>
        <p:grpSpPr>
          <a:xfrm>
            <a:off x="4202324" y="2502980"/>
            <a:ext cx="4258902" cy="645628"/>
            <a:chOff x="414560" y="5040880"/>
            <a:chExt cx="4258902" cy="645628"/>
          </a:xfrm>
        </p:grpSpPr>
        <p:sp>
          <p:nvSpPr>
            <p:cNvPr id="43" name="文本框 45">
              <a:extLst>
                <a:ext uri="{FF2B5EF4-FFF2-40B4-BE49-F238E27FC236}">
                  <a16:creationId xmlns:a16="http://schemas.microsoft.com/office/drawing/2014/main" id="{9C2BD46B-9B70-ED0D-2ABA-A4B3E1603C5B}"/>
                </a:ext>
              </a:extLst>
            </p:cNvPr>
            <p:cNvSpPr txBox="1"/>
            <p:nvPr/>
          </p:nvSpPr>
          <p:spPr>
            <a:xfrm>
              <a:off x="1054646" y="5113626"/>
              <a:ext cx="3618816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  <a:sym typeface="微软雅黑"/>
                </a:rPr>
                <a:t>汇报人：</a:t>
              </a:r>
              <a:endPara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微软雅黑"/>
              </a:endParaRPr>
            </a:p>
          </p:txBody>
        </p: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A006C18C-DB66-2E88-BAD9-D8A5E5C8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60" y="5040880"/>
              <a:ext cx="640086" cy="645628"/>
            </a:xfrm>
            <a:prstGeom prst="rect">
              <a:avLst/>
            </a:prstGeom>
          </p:spPr>
        </p:pic>
      </p:grpSp>
      <p:sp>
        <p:nvSpPr>
          <p:cNvPr id="45" name="文本框 11">
            <a:extLst>
              <a:ext uri="{FF2B5EF4-FFF2-40B4-BE49-F238E27FC236}">
                <a16:creationId xmlns:a16="http://schemas.microsoft.com/office/drawing/2014/main" id="{713EC05E-FB43-B244-6D0F-FD68FDB2D599}"/>
              </a:ext>
            </a:extLst>
          </p:cNvPr>
          <p:cNvSpPr txBox="1"/>
          <p:nvPr/>
        </p:nvSpPr>
        <p:spPr>
          <a:xfrm>
            <a:off x="6130700" y="2577765"/>
            <a:ext cx="152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40808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3427828" y="1709533"/>
            <a:ext cx="2225150" cy="2131511"/>
            <a:chOff x="4569644" y="2278672"/>
            <a:chExt cx="2966351" cy="2841137"/>
          </a:xfrm>
        </p:grpSpPr>
        <p:sp>
          <p:nvSpPr>
            <p:cNvPr id="99" name="MH_Other_2"/>
            <p:cNvSpPr/>
            <p:nvPr>
              <p:custDataLst>
                <p:tags r:id="rId14"/>
              </p:custDataLst>
            </p:nvPr>
          </p:nvSpPr>
          <p:spPr>
            <a:xfrm>
              <a:off x="5603105" y="2278672"/>
              <a:ext cx="1527266" cy="1566065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  <a:gd name="connsiteX28" fmla="*/ 0 w 1768701"/>
                <a:gd name="connsiteY28" fmla="*/ 0 h 1819275"/>
                <a:gd name="connsiteX0" fmla="*/ 0 w 1774058"/>
                <a:gd name="connsiteY0" fmla="*/ 0 h 1819275"/>
                <a:gd name="connsiteX1" fmla="*/ 1239837 w 1774058"/>
                <a:gd name="connsiteY1" fmla="*/ 0 h 1819275"/>
                <a:gd name="connsiteX2" fmla="*/ 1425575 w 1774058"/>
                <a:gd name="connsiteY2" fmla="*/ 1819275 h 1819275"/>
                <a:gd name="connsiteX3" fmla="*/ 1217011 w 1774058"/>
                <a:gd name="connsiteY3" fmla="*/ 1151279 h 1819275"/>
                <a:gd name="connsiteX4" fmla="*/ 1120532 w 1774058"/>
                <a:gd name="connsiteY4" fmla="*/ 960656 h 1819275"/>
                <a:gd name="connsiteX5" fmla="*/ 1125218 w 1774058"/>
                <a:gd name="connsiteY5" fmla="*/ 962449 h 1819275"/>
                <a:gd name="connsiteX6" fmla="*/ 1087312 w 1774058"/>
                <a:gd name="connsiteY6" fmla="*/ 895020 h 1819275"/>
                <a:gd name="connsiteX7" fmla="*/ 1067594 w 1774058"/>
                <a:gd name="connsiteY7" fmla="*/ 856060 h 1819275"/>
                <a:gd name="connsiteX8" fmla="*/ 1044723 w 1774058"/>
                <a:gd name="connsiteY8" fmla="*/ 819259 h 1819275"/>
                <a:gd name="connsiteX9" fmla="*/ 1032247 w 1774058"/>
                <a:gd name="connsiteY9" fmla="*/ 797066 h 1819275"/>
                <a:gd name="connsiteX10" fmla="*/ 1011074 w 1774058"/>
                <a:gd name="connsiteY10" fmla="*/ 765115 h 1819275"/>
                <a:gd name="connsiteX11" fmla="*/ 976419 w 1774058"/>
                <a:gd name="connsiteY11" fmla="*/ 709350 h 1819275"/>
                <a:gd name="connsiteX12" fmla="*/ 949071 w 1774058"/>
                <a:gd name="connsiteY12" fmla="*/ 671548 h 1819275"/>
                <a:gd name="connsiteX13" fmla="*/ 932625 w 1774058"/>
                <a:gd name="connsiteY13" fmla="*/ 646730 h 1819275"/>
                <a:gd name="connsiteX14" fmla="*/ 911183 w 1774058"/>
                <a:gd name="connsiteY14" fmla="*/ 619176 h 1819275"/>
                <a:gd name="connsiteX15" fmla="*/ 873826 w 1774058"/>
                <a:gd name="connsiteY15" fmla="*/ 567538 h 1819275"/>
                <a:gd name="connsiteX16" fmla="*/ 842456 w 1774058"/>
                <a:gd name="connsiteY16" fmla="*/ 530859 h 1819275"/>
                <a:gd name="connsiteX17" fmla="*/ 827460 w 1774058"/>
                <a:gd name="connsiteY17" fmla="*/ 511589 h 1819275"/>
                <a:gd name="connsiteX18" fmla="*/ 804660 w 1774058"/>
                <a:gd name="connsiteY18" fmla="*/ 486667 h 1819275"/>
                <a:gd name="connsiteX19" fmla="*/ 759485 w 1774058"/>
                <a:gd name="connsiteY19" fmla="*/ 433846 h 1819275"/>
                <a:gd name="connsiteX20" fmla="*/ 732019 w 1774058"/>
                <a:gd name="connsiteY20" fmla="*/ 407265 h 1819275"/>
                <a:gd name="connsiteX21" fmla="*/ 717863 w 1774058"/>
                <a:gd name="connsiteY21" fmla="*/ 391791 h 1819275"/>
                <a:gd name="connsiteX22" fmla="*/ 677622 w 1774058"/>
                <a:gd name="connsiteY22" fmla="*/ 354620 h 1819275"/>
                <a:gd name="connsiteX23" fmla="*/ 633065 w 1774058"/>
                <a:gd name="connsiteY23" fmla="*/ 311498 h 1819275"/>
                <a:gd name="connsiteX24" fmla="*/ 619739 w 1774058"/>
                <a:gd name="connsiteY24" fmla="*/ 301151 h 1819275"/>
                <a:gd name="connsiteX25" fmla="*/ 604942 w 1774058"/>
                <a:gd name="connsiteY25" fmla="*/ 287483 h 1819275"/>
                <a:gd name="connsiteX26" fmla="*/ 29334 w 1774058"/>
                <a:gd name="connsiteY26" fmla="*/ 3471 h 1819275"/>
                <a:gd name="connsiteX27" fmla="*/ 7152 w 1774058"/>
                <a:gd name="connsiteY27" fmla="*/ 1798 h 1819275"/>
                <a:gd name="connsiteX28" fmla="*/ 0 w 1774058"/>
                <a:gd name="connsiteY28" fmla="*/ 0 h 1819275"/>
                <a:gd name="connsiteX0" fmla="*/ 0 w 1775399"/>
                <a:gd name="connsiteY0" fmla="*/ 0 h 1819275"/>
                <a:gd name="connsiteX1" fmla="*/ 1239837 w 1775399"/>
                <a:gd name="connsiteY1" fmla="*/ 0 h 1819275"/>
                <a:gd name="connsiteX2" fmla="*/ 1425575 w 1775399"/>
                <a:gd name="connsiteY2" fmla="*/ 1819275 h 1819275"/>
                <a:gd name="connsiteX3" fmla="*/ 1217011 w 1775399"/>
                <a:gd name="connsiteY3" fmla="*/ 1151279 h 1819275"/>
                <a:gd name="connsiteX4" fmla="*/ 1120532 w 1775399"/>
                <a:gd name="connsiteY4" fmla="*/ 960656 h 1819275"/>
                <a:gd name="connsiteX5" fmla="*/ 1125218 w 1775399"/>
                <a:gd name="connsiteY5" fmla="*/ 962449 h 1819275"/>
                <a:gd name="connsiteX6" fmla="*/ 1087312 w 1775399"/>
                <a:gd name="connsiteY6" fmla="*/ 895020 h 1819275"/>
                <a:gd name="connsiteX7" fmla="*/ 1067594 w 1775399"/>
                <a:gd name="connsiteY7" fmla="*/ 856060 h 1819275"/>
                <a:gd name="connsiteX8" fmla="*/ 1044723 w 1775399"/>
                <a:gd name="connsiteY8" fmla="*/ 819259 h 1819275"/>
                <a:gd name="connsiteX9" fmla="*/ 1032247 w 1775399"/>
                <a:gd name="connsiteY9" fmla="*/ 797066 h 1819275"/>
                <a:gd name="connsiteX10" fmla="*/ 1011074 w 1775399"/>
                <a:gd name="connsiteY10" fmla="*/ 765115 h 1819275"/>
                <a:gd name="connsiteX11" fmla="*/ 976419 w 1775399"/>
                <a:gd name="connsiteY11" fmla="*/ 709350 h 1819275"/>
                <a:gd name="connsiteX12" fmla="*/ 949071 w 1775399"/>
                <a:gd name="connsiteY12" fmla="*/ 671548 h 1819275"/>
                <a:gd name="connsiteX13" fmla="*/ 932625 w 1775399"/>
                <a:gd name="connsiteY13" fmla="*/ 646730 h 1819275"/>
                <a:gd name="connsiteX14" fmla="*/ 911183 w 1775399"/>
                <a:gd name="connsiteY14" fmla="*/ 619176 h 1819275"/>
                <a:gd name="connsiteX15" fmla="*/ 873826 w 1775399"/>
                <a:gd name="connsiteY15" fmla="*/ 567538 h 1819275"/>
                <a:gd name="connsiteX16" fmla="*/ 842456 w 1775399"/>
                <a:gd name="connsiteY16" fmla="*/ 530859 h 1819275"/>
                <a:gd name="connsiteX17" fmla="*/ 827460 w 1775399"/>
                <a:gd name="connsiteY17" fmla="*/ 511589 h 1819275"/>
                <a:gd name="connsiteX18" fmla="*/ 804660 w 1775399"/>
                <a:gd name="connsiteY18" fmla="*/ 486667 h 1819275"/>
                <a:gd name="connsiteX19" fmla="*/ 759485 w 1775399"/>
                <a:gd name="connsiteY19" fmla="*/ 433846 h 1819275"/>
                <a:gd name="connsiteX20" fmla="*/ 732019 w 1775399"/>
                <a:gd name="connsiteY20" fmla="*/ 407265 h 1819275"/>
                <a:gd name="connsiteX21" fmla="*/ 717863 w 1775399"/>
                <a:gd name="connsiteY21" fmla="*/ 391791 h 1819275"/>
                <a:gd name="connsiteX22" fmla="*/ 677622 w 1775399"/>
                <a:gd name="connsiteY22" fmla="*/ 354620 h 1819275"/>
                <a:gd name="connsiteX23" fmla="*/ 633065 w 1775399"/>
                <a:gd name="connsiteY23" fmla="*/ 311498 h 1819275"/>
                <a:gd name="connsiteX24" fmla="*/ 619739 w 1775399"/>
                <a:gd name="connsiteY24" fmla="*/ 301151 h 1819275"/>
                <a:gd name="connsiteX25" fmla="*/ 604942 w 1775399"/>
                <a:gd name="connsiteY25" fmla="*/ 287483 h 1819275"/>
                <a:gd name="connsiteX26" fmla="*/ 29334 w 1775399"/>
                <a:gd name="connsiteY26" fmla="*/ 3471 h 1819275"/>
                <a:gd name="connsiteX27" fmla="*/ 7152 w 1775399"/>
                <a:gd name="connsiteY27" fmla="*/ 1798 h 1819275"/>
                <a:gd name="connsiteX28" fmla="*/ 0 w 1775399"/>
                <a:gd name="connsiteY28" fmla="*/ 0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5399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E94744"/>
                </a:gs>
                <a:gs pos="64000">
                  <a:srgbClr val="E94744"/>
                </a:gs>
                <a:gs pos="4200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MH_Other_3"/>
            <p:cNvSpPr/>
            <p:nvPr>
              <p:custDataLst>
                <p:tags r:id="rId15"/>
              </p:custDataLst>
            </p:nvPr>
          </p:nvSpPr>
          <p:spPr>
            <a:xfrm rot="18018922">
              <a:off x="4902080" y="2334226"/>
              <a:ext cx="1520211" cy="1564301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A783A">
                    <a:shade val="30000"/>
                    <a:satMod val="115000"/>
                  </a:srgbClr>
                </a:gs>
                <a:gs pos="50000">
                  <a:srgbClr val="FA783A">
                    <a:shade val="67500"/>
                    <a:satMod val="115000"/>
                  </a:srgbClr>
                </a:gs>
                <a:gs pos="100000">
                  <a:srgbClr val="FA783A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MH_Other_4"/>
            <p:cNvSpPr/>
            <p:nvPr>
              <p:custDataLst>
                <p:tags r:id="rId16"/>
              </p:custDataLst>
            </p:nvPr>
          </p:nvSpPr>
          <p:spPr>
            <a:xfrm rot="14427225">
              <a:off x="4591689" y="2963825"/>
              <a:ext cx="1520211" cy="1564301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E94744"/>
                </a:gs>
                <a:gs pos="64000">
                  <a:srgbClr val="E94744"/>
                </a:gs>
                <a:gs pos="4200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 defTabSz="914400"/>
              <a:endParaRPr lang="zh-CN" altLang="en-US" sz="900" kern="0">
                <a:solidFill>
                  <a:sysClr val="window" lastClr="FFFFFF">
                    <a:lumMod val="50000"/>
                  </a:sys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2" name="MH_Other_5"/>
            <p:cNvSpPr/>
            <p:nvPr>
              <p:custDataLst>
                <p:tags r:id="rId17"/>
              </p:custDataLst>
            </p:nvPr>
          </p:nvSpPr>
          <p:spPr>
            <a:xfrm rot="10859581">
              <a:off x="4982323" y="3553744"/>
              <a:ext cx="1520211" cy="1566065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F17445"/>
                </a:gs>
                <a:gs pos="64000">
                  <a:srgbClr val="F17445"/>
                </a:gs>
                <a:gs pos="4200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3" name="MH_Other_6"/>
            <p:cNvSpPr/>
            <p:nvPr>
              <p:custDataLst>
                <p:tags r:id="rId18"/>
              </p:custDataLst>
            </p:nvPr>
          </p:nvSpPr>
          <p:spPr>
            <a:xfrm rot="7267884">
              <a:off x="5678939" y="3509655"/>
              <a:ext cx="1521974" cy="1564300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E94744"/>
                </a:gs>
                <a:gs pos="64000">
                  <a:srgbClr val="E94744"/>
                </a:gs>
                <a:gs pos="4200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MH_Other_7"/>
            <p:cNvSpPr/>
            <p:nvPr>
              <p:custDataLst>
                <p:tags r:id="rId19"/>
              </p:custDataLst>
            </p:nvPr>
          </p:nvSpPr>
          <p:spPr>
            <a:xfrm rot="3662163">
              <a:off x="5992857" y="2881818"/>
              <a:ext cx="1520211" cy="1566064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F17445"/>
                </a:gs>
                <a:gs pos="64000">
                  <a:srgbClr val="F17445"/>
                </a:gs>
                <a:gs pos="4200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 defTabSz="914400"/>
              <a:endParaRPr lang="zh-CN" altLang="en-US" sz="900" kern="0">
                <a:solidFill>
                  <a:sysClr val="window" lastClr="FFFFFF">
                    <a:lumMod val="50000"/>
                  </a:sys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MH_Other_1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386409" y="3141055"/>
              <a:ext cx="1327439" cy="115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lvl="0" algn="ctr" defTabSz="914400">
                <a:defRPr/>
              </a:pPr>
              <a:r>
                <a:rPr lang="zh-CN" altLang="en-US" sz="21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itchFamily="34" charset="-122"/>
                </a:rPr>
                <a:t>添加</a:t>
              </a:r>
              <a:endParaRPr lang="en-US" altLang="zh-CN" sz="2100" kern="0" dirty="0">
                <a:solidFill>
                  <a:sysClr val="window" lastClr="FFFFFF">
                    <a:lumMod val="50000"/>
                  </a:sysClr>
                </a:solidFill>
                <a:latin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zh-CN" altLang="en-US" sz="21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itchFamily="34" charset="-122"/>
                </a:rPr>
                <a:t>内容</a:t>
              </a:r>
            </a:p>
          </p:txBody>
        </p:sp>
      </p:grpSp>
      <p:sp>
        <p:nvSpPr>
          <p:cNvPr id="106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2652187" y="3811220"/>
            <a:ext cx="3727987" cy="57819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81000"/>
                  <a:lumOff val="19000"/>
                  <a:alpha val="88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68581" tIns="34291" rIns="68581" bIns="34291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宋体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73022" y="1284818"/>
            <a:ext cx="3279225" cy="732996"/>
            <a:chOff x="1030515" y="1712561"/>
            <a:chExt cx="4371541" cy="977027"/>
          </a:xfrm>
        </p:grpSpPr>
        <p:sp>
          <p:nvSpPr>
            <p:cNvPr id="108" name="MH_Other_8"/>
            <p:cNvSpPr/>
            <p:nvPr>
              <p:custDataLst>
                <p:tags r:id="rId12"/>
              </p:custDataLst>
            </p:nvPr>
          </p:nvSpPr>
          <p:spPr>
            <a:xfrm flipH="1">
              <a:off x="4181654" y="2202837"/>
              <a:ext cx="1220402" cy="439134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09" name="MH_SubTitle_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30515" y="1712561"/>
              <a:ext cx="3114104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gency FB"/>
                  <a:ea typeface="+mn-ea"/>
                </a:rPr>
                <a:t>添加内容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gency FB"/>
                <a:ea typeface="+mn-ea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764542" y="2382988"/>
            <a:ext cx="2758535" cy="732996"/>
            <a:chOff x="1019213" y="3176336"/>
            <a:chExt cx="3677408" cy="977027"/>
          </a:xfrm>
        </p:grpSpPr>
        <p:cxnSp>
          <p:nvCxnSpPr>
            <p:cNvPr id="111" name="MH_Other_13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181654" y="3765374"/>
              <a:ext cx="514967" cy="0"/>
            </a:xfrm>
            <a:prstGeom prst="straightConnector1">
              <a:avLst/>
            </a:prstGeom>
            <a:noFill/>
            <a:ln w="19050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MH_SubTitle_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19213" y="3176336"/>
              <a:ext cx="3114104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gency FB"/>
                  <a:ea typeface="+mn-ea"/>
                </a:rPr>
                <a:t>添加内容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gency FB"/>
                <a:ea typeface="+mn-ea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784863" y="3533590"/>
            <a:ext cx="3267383" cy="732996"/>
            <a:chOff x="1046302" y="4709999"/>
            <a:chExt cx="4355754" cy="977027"/>
          </a:xfrm>
        </p:grpSpPr>
        <p:sp>
          <p:nvSpPr>
            <p:cNvPr id="114" name="MH_Other_10"/>
            <p:cNvSpPr/>
            <p:nvPr>
              <p:custDataLst>
                <p:tags r:id="rId8"/>
              </p:custDataLst>
            </p:nvPr>
          </p:nvSpPr>
          <p:spPr>
            <a:xfrm flipH="1" flipV="1">
              <a:off x="4181654" y="4798836"/>
              <a:ext cx="1220402" cy="439134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15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46302" y="4709999"/>
              <a:ext cx="3114104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gency FB"/>
                  <a:ea typeface="+mn-ea"/>
                </a:rPr>
                <a:t>添加内容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gency FB"/>
                <a:ea typeface="+mn-ea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002101" y="1284818"/>
            <a:ext cx="3364355" cy="732996"/>
            <a:chOff x="6668310" y="1712561"/>
            <a:chExt cx="4485028" cy="977027"/>
          </a:xfrm>
        </p:grpSpPr>
        <p:sp>
          <p:nvSpPr>
            <p:cNvPr id="117" name="MH_Other_9"/>
            <p:cNvSpPr/>
            <p:nvPr>
              <p:custDataLst>
                <p:tags r:id="rId6"/>
              </p:custDataLst>
            </p:nvPr>
          </p:nvSpPr>
          <p:spPr>
            <a:xfrm>
              <a:off x="6668310" y="2202837"/>
              <a:ext cx="1220402" cy="439134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18" name="MH_SubTitle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039234" y="1712561"/>
              <a:ext cx="3114104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gency FB"/>
                  <a:ea typeface="+mn-ea"/>
                </a:rPr>
                <a:t>添加内容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gency FB"/>
                <a:ea typeface="+mn-ea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5402949" y="2382988"/>
            <a:ext cx="2955031" cy="732996"/>
            <a:chOff x="7202679" y="3176336"/>
            <a:chExt cx="3939357" cy="977027"/>
          </a:xfrm>
        </p:grpSpPr>
        <p:cxnSp>
          <p:nvCxnSpPr>
            <p:cNvPr id="120" name="MH_Other_12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7202679" y="3747740"/>
              <a:ext cx="686034" cy="10582"/>
            </a:xfrm>
            <a:prstGeom prst="straightConnector1">
              <a:avLst/>
            </a:prstGeom>
            <a:noFill/>
            <a:ln w="19050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027932" y="3176336"/>
              <a:ext cx="3114104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gency FB"/>
                  <a:ea typeface="+mn-ea"/>
                </a:rPr>
                <a:t>添加内容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gency FB"/>
                <a:ea typeface="+mn-ea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002102" y="3533590"/>
            <a:ext cx="3376197" cy="732996"/>
            <a:chOff x="6668310" y="4709999"/>
            <a:chExt cx="4500815" cy="977027"/>
          </a:xfrm>
        </p:grpSpPr>
        <p:sp>
          <p:nvSpPr>
            <p:cNvPr id="123" name="MH_Other_11"/>
            <p:cNvSpPr/>
            <p:nvPr>
              <p:custDataLst>
                <p:tags r:id="rId2"/>
              </p:custDataLst>
            </p:nvPr>
          </p:nvSpPr>
          <p:spPr>
            <a:xfrm flipV="1">
              <a:off x="6668310" y="4798836"/>
              <a:ext cx="1220402" cy="439134"/>
            </a:xfrm>
            <a:custGeom>
              <a:avLst/>
              <a:gdLst>
                <a:gd name="connsiteX0" fmla="*/ 0 w 2286000"/>
                <a:gd name="connsiteY0" fmla="*/ 472440 h 472440"/>
                <a:gd name="connsiteX1" fmla="*/ 472440 w 2286000"/>
                <a:gd name="connsiteY1" fmla="*/ 0 h 472440"/>
                <a:gd name="connsiteX2" fmla="*/ 2286000 w 2286000"/>
                <a:gd name="connsiteY2" fmla="*/ 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 algn="ctr">
              <a:solidFill>
                <a:srgbClr val="ADADAD"/>
              </a:solidFill>
              <a:prstDash val="sysDot"/>
              <a:miter lim="800000"/>
              <a:headEnd type="oval" w="sm" len="sm"/>
              <a:tailEnd type="oval" w="sm" len="sm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24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055021" y="4709999"/>
              <a:ext cx="3114104" cy="9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gency FB"/>
                  <a:ea typeface="+mn-ea"/>
                </a:rPr>
                <a:t>添加内容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gency FB"/>
                <a:ea typeface="+mn-ea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5C095A0-3149-3C46-920C-9BAABB538890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4885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 rot="9205952">
            <a:off x="3569881" y="2862890"/>
            <a:ext cx="1685155" cy="187422"/>
          </a:xfrm>
          <a:prstGeom prst="rect">
            <a:avLst/>
          </a:prstGeom>
          <a:solidFill>
            <a:srgbClr val="E3413E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 rot="2256138">
            <a:off x="3362180" y="3757839"/>
            <a:ext cx="1904738" cy="175548"/>
          </a:xfrm>
          <a:prstGeom prst="rect">
            <a:avLst/>
          </a:prstGeom>
          <a:solidFill>
            <a:srgbClr val="FA783A"/>
          </a:soli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 rot="2256138">
            <a:off x="3362180" y="1858565"/>
            <a:ext cx="1904738" cy="175548"/>
          </a:xfrm>
          <a:prstGeom prst="rect">
            <a:avLst/>
          </a:prstGeom>
          <a:solidFill>
            <a:srgbClr val="EC6C3E"/>
          </a:soli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A783A"/>
              </a:solidFill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3328197" y="1105866"/>
            <a:ext cx="577007" cy="577236"/>
            <a:chOff x="4609713" y="938201"/>
            <a:chExt cx="769410" cy="769410"/>
          </a:xfrm>
        </p:grpSpPr>
        <p:grpSp>
          <p:nvGrpSpPr>
            <p:cNvPr id="99" name="组合 98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01" name="圆角矩形 100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0" name="文本框 23"/>
            <p:cNvSpPr txBox="1"/>
            <p:nvPr/>
          </p:nvSpPr>
          <p:spPr>
            <a:xfrm>
              <a:off x="4708490" y="1058526"/>
              <a:ext cx="670633" cy="4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  <a:cs typeface="Aharoni" panose="02010803020104030203" pitchFamily="2" charset="-79"/>
                </a:rPr>
                <a:t>01</a:t>
              </a:r>
              <a:endParaRPr lang="zh-CN" altLang="en-US" sz="1800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835084" y="2176627"/>
            <a:ext cx="577007" cy="577236"/>
            <a:chOff x="6619070" y="2365442"/>
            <a:chExt cx="769410" cy="769410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106" name="圆角矩形 105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5" name="文本框 24"/>
            <p:cNvSpPr txBox="1"/>
            <p:nvPr/>
          </p:nvSpPr>
          <p:spPr>
            <a:xfrm>
              <a:off x="6700218" y="2496463"/>
              <a:ext cx="686188" cy="4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  <a:cs typeface="Aharoni" panose="02010803020104030203" pitchFamily="2" charset="-79"/>
                </a:rPr>
                <a:t>02</a:t>
              </a:r>
              <a:endParaRPr lang="zh-CN" altLang="en-US" sz="1800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28197" y="3125790"/>
            <a:ext cx="577007" cy="577236"/>
            <a:chOff x="4609713" y="3630601"/>
            <a:chExt cx="769410" cy="769410"/>
          </a:xfrm>
        </p:grpSpPr>
        <p:grpSp>
          <p:nvGrpSpPr>
            <p:cNvPr id="109" name="组合 108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10" name="文本框 25"/>
            <p:cNvSpPr txBox="1"/>
            <p:nvPr/>
          </p:nvSpPr>
          <p:spPr>
            <a:xfrm>
              <a:off x="4688057" y="3734476"/>
              <a:ext cx="691066" cy="4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  <a:cs typeface="Aharoni" panose="02010803020104030203" pitchFamily="2" charset="-79"/>
                </a:rPr>
                <a:t>03</a:t>
              </a:r>
              <a:endParaRPr lang="zh-CN" altLang="en-US" sz="1800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833530" y="4069056"/>
            <a:ext cx="577007" cy="577236"/>
            <a:chOff x="6616997" y="4887901"/>
            <a:chExt cx="769410" cy="769410"/>
          </a:xfrm>
        </p:grpSpPr>
        <p:grpSp>
          <p:nvGrpSpPr>
            <p:cNvPr id="114" name="组合 113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116" name="圆角矩形 115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15" name="文本框 26"/>
            <p:cNvSpPr txBox="1"/>
            <p:nvPr/>
          </p:nvSpPr>
          <p:spPr>
            <a:xfrm>
              <a:off x="6694266" y="5004465"/>
              <a:ext cx="692141" cy="4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  <a:cs typeface="Aharoni" panose="02010803020104030203" pitchFamily="2" charset="-79"/>
                </a:rPr>
                <a:t>04</a:t>
              </a:r>
              <a:endParaRPr lang="zh-CN" altLang="en-US" sz="1800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60426" y="1847153"/>
            <a:ext cx="2989057" cy="921011"/>
            <a:chOff x="1852445" y="1926278"/>
            <a:chExt cx="3985755" cy="1227635"/>
          </a:xfrm>
        </p:grpSpPr>
        <p:sp>
          <p:nvSpPr>
            <p:cNvPr id="119" name="任意多边形 118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" fmla="*/ 2975428 w 2975428"/>
                <a:gd name="connsiteY0" fmla="*/ 537029 h 537029"/>
                <a:gd name="connsiteX1" fmla="*/ 2307771 w 2975428"/>
                <a:gd name="connsiteY1" fmla="*/ 0 h 537029"/>
                <a:gd name="connsiteX2" fmla="*/ 0 w 2975428"/>
                <a:gd name="connsiteY2" fmla="*/ 0 h 537029"/>
                <a:gd name="connsiteX0" fmla="*/ 3004456 w 3004456"/>
                <a:gd name="connsiteY0" fmla="*/ 537029 h 537029"/>
                <a:gd name="connsiteX1" fmla="*/ 2336799 w 3004456"/>
                <a:gd name="connsiteY1" fmla="*/ 0 h 537029"/>
                <a:gd name="connsiteX2" fmla="*/ 0 w 3004456"/>
                <a:gd name="connsiteY2" fmla="*/ 0 h 537029"/>
                <a:gd name="connsiteX0" fmla="*/ 3156340 w 3156340"/>
                <a:gd name="connsiteY0" fmla="*/ 537029 h 537029"/>
                <a:gd name="connsiteX1" fmla="*/ 2488683 w 3156340"/>
                <a:gd name="connsiteY1" fmla="*/ 0 h 537029"/>
                <a:gd name="connsiteX2" fmla="*/ 0 w 3156340"/>
                <a:gd name="connsiteY2" fmla="*/ 0 h 537029"/>
                <a:gd name="connsiteX0" fmla="*/ 3788175 w 3788175"/>
                <a:gd name="connsiteY0" fmla="*/ 537029 h 537029"/>
                <a:gd name="connsiteX1" fmla="*/ 3120518 w 3788175"/>
                <a:gd name="connsiteY1" fmla="*/ 0 h 537029"/>
                <a:gd name="connsiteX2" fmla="*/ 0 w 3788175"/>
                <a:gd name="connsiteY2" fmla="*/ 0 h 537029"/>
                <a:gd name="connsiteX0" fmla="*/ 5035644 w 5035644"/>
                <a:gd name="connsiteY0" fmla="*/ 1492882 h 1492882"/>
                <a:gd name="connsiteX1" fmla="*/ 3120518 w 5035644"/>
                <a:gd name="connsiteY1" fmla="*/ 0 h 1492882"/>
                <a:gd name="connsiteX2" fmla="*/ 0 w 5035644"/>
                <a:gd name="connsiteY2" fmla="*/ 0 h 149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260426" y="3739765"/>
            <a:ext cx="2989057" cy="921011"/>
            <a:chOff x="1852445" y="4448982"/>
            <a:chExt cx="3985755" cy="1227635"/>
          </a:xfrm>
        </p:grpSpPr>
        <p:sp>
          <p:nvSpPr>
            <p:cNvPr id="122" name="任意多边形 121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" fmla="*/ 2975428 w 2975428"/>
                <a:gd name="connsiteY0" fmla="*/ 537029 h 537029"/>
                <a:gd name="connsiteX1" fmla="*/ 2307771 w 2975428"/>
                <a:gd name="connsiteY1" fmla="*/ 0 h 537029"/>
                <a:gd name="connsiteX2" fmla="*/ 0 w 2975428"/>
                <a:gd name="connsiteY2" fmla="*/ 0 h 537029"/>
                <a:gd name="connsiteX0" fmla="*/ 3004456 w 3004456"/>
                <a:gd name="connsiteY0" fmla="*/ 537029 h 537029"/>
                <a:gd name="connsiteX1" fmla="*/ 2336799 w 3004456"/>
                <a:gd name="connsiteY1" fmla="*/ 0 h 537029"/>
                <a:gd name="connsiteX2" fmla="*/ 0 w 3004456"/>
                <a:gd name="connsiteY2" fmla="*/ 0 h 537029"/>
                <a:gd name="connsiteX0" fmla="*/ 3156340 w 3156340"/>
                <a:gd name="connsiteY0" fmla="*/ 537029 h 537029"/>
                <a:gd name="connsiteX1" fmla="*/ 2488683 w 3156340"/>
                <a:gd name="connsiteY1" fmla="*/ 0 h 537029"/>
                <a:gd name="connsiteX2" fmla="*/ 0 w 3156340"/>
                <a:gd name="connsiteY2" fmla="*/ 0 h 537029"/>
                <a:gd name="connsiteX0" fmla="*/ 3788175 w 3788175"/>
                <a:gd name="connsiteY0" fmla="*/ 537029 h 537029"/>
                <a:gd name="connsiteX1" fmla="*/ 3120518 w 3788175"/>
                <a:gd name="connsiteY1" fmla="*/ 0 h 537029"/>
                <a:gd name="connsiteX2" fmla="*/ 0 w 3788175"/>
                <a:gd name="connsiteY2" fmla="*/ 0 h 537029"/>
                <a:gd name="connsiteX0" fmla="*/ 5035644 w 5035644"/>
                <a:gd name="connsiteY0" fmla="*/ 1492882 h 1492882"/>
                <a:gd name="connsiteX1" fmla="*/ 3120518 w 5035644"/>
                <a:gd name="connsiteY1" fmla="*/ 0 h 1492882"/>
                <a:gd name="connsiteX2" fmla="*/ 0 w 5035644"/>
                <a:gd name="connsiteY2" fmla="*/ 0 h 149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553746" y="3157154"/>
            <a:ext cx="3184434" cy="952079"/>
            <a:chOff x="6243920" y="3672406"/>
            <a:chExt cx="4246280" cy="1269047"/>
          </a:xfrm>
        </p:grpSpPr>
        <p:sp>
          <p:nvSpPr>
            <p:cNvPr id="125" name="任意多边形 124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" fmla="*/ 0 w 4203700"/>
                <a:gd name="connsiteY0" fmla="*/ 1206500 h 1206500"/>
                <a:gd name="connsiteX1" fmla="*/ 1701800 w 4203700"/>
                <a:gd name="connsiteY1" fmla="*/ 25400 h 1206500"/>
                <a:gd name="connsiteX2" fmla="*/ 4203700 w 4203700"/>
                <a:gd name="connsiteY2" fmla="*/ 0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4553746" y="1231625"/>
            <a:ext cx="3184434" cy="952079"/>
            <a:chOff x="6243920" y="1105827"/>
            <a:chExt cx="4246280" cy="1269047"/>
          </a:xfrm>
        </p:grpSpPr>
        <p:sp>
          <p:nvSpPr>
            <p:cNvPr id="128" name="任意多边形 127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" fmla="*/ 0 w 4203700"/>
                <a:gd name="connsiteY0" fmla="*/ 1206500 h 1206500"/>
                <a:gd name="connsiteX1" fmla="*/ 1701800 w 4203700"/>
                <a:gd name="connsiteY1" fmla="*/ 25400 h 1206500"/>
                <a:gd name="connsiteX2" fmla="*/ 4203700 w 4203700"/>
                <a:gd name="connsiteY2" fmla="*/ 0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文本框 44"/>
          <p:cNvSpPr txBox="1"/>
          <p:nvPr/>
        </p:nvSpPr>
        <p:spPr>
          <a:xfrm>
            <a:off x="6259145" y="1887117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1" name="矩形 130"/>
          <p:cNvSpPr/>
          <p:nvPr/>
        </p:nvSpPr>
        <p:spPr>
          <a:xfrm>
            <a:off x="6276469" y="2183704"/>
            <a:ext cx="1512610" cy="2678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2" name="文本框 44"/>
          <p:cNvSpPr txBox="1"/>
          <p:nvPr/>
        </p:nvSpPr>
        <p:spPr>
          <a:xfrm>
            <a:off x="6280050" y="3815089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3" name="矩形 132"/>
          <p:cNvSpPr/>
          <p:nvPr/>
        </p:nvSpPr>
        <p:spPr>
          <a:xfrm>
            <a:off x="6297374" y="4111676"/>
            <a:ext cx="1512610" cy="2678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4" name="文本框 44"/>
          <p:cNvSpPr txBox="1"/>
          <p:nvPr/>
        </p:nvSpPr>
        <p:spPr>
          <a:xfrm>
            <a:off x="1365931" y="3460746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A78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5" name="矩形 134"/>
          <p:cNvSpPr/>
          <p:nvPr/>
        </p:nvSpPr>
        <p:spPr>
          <a:xfrm>
            <a:off x="1383254" y="3757333"/>
            <a:ext cx="1512610" cy="2678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6" name="文本框 44"/>
          <p:cNvSpPr txBox="1"/>
          <p:nvPr/>
        </p:nvSpPr>
        <p:spPr>
          <a:xfrm>
            <a:off x="1365931" y="1569953"/>
            <a:ext cx="85664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E3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37" name="矩形 136"/>
          <p:cNvSpPr/>
          <p:nvPr/>
        </p:nvSpPr>
        <p:spPr>
          <a:xfrm>
            <a:off x="1383254" y="1866539"/>
            <a:ext cx="1512610" cy="2678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2471440-3568-A4D6-E87C-8F4B740C40B8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33225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2774" y="993865"/>
            <a:ext cx="1524054" cy="1524657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3956720" y="2828280"/>
            <a:ext cx="1190519" cy="3924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</a:p>
        </p:txBody>
      </p:sp>
      <p:sp>
        <p:nvSpPr>
          <p:cNvPr id="7" name="Rectangle 49"/>
          <p:cNvSpPr/>
          <p:nvPr/>
        </p:nvSpPr>
        <p:spPr>
          <a:xfrm>
            <a:off x="3492767" y="3152583"/>
            <a:ext cx="2160053" cy="438717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8" name="Rectangle 60"/>
          <p:cNvSpPr/>
          <p:nvPr/>
        </p:nvSpPr>
        <p:spPr>
          <a:xfrm>
            <a:off x="3276762" y="3627989"/>
            <a:ext cx="2592063" cy="272062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添加内容</a:t>
            </a:r>
          </a:p>
        </p:txBody>
      </p:sp>
      <p:cxnSp>
        <p:nvCxnSpPr>
          <p:cNvPr id="9" name="Straight Connector 2"/>
          <p:cNvCxnSpPr/>
          <p:nvPr/>
        </p:nvCxnSpPr>
        <p:spPr>
          <a:xfrm>
            <a:off x="3384764" y="3621716"/>
            <a:ext cx="2322057" cy="0"/>
          </a:xfrm>
          <a:prstGeom prst="line">
            <a:avLst/>
          </a:prstGeom>
          <a:ln w="9525">
            <a:solidFill>
              <a:srgbClr val="FA783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flipH="1">
            <a:off x="3453381" y="4572772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 flipH="1">
            <a:off x="1639586" y="4496928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1740786" y="4889827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-1058344" y="3724672"/>
            <a:ext cx="1695976" cy="169620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flipH="1">
            <a:off x="944796" y="3935943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flipH="1">
            <a:off x="2679716" y="4271711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2705999" y="4728847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flipH="1">
            <a:off x="517854" y="4528867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flipH="1">
            <a:off x="2124298" y="3986580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1481738" y="4193368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8312322" y="3696046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671194" y="4403583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971329" y="4629860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7180114" y="4720818"/>
            <a:ext cx="1695976" cy="1696200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7729922" y="4219943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5321130" y="4964933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910258" y="4392361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181704" y="4215662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8871294" y="3709595"/>
            <a:ext cx="206760" cy="206788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565654" y="4143824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40" name="KSO_Shape"/>
          <p:cNvSpPr>
            <a:spLocks/>
          </p:cNvSpPr>
          <p:nvPr/>
        </p:nvSpPr>
        <p:spPr bwMode="auto">
          <a:xfrm>
            <a:off x="4190803" y="1431355"/>
            <a:ext cx="655978" cy="64967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6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437496" y="2040390"/>
            <a:ext cx="1460330" cy="2836410"/>
            <a:chOff x="6568848" y="1608342"/>
            <a:chExt cx="1460330" cy="2836410"/>
          </a:xfrm>
        </p:grpSpPr>
        <p:sp>
          <p:nvSpPr>
            <p:cNvPr id="173" name="圆角矩形 172"/>
            <p:cNvSpPr/>
            <p:nvPr/>
          </p:nvSpPr>
          <p:spPr>
            <a:xfrm>
              <a:off x="6568848" y="1608342"/>
              <a:ext cx="1460330" cy="2836410"/>
            </a:xfrm>
            <a:prstGeom prst="roundRect">
              <a:avLst>
                <a:gd name="adj" fmla="val 10535"/>
              </a:avLst>
            </a:prstGeom>
            <a:solidFill>
              <a:srgbClr val="F7F7F7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6568848" y="2976820"/>
              <a:ext cx="1460330" cy="553491"/>
              <a:chOff x="1947258" y="3466616"/>
              <a:chExt cx="2252284" cy="853540"/>
            </a:xfrm>
          </p:grpSpPr>
          <p:sp>
            <p:nvSpPr>
              <p:cNvPr id="193" name="矩形 192"/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E34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2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6723652" y="1795261"/>
              <a:ext cx="1134453" cy="387031"/>
              <a:chOff x="2198560" y="1644530"/>
              <a:chExt cx="1749680" cy="596843"/>
            </a:xfrm>
          </p:grpSpPr>
          <p:pic>
            <p:nvPicPr>
              <p:cNvPr id="197" name="图片 196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98" name="图片 197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199" name="组合 198"/>
            <p:cNvGrpSpPr/>
            <p:nvPr/>
          </p:nvGrpSpPr>
          <p:grpSpPr>
            <a:xfrm>
              <a:off x="6723652" y="3826458"/>
              <a:ext cx="1134453" cy="387031"/>
              <a:chOff x="2198560" y="1644530"/>
              <a:chExt cx="1749680" cy="596843"/>
            </a:xfrm>
          </p:grpSpPr>
          <p:pic>
            <p:nvPicPr>
              <p:cNvPr id="200" name="图片 199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201" name="图片 200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sp>
          <p:nvSpPr>
            <p:cNvPr id="202" name="文本框 112"/>
            <p:cNvSpPr txBox="1"/>
            <p:nvPr/>
          </p:nvSpPr>
          <p:spPr>
            <a:xfrm>
              <a:off x="6988165" y="3020111"/>
              <a:ext cx="6216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04</a:t>
              </a:r>
              <a:endParaRPr lang="zh-CN" altLang="en-US" sz="3000" dirty="0">
                <a:solidFill>
                  <a:schemeClr val="bg1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203" name="文本框 115"/>
            <p:cNvSpPr txBox="1"/>
            <p:nvPr/>
          </p:nvSpPr>
          <p:spPr>
            <a:xfrm>
              <a:off x="6667424" y="1867775"/>
              <a:ext cx="1246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sp>
          <p:nvSpPr>
            <p:cNvPr id="204" name="文本框 118"/>
            <p:cNvSpPr txBox="1"/>
            <p:nvPr/>
          </p:nvSpPr>
          <p:spPr>
            <a:xfrm>
              <a:off x="6785366" y="2331485"/>
              <a:ext cx="1011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grpSp>
          <p:nvGrpSpPr>
            <p:cNvPr id="205" name="组合 204"/>
            <p:cNvGrpSpPr/>
            <p:nvPr/>
          </p:nvGrpSpPr>
          <p:grpSpPr>
            <a:xfrm>
              <a:off x="7208023" y="3926837"/>
              <a:ext cx="196609" cy="193216"/>
              <a:chOff x="5037571" y="856343"/>
              <a:chExt cx="715006" cy="702571"/>
            </a:xfrm>
            <a:solidFill>
              <a:srgbClr val="FFB850"/>
            </a:solidFill>
          </p:grpSpPr>
          <p:sp>
            <p:nvSpPr>
              <p:cNvPr id="206" name="Freeform 39"/>
              <p:cNvSpPr>
                <a:spLocks/>
              </p:cNvSpPr>
              <p:nvPr/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40"/>
              <p:cNvSpPr>
                <a:spLocks noEditPoints="1"/>
              </p:cNvSpPr>
              <p:nvPr/>
            </p:nvSpPr>
            <p:spPr bwMode="auto">
              <a:xfrm>
                <a:off x="5037571" y="889259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41"/>
              <p:cNvSpPr>
                <a:spLocks/>
              </p:cNvSpPr>
              <p:nvPr/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57200" y="2040390"/>
            <a:ext cx="1460330" cy="2836410"/>
            <a:chOff x="4788552" y="1608342"/>
            <a:chExt cx="1460330" cy="2836410"/>
          </a:xfrm>
        </p:grpSpPr>
        <p:sp>
          <p:nvSpPr>
            <p:cNvPr id="86" name="圆角矩形 85"/>
            <p:cNvSpPr/>
            <p:nvPr/>
          </p:nvSpPr>
          <p:spPr>
            <a:xfrm>
              <a:off x="4788552" y="1608342"/>
              <a:ext cx="1460330" cy="2836410"/>
            </a:xfrm>
            <a:prstGeom prst="roundRect">
              <a:avLst>
                <a:gd name="adj" fmla="val 10535"/>
              </a:avLst>
            </a:prstGeom>
            <a:solidFill>
              <a:srgbClr val="F7F7F7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4788552" y="2976820"/>
              <a:ext cx="1460330" cy="553491"/>
              <a:chOff x="1947258" y="3466616"/>
              <a:chExt cx="2252284" cy="853540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FA7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2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4943356" y="1795261"/>
              <a:ext cx="1134453" cy="387031"/>
              <a:chOff x="2198560" y="1644530"/>
              <a:chExt cx="1749680" cy="596843"/>
            </a:xfrm>
          </p:grpSpPr>
          <p:pic>
            <p:nvPicPr>
              <p:cNvPr id="122" name="图片 121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23" name="图片 1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99" name="组合 98"/>
            <p:cNvGrpSpPr/>
            <p:nvPr/>
          </p:nvGrpSpPr>
          <p:grpSpPr>
            <a:xfrm>
              <a:off x="4943356" y="3826458"/>
              <a:ext cx="1134453" cy="387031"/>
              <a:chOff x="2198560" y="1644530"/>
              <a:chExt cx="1749680" cy="596843"/>
            </a:xfrm>
          </p:grpSpPr>
          <p:pic>
            <p:nvPicPr>
              <p:cNvPr id="120" name="图片 119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21" name="图片 120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sp>
          <p:nvSpPr>
            <p:cNvPr id="102" name="文本框 112"/>
            <p:cNvSpPr txBox="1"/>
            <p:nvPr/>
          </p:nvSpPr>
          <p:spPr>
            <a:xfrm>
              <a:off x="5207869" y="3020111"/>
              <a:ext cx="621696" cy="478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03</a:t>
              </a:r>
              <a:endParaRPr lang="zh-CN" altLang="en-US" sz="3000" dirty="0">
                <a:solidFill>
                  <a:schemeClr val="bg1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05" name="文本框 115"/>
            <p:cNvSpPr txBox="1"/>
            <p:nvPr/>
          </p:nvSpPr>
          <p:spPr>
            <a:xfrm>
              <a:off x="4887128" y="1867775"/>
              <a:ext cx="1246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sp>
          <p:nvSpPr>
            <p:cNvPr id="108" name="文本框 118"/>
            <p:cNvSpPr txBox="1"/>
            <p:nvPr/>
          </p:nvSpPr>
          <p:spPr>
            <a:xfrm>
              <a:off x="5005070" y="2331485"/>
              <a:ext cx="1011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5427726" y="3926837"/>
              <a:ext cx="196609" cy="193216"/>
              <a:chOff x="5037571" y="856343"/>
              <a:chExt cx="715006" cy="702571"/>
            </a:xfrm>
            <a:solidFill>
              <a:srgbClr val="FFB850"/>
            </a:solidFill>
          </p:grpSpPr>
          <p:sp>
            <p:nvSpPr>
              <p:cNvPr id="112" name="Freeform 39"/>
              <p:cNvSpPr>
                <a:spLocks/>
              </p:cNvSpPr>
              <p:nvPr/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40"/>
              <p:cNvSpPr>
                <a:spLocks noEditPoints="1"/>
              </p:cNvSpPr>
              <p:nvPr/>
            </p:nvSpPr>
            <p:spPr bwMode="auto">
              <a:xfrm>
                <a:off x="5037571" y="889259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41"/>
              <p:cNvSpPr>
                <a:spLocks/>
              </p:cNvSpPr>
              <p:nvPr/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886805" y="2040390"/>
            <a:ext cx="1460330" cy="2836410"/>
            <a:chOff x="3018157" y="1608342"/>
            <a:chExt cx="1460330" cy="2836410"/>
          </a:xfrm>
        </p:grpSpPr>
        <p:sp>
          <p:nvSpPr>
            <p:cNvPr id="85" name="圆角矩形 84"/>
            <p:cNvSpPr/>
            <p:nvPr/>
          </p:nvSpPr>
          <p:spPr>
            <a:xfrm>
              <a:off x="3018157" y="1608342"/>
              <a:ext cx="1460330" cy="2836410"/>
            </a:xfrm>
            <a:prstGeom prst="roundRect">
              <a:avLst>
                <a:gd name="adj" fmla="val 10535"/>
              </a:avLst>
            </a:prstGeom>
            <a:solidFill>
              <a:srgbClr val="F7F7F7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3018157" y="2976820"/>
              <a:ext cx="1460330" cy="553491"/>
              <a:chOff x="1947258" y="3466616"/>
              <a:chExt cx="2252284" cy="853540"/>
            </a:xfrm>
          </p:grpSpPr>
          <p:sp>
            <p:nvSpPr>
              <p:cNvPr id="131" name="矩形 130"/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E34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3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3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3190442" y="1795261"/>
              <a:ext cx="1134453" cy="387031"/>
              <a:chOff x="2198560" y="1644530"/>
              <a:chExt cx="1749680" cy="596843"/>
            </a:xfrm>
          </p:grpSpPr>
          <p:pic>
            <p:nvPicPr>
              <p:cNvPr id="126" name="图片 125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27" name="图片 126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97" name="组合 96"/>
            <p:cNvGrpSpPr/>
            <p:nvPr/>
          </p:nvGrpSpPr>
          <p:grpSpPr>
            <a:xfrm>
              <a:off x="3190442" y="3826458"/>
              <a:ext cx="1134453" cy="387031"/>
              <a:chOff x="2198560" y="1644530"/>
              <a:chExt cx="1749680" cy="596843"/>
            </a:xfrm>
          </p:grpSpPr>
          <p:pic>
            <p:nvPicPr>
              <p:cNvPr id="124" name="图片 123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25" name="图片 124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sp>
          <p:nvSpPr>
            <p:cNvPr id="101" name="文本框 111"/>
            <p:cNvSpPr txBox="1"/>
            <p:nvPr/>
          </p:nvSpPr>
          <p:spPr>
            <a:xfrm>
              <a:off x="3437474" y="3020111"/>
              <a:ext cx="621696" cy="478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02</a:t>
              </a:r>
              <a:endParaRPr lang="zh-CN" altLang="en-US" sz="3000" dirty="0">
                <a:solidFill>
                  <a:schemeClr val="bg1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04" name="文本框 114"/>
            <p:cNvSpPr txBox="1"/>
            <p:nvPr/>
          </p:nvSpPr>
          <p:spPr>
            <a:xfrm>
              <a:off x="3133187" y="1867775"/>
              <a:ext cx="1246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sp>
          <p:nvSpPr>
            <p:cNvPr id="107" name="文本框 117"/>
            <p:cNvSpPr txBox="1"/>
            <p:nvPr/>
          </p:nvSpPr>
          <p:spPr>
            <a:xfrm>
              <a:off x="3242809" y="2331485"/>
              <a:ext cx="1011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3699400" y="3918116"/>
              <a:ext cx="165546" cy="201812"/>
              <a:chOff x="3683997" y="856343"/>
              <a:chExt cx="576394" cy="702571"/>
            </a:xfrm>
            <a:solidFill>
              <a:srgbClr val="01ACBE"/>
            </a:solidFill>
          </p:grpSpPr>
          <p:sp>
            <p:nvSpPr>
              <p:cNvPr id="118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solidFill>
                <a:srgbClr val="E3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116410" y="2040390"/>
            <a:ext cx="1460330" cy="2836410"/>
            <a:chOff x="1247762" y="1608342"/>
            <a:chExt cx="1460330" cy="2836410"/>
          </a:xfrm>
        </p:grpSpPr>
        <p:sp>
          <p:nvSpPr>
            <p:cNvPr id="84" name="圆角矩形 83"/>
            <p:cNvSpPr/>
            <p:nvPr/>
          </p:nvSpPr>
          <p:spPr>
            <a:xfrm>
              <a:off x="1247762" y="1608342"/>
              <a:ext cx="1460330" cy="2836410"/>
            </a:xfrm>
            <a:prstGeom prst="roundRect">
              <a:avLst>
                <a:gd name="adj" fmla="val 10535"/>
              </a:avLst>
            </a:prstGeom>
            <a:solidFill>
              <a:srgbClr val="F7F7F7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1410700" y="1795261"/>
              <a:ext cx="1134453" cy="387031"/>
              <a:chOff x="2198560" y="1644530"/>
              <a:chExt cx="1749680" cy="596843"/>
            </a:xfrm>
          </p:grpSpPr>
          <p:pic>
            <p:nvPicPr>
              <p:cNvPr id="139" name="图片 138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40" name="图片 139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92" name="组合 91"/>
            <p:cNvGrpSpPr/>
            <p:nvPr/>
          </p:nvGrpSpPr>
          <p:grpSpPr>
            <a:xfrm>
              <a:off x="1410700" y="3826458"/>
              <a:ext cx="1134453" cy="387031"/>
              <a:chOff x="2198560" y="1644530"/>
              <a:chExt cx="1749680" cy="596843"/>
            </a:xfrm>
          </p:grpSpPr>
          <p:pic>
            <p:nvPicPr>
              <p:cNvPr id="137" name="图片 136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38" name="图片 137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93" name="组合 92"/>
            <p:cNvGrpSpPr/>
            <p:nvPr/>
          </p:nvGrpSpPr>
          <p:grpSpPr>
            <a:xfrm>
              <a:off x="1247762" y="2976820"/>
              <a:ext cx="1460330" cy="553491"/>
              <a:chOff x="1947258" y="3466616"/>
              <a:chExt cx="2252284" cy="853540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1947258" y="3471751"/>
                <a:ext cx="2252284" cy="843078"/>
              </a:xfrm>
              <a:prstGeom prst="rect">
                <a:avLst/>
              </a:prstGeom>
              <a:solidFill>
                <a:srgbClr val="EC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3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3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0" name="文本框 110"/>
            <p:cNvSpPr txBox="1"/>
            <p:nvPr/>
          </p:nvSpPr>
          <p:spPr>
            <a:xfrm>
              <a:off x="1667079" y="3020111"/>
              <a:ext cx="621696" cy="478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effectLst>
                    <a:outerShdw blurRad="1016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03" name="文本框 113"/>
            <p:cNvSpPr txBox="1"/>
            <p:nvPr/>
          </p:nvSpPr>
          <p:spPr>
            <a:xfrm>
              <a:off x="1354472" y="1867775"/>
              <a:ext cx="1246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A78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sp>
          <p:nvSpPr>
            <p:cNvPr id="106" name="文本框 116"/>
            <p:cNvSpPr txBox="1"/>
            <p:nvPr/>
          </p:nvSpPr>
          <p:spPr>
            <a:xfrm>
              <a:off x="1472413" y="2331485"/>
              <a:ext cx="1011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1906899" y="3928141"/>
              <a:ext cx="204212" cy="189523"/>
              <a:chOff x="7903081" y="894379"/>
              <a:chExt cx="675141" cy="626498"/>
            </a:xfrm>
            <a:solidFill>
              <a:srgbClr val="E87071"/>
            </a:solidFill>
          </p:grpSpPr>
          <p:sp>
            <p:nvSpPr>
              <p:cNvPr id="115" name="Freeform 36"/>
              <p:cNvSpPr>
                <a:spLocks noEditPoints="1"/>
              </p:cNvSpPr>
              <p:nvPr/>
            </p:nvSpPr>
            <p:spPr bwMode="auto">
              <a:xfrm>
                <a:off x="7990491" y="894379"/>
                <a:ext cx="321479" cy="213587"/>
              </a:xfrm>
              <a:custGeom>
                <a:avLst/>
                <a:gdLst>
                  <a:gd name="T0" fmla="*/ 133 w 372"/>
                  <a:gd name="T1" fmla="*/ 185 h 247"/>
                  <a:gd name="T2" fmla="*/ 118 w 372"/>
                  <a:gd name="T3" fmla="*/ 152 h 247"/>
                  <a:gd name="T4" fmla="*/ 136 w 372"/>
                  <a:gd name="T5" fmla="*/ 115 h 247"/>
                  <a:gd name="T6" fmla="*/ 180 w 372"/>
                  <a:gd name="T7" fmla="*/ 100 h 247"/>
                  <a:gd name="T8" fmla="*/ 180 w 372"/>
                  <a:gd name="T9" fmla="*/ 84 h 247"/>
                  <a:gd name="T10" fmla="*/ 205 w 372"/>
                  <a:gd name="T11" fmla="*/ 84 h 247"/>
                  <a:gd name="T12" fmla="*/ 205 w 372"/>
                  <a:gd name="T13" fmla="*/ 99 h 247"/>
                  <a:gd name="T14" fmla="*/ 246 w 372"/>
                  <a:gd name="T15" fmla="*/ 114 h 247"/>
                  <a:gd name="T16" fmla="*/ 263 w 372"/>
                  <a:gd name="T17" fmla="*/ 152 h 247"/>
                  <a:gd name="T18" fmla="*/ 221 w 372"/>
                  <a:gd name="T19" fmla="*/ 152 h 247"/>
                  <a:gd name="T20" fmla="*/ 215 w 372"/>
                  <a:gd name="T21" fmla="*/ 136 h 247"/>
                  <a:gd name="T22" fmla="*/ 167 w 372"/>
                  <a:gd name="T23" fmla="*/ 134 h 247"/>
                  <a:gd name="T24" fmla="*/ 167 w 372"/>
                  <a:gd name="T25" fmla="*/ 156 h 247"/>
                  <a:gd name="T26" fmla="*/ 217 w 372"/>
                  <a:gd name="T27" fmla="*/ 171 h 247"/>
                  <a:gd name="T28" fmla="*/ 251 w 372"/>
                  <a:gd name="T29" fmla="*/ 188 h 247"/>
                  <a:gd name="T30" fmla="*/ 266 w 372"/>
                  <a:gd name="T31" fmla="*/ 223 h 247"/>
                  <a:gd name="T32" fmla="*/ 265 w 372"/>
                  <a:gd name="T33" fmla="*/ 234 h 247"/>
                  <a:gd name="T34" fmla="*/ 259 w 372"/>
                  <a:gd name="T35" fmla="*/ 246 h 247"/>
                  <a:gd name="T36" fmla="*/ 222 w 372"/>
                  <a:gd name="T37" fmla="*/ 230 h 247"/>
                  <a:gd name="T38" fmla="*/ 217 w 372"/>
                  <a:gd name="T39" fmla="*/ 217 h 247"/>
                  <a:gd name="T40" fmla="*/ 133 w 372"/>
                  <a:gd name="T41" fmla="*/ 185 h 247"/>
                  <a:gd name="T42" fmla="*/ 191 w 372"/>
                  <a:gd name="T43" fmla="*/ 39 h 247"/>
                  <a:gd name="T44" fmla="*/ 83 w 372"/>
                  <a:gd name="T45" fmla="*/ 83 h 247"/>
                  <a:gd name="T46" fmla="*/ 39 w 372"/>
                  <a:gd name="T47" fmla="*/ 191 h 247"/>
                  <a:gd name="T48" fmla="*/ 44 w 372"/>
                  <a:gd name="T49" fmla="*/ 231 h 247"/>
                  <a:gd name="T50" fmla="*/ 9 w 372"/>
                  <a:gd name="T51" fmla="*/ 247 h 247"/>
                  <a:gd name="T52" fmla="*/ 0 w 372"/>
                  <a:gd name="T53" fmla="*/ 191 h 247"/>
                  <a:gd name="T54" fmla="*/ 56 w 372"/>
                  <a:gd name="T55" fmla="*/ 56 h 247"/>
                  <a:gd name="T56" fmla="*/ 191 w 372"/>
                  <a:gd name="T57" fmla="*/ 0 h 247"/>
                  <a:gd name="T58" fmla="*/ 326 w 372"/>
                  <a:gd name="T59" fmla="*/ 56 h 247"/>
                  <a:gd name="T60" fmla="*/ 372 w 372"/>
                  <a:gd name="T61" fmla="*/ 132 h 247"/>
                  <a:gd name="T62" fmla="*/ 339 w 372"/>
                  <a:gd name="T63" fmla="*/ 152 h 247"/>
                  <a:gd name="T64" fmla="*/ 299 w 372"/>
                  <a:gd name="T65" fmla="*/ 83 h 247"/>
                  <a:gd name="T66" fmla="*/ 191 w 372"/>
                  <a:gd name="T67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247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37"/>
              <p:cNvSpPr>
                <a:spLocks noEditPoints="1"/>
              </p:cNvSpPr>
              <p:nvPr/>
            </p:nvSpPr>
            <p:spPr bwMode="auto">
              <a:xfrm>
                <a:off x="8242846" y="1021288"/>
                <a:ext cx="335376" cy="351103"/>
              </a:xfrm>
              <a:custGeom>
                <a:avLst/>
                <a:gdLst>
                  <a:gd name="T0" fmla="*/ 41 w 388"/>
                  <a:gd name="T1" fmla="*/ 59 h 406"/>
                  <a:gd name="T2" fmla="*/ 185 w 388"/>
                  <a:gd name="T3" fmla="*/ 0 h 406"/>
                  <a:gd name="T4" fmla="*/ 329 w 388"/>
                  <a:gd name="T5" fmla="*/ 59 h 406"/>
                  <a:gd name="T6" fmla="*/ 388 w 388"/>
                  <a:gd name="T7" fmla="*/ 203 h 406"/>
                  <a:gd name="T8" fmla="*/ 329 w 388"/>
                  <a:gd name="T9" fmla="*/ 347 h 406"/>
                  <a:gd name="T10" fmla="*/ 185 w 388"/>
                  <a:gd name="T11" fmla="*/ 406 h 406"/>
                  <a:gd name="T12" fmla="*/ 111 w 388"/>
                  <a:gd name="T13" fmla="*/ 393 h 406"/>
                  <a:gd name="T14" fmla="*/ 116 w 388"/>
                  <a:gd name="T15" fmla="*/ 342 h 406"/>
                  <a:gd name="T16" fmla="*/ 36 w 388"/>
                  <a:gd name="T17" fmla="*/ 149 h 406"/>
                  <a:gd name="T18" fmla="*/ 0 w 388"/>
                  <a:gd name="T19" fmla="*/ 119 h 406"/>
                  <a:gd name="T20" fmla="*/ 41 w 388"/>
                  <a:gd name="T21" fmla="*/ 59 h 406"/>
                  <a:gd name="T22" fmla="*/ 123 w 388"/>
                  <a:gd name="T23" fmla="*/ 197 h 406"/>
                  <a:gd name="T24" fmla="*/ 107 w 388"/>
                  <a:gd name="T25" fmla="*/ 161 h 406"/>
                  <a:gd name="T26" fmla="*/ 126 w 388"/>
                  <a:gd name="T27" fmla="*/ 121 h 406"/>
                  <a:gd name="T28" fmla="*/ 173 w 388"/>
                  <a:gd name="T29" fmla="*/ 105 h 406"/>
                  <a:gd name="T30" fmla="*/ 173 w 388"/>
                  <a:gd name="T31" fmla="*/ 88 h 406"/>
                  <a:gd name="T32" fmla="*/ 200 w 388"/>
                  <a:gd name="T33" fmla="*/ 88 h 406"/>
                  <a:gd name="T34" fmla="*/ 200 w 388"/>
                  <a:gd name="T35" fmla="*/ 104 h 406"/>
                  <a:gd name="T36" fmla="*/ 244 w 388"/>
                  <a:gd name="T37" fmla="*/ 120 h 406"/>
                  <a:gd name="T38" fmla="*/ 262 w 388"/>
                  <a:gd name="T39" fmla="*/ 161 h 406"/>
                  <a:gd name="T40" fmla="*/ 217 w 388"/>
                  <a:gd name="T41" fmla="*/ 161 h 406"/>
                  <a:gd name="T42" fmla="*/ 211 w 388"/>
                  <a:gd name="T43" fmla="*/ 144 h 406"/>
                  <a:gd name="T44" fmla="*/ 160 w 388"/>
                  <a:gd name="T45" fmla="*/ 142 h 406"/>
                  <a:gd name="T46" fmla="*/ 159 w 388"/>
                  <a:gd name="T47" fmla="*/ 165 h 406"/>
                  <a:gd name="T48" fmla="*/ 213 w 388"/>
                  <a:gd name="T49" fmla="*/ 181 h 406"/>
                  <a:gd name="T50" fmla="*/ 250 w 388"/>
                  <a:gd name="T51" fmla="*/ 200 h 406"/>
                  <a:gd name="T52" fmla="*/ 265 w 388"/>
                  <a:gd name="T53" fmla="*/ 237 h 406"/>
                  <a:gd name="T54" fmla="*/ 248 w 388"/>
                  <a:gd name="T55" fmla="*/ 279 h 406"/>
                  <a:gd name="T56" fmla="*/ 198 w 388"/>
                  <a:gd name="T57" fmla="*/ 296 h 406"/>
                  <a:gd name="T58" fmla="*/ 198 w 388"/>
                  <a:gd name="T59" fmla="*/ 318 h 406"/>
                  <a:gd name="T60" fmla="*/ 172 w 388"/>
                  <a:gd name="T61" fmla="*/ 318 h 406"/>
                  <a:gd name="T62" fmla="*/ 172 w 388"/>
                  <a:gd name="T63" fmla="*/ 296 h 406"/>
                  <a:gd name="T64" fmla="*/ 123 w 388"/>
                  <a:gd name="T65" fmla="*/ 279 h 406"/>
                  <a:gd name="T66" fmla="*/ 105 w 388"/>
                  <a:gd name="T67" fmla="*/ 233 h 406"/>
                  <a:gd name="T68" fmla="*/ 152 w 388"/>
                  <a:gd name="T69" fmla="*/ 233 h 406"/>
                  <a:gd name="T70" fmla="*/ 158 w 388"/>
                  <a:gd name="T71" fmla="*/ 254 h 406"/>
                  <a:gd name="T72" fmla="*/ 212 w 388"/>
                  <a:gd name="T73" fmla="*/ 256 h 406"/>
                  <a:gd name="T74" fmla="*/ 213 w 388"/>
                  <a:gd name="T75" fmla="*/ 231 h 406"/>
                  <a:gd name="T76" fmla="*/ 123 w 388"/>
                  <a:gd name="T77" fmla="*/ 19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8" h="406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38"/>
              <p:cNvSpPr>
                <a:spLocks noEditPoints="1"/>
              </p:cNvSpPr>
              <p:nvPr/>
            </p:nvSpPr>
            <p:spPr bwMode="auto">
              <a:xfrm>
                <a:off x="7903081" y="1114915"/>
                <a:ext cx="406328" cy="405962"/>
              </a:xfrm>
              <a:custGeom>
                <a:avLst/>
                <a:gdLst>
                  <a:gd name="T0" fmla="*/ 235 w 470"/>
                  <a:gd name="T1" fmla="*/ 57 h 470"/>
                  <a:gd name="T2" fmla="*/ 109 w 470"/>
                  <a:gd name="T3" fmla="*/ 109 h 470"/>
                  <a:gd name="T4" fmla="*/ 57 w 470"/>
                  <a:gd name="T5" fmla="*/ 235 h 470"/>
                  <a:gd name="T6" fmla="*/ 109 w 470"/>
                  <a:gd name="T7" fmla="*/ 361 h 470"/>
                  <a:gd name="T8" fmla="*/ 235 w 470"/>
                  <a:gd name="T9" fmla="*/ 413 h 470"/>
                  <a:gd name="T10" fmla="*/ 361 w 470"/>
                  <a:gd name="T11" fmla="*/ 361 h 470"/>
                  <a:gd name="T12" fmla="*/ 413 w 470"/>
                  <a:gd name="T13" fmla="*/ 235 h 470"/>
                  <a:gd name="T14" fmla="*/ 361 w 470"/>
                  <a:gd name="T15" fmla="*/ 109 h 470"/>
                  <a:gd name="T16" fmla="*/ 235 w 470"/>
                  <a:gd name="T17" fmla="*/ 57 h 470"/>
                  <a:gd name="T18" fmla="*/ 170 w 470"/>
                  <a:gd name="T19" fmla="*/ 228 h 470"/>
                  <a:gd name="T20" fmla="*/ 154 w 470"/>
                  <a:gd name="T21" fmla="*/ 191 h 470"/>
                  <a:gd name="T22" fmla="*/ 173 w 470"/>
                  <a:gd name="T23" fmla="*/ 149 h 470"/>
                  <a:gd name="T24" fmla="*/ 222 w 470"/>
                  <a:gd name="T25" fmla="*/ 132 h 470"/>
                  <a:gd name="T26" fmla="*/ 222 w 470"/>
                  <a:gd name="T27" fmla="*/ 114 h 470"/>
                  <a:gd name="T28" fmla="*/ 251 w 470"/>
                  <a:gd name="T29" fmla="*/ 114 h 470"/>
                  <a:gd name="T30" fmla="*/ 251 w 470"/>
                  <a:gd name="T31" fmla="*/ 132 h 470"/>
                  <a:gd name="T32" fmla="*/ 296 w 470"/>
                  <a:gd name="T33" fmla="*/ 148 h 470"/>
                  <a:gd name="T34" fmla="*/ 314 w 470"/>
                  <a:gd name="T35" fmla="*/ 190 h 470"/>
                  <a:gd name="T36" fmla="*/ 267 w 470"/>
                  <a:gd name="T37" fmla="*/ 190 h 470"/>
                  <a:gd name="T38" fmla="*/ 262 w 470"/>
                  <a:gd name="T39" fmla="*/ 173 h 470"/>
                  <a:gd name="T40" fmla="*/ 208 w 470"/>
                  <a:gd name="T41" fmla="*/ 171 h 470"/>
                  <a:gd name="T42" fmla="*/ 208 w 470"/>
                  <a:gd name="T43" fmla="*/ 196 h 470"/>
                  <a:gd name="T44" fmla="*/ 264 w 470"/>
                  <a:gd name="T45" fmla="*/ 212 h 470"/>
                  <a:gd name="T46" fmla="*/ 302 w 470"/>
                  <a:gd name="T47" fmla="*/ 231 h 470"/>
                  <a:gd name="T48" fmla="*/ 318 w 470"/>
                  <a:gd name="T49" fmla="*/ 271 h 470"/>
                  <a:gd name="T50" fmla="*/ 300 w 470"/>
                  <a:gd name="T51" fmla="*/ 314 h 470"/>
                  <a:gd name="T52" fmla="*/ 248 w 470"/>
                  <a:gd name="T53" fmla="*/ 333 h 470"/>
                  <a:gd name="T54" fmla="*/ 248 w 470"/>
                  <a:gd name="T55" fmla="*/ 355 h 470"/>
                  <a:gd name="T56" fmla="*/ 219 w 470"/>
                  <a:gd name="T57" fmla="*/ 355 h 470"/>
                  <a:gd name="T58" fmla="*/ 219 w 470"/>
                  <a:gd name="T59" fmla="*/ 333 h 470"/>
                  <a:gd name="T60" fmla="*/ 171 w 470"/>
                  <a:gd name="T61" fmla="*/ 313 h 470"/>
                  <a:gd name="T62" fmla="*/ 151 w 470"/>
                  <a:gd name="T63" fmla="*/ 266 h 470"/>
                  <a:gd name="T64" fmla="*/ 201 w 470"/>
                  <a:gd name="T65" fmla="*/ 266 h 470"/>
                  <a:gd name="T66" fmla="*/ 207 w 470"/>
                  <a:gd name="T67" fmla="*/ 288 h 470"/>
                  <a:gd name="T68" fmla="*/ 263 w 470"/>
                  <a:gd name="T69" fmla="*/ 290 h 470"/>
                  <a:gd name="T70" fmla="*/ 264 w 470"/>
                  <a:gd name="T71" fmla="*/ 264 h 470"/>
                  <a:gd name="T72" fmla="*/ 170 w 470"/>
                  <a:gd name="T73" fmla="*/ 228 h 470"/>
                  <a:gd name="T74" fmla="*/ 69 w 470"/>
                  <a:gd name="T75" fmla="*/ 69 h 470"/>
                  <a:gd name="T76" fmla="*/ 235 w 470"/>
                  <a:gd name="T77" fmla="*/ 0 h 470"/>
                  <a:gd name="T78" fmla="*/ 401 w 470"/>
                  <a:gd name="T79" fmla="*/ 69 h 470"/>
                  <a:gd name="T80" fmla="*/ 470 w 470"/>
                  <a:gd name="T81" fmla="*/ 235 h 470"/>
                  <a:gd name="T82" fmla="*/ 401 w 470"/>
                  <a:gd name="T83" fmla="*/ 401 h 470"/>
                  <a:gd name="T84" fmla="*/ 235 w 470"/>
                  <a:gd name="T85" fmla="*/ 470 h 470"/>
                  <a:gd name="T86" fmla="*/ 69 w 470"/>
                  <a:gd name="T87" fmla="*/ 401 h 470"/>
                  <a:gd name="T88" fmla="*/ 0 w 470"/>
                  <a:gd name="T89" fmla="*/ 235 h 470"/>
                  <a:gd name="T90" fmla="*/ 69 w 470"/>
                  <a:gd name="T91" fmla="*/ 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437847" y="2296791"/>
            <a:ext cx="600721" cy="2348747"/>
            <a:chOff x="2569199" y="1864743"/>
            <a:chExt cx="600721" cy="2348747"/>
          </a:xfrm>
        </p:grpSpPr>
        <p:grpSp>
          <p:nvGrpSpPr>
            <p:cNvPr id="87" name="组合 86"/>
            <p:cNvGrpSpPr/>
            <p:nvPr/>
          </p:nvGrpSpPr>
          <p:grpSpPr>
            <a:xfrm>
              <a:off x="2569199" y="1864743"/>
              <a:ext cx="600721" cy="102466"/>
              <a:chOff x="4111386" y="2043778"/>
              <a:chExt cx="926499" cy="158012"/>
            </a:xfrm>
          </p:grpSpPr>
          <p:grpSp>
            <p:nvGrpSpPr>
              <p:cNvPr id="165" name="组合 164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71" name="椭圆 170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椭圆 171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6" name="组合 165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69" name="椭圆 168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7" name="圆角矩形 166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圆角矩形 167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2569199" y="4111024"/>
              <a:ext cx="600721" cy="102466"/>
              <a:chOff x="4111386" y="2043778"/>
              <a:chExt cx="926499" cy="158012"/>
            </a:xfrm>
          </p:grpSpPr>
          <p:grpSp>
            <p:nvGrpSpPr>
              <p:cNvPr id="149" name="组合 148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55" name="椭圆 154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椭圆 155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0" name="组合 149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53" name="椭圆 152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1" name="圆角矩形 150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圆角矩形 151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201807" y="2296791"/>
            <a:ext cx="600721" cy="2348747"/>
            <a:chOff x="4333159" y="1864743"/>
            <a:chExt cx="600721" cy="2348747"/>
          </a:xfrm>
        </p:grpSpPr>
        <p:grpSp>
          <p:nvGrpSpPr>
            <p:cNvPr id="88" name="组合 87"/>
            <p:cNvGrpSpPr/>
            <p:nvPr/>
          </p:nvGrpSpPr>
          <p:grpSpPr>
            <a:xfrm>
              <a:off x="4333159" y="1864743"/>
              <a:ext cx="600721" cy="102466"/>
              <a:chOff x="4111386" y="2043778"/>
              <a:chExt cx="926499" cy="158012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63" name="椭圆 162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椭圆 163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8" name="组合 157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61" name="椭圆 160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椭圆 161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9" name="圆角矩形 158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圆角矩形 159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4333159" y="4111024"/>
              <a:ext cx="600721" cy="102466"/>
              <a:chOff x="4111386" y="2043778"/>
              <a:chExt cx="926499" cy="158012"/>
            </a:xfrm>
          </p:grpSpPr>
          <p:grpSp>
            <p:nvGrpSpPr>
              <p:cNvPr id="141" name="组合 140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47" name="椭圆 146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45" name="椭圆 144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椭圆 145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3" name="圆角矩形 142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982103" y="2296791"/>
            <a:ext cx="600721" cy="2348747"/>
            <a:chOff x="6113455" y="1864743"/>
            <a:chExt cx="600721" cy="2348747"/>
          </a:xfrm>
        </p:grpSpPr>
        <p:grpSp>
          <p:nvGrpSpPr>
            <p:cNvPr id="174" name="组合 173"/>
            <p:cNvGrpSpPr/>
            <p:nvPr/>
          </p:nvGrpSpPr>
          <p:grpSpPr>
            <a:xfrm>
              <a:off x="6113455" y="1864743"/>
              <a:ext cx="600721" cy="102466"/>
              <a:chOff x="4111386" y="2043778"/>
              <a:chExt cx="926499" cy="158012"/>
            </a:xfrm>
          </p:grpSpPr>
          <p:grpSp>
            <p:nvGrpSpPr>
              <p:cNvPr id="175" name="组合 174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81" name="椭圆 180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椭圆 181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6" name="组合 175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79" name="椭圆 178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椭圆 179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7" name="圆角矩形 176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圆角矩形 177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>
              <a:off x="6113455" y="4111024"/>
              <a:ext cx="600721" cy="102466"/>
              <a:chOff x="4111386" y="2043778"/>
              <a:chExt cx="926499" cy="158012"/>
            </a:xfrm>
          </p:grpSpPr>
          <p:grpSp>
            <p:nvGrpSpPr>
              <p:cNvPr id="184" name="组合 183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90" name="椭圆 189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椭圆 190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5" name="组合 184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88" name="椭圆 187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9" name="椭圆 188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86" name="圆角矩形 185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圆角矩形 186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830877" y="857520"/>
            <a:ext cx="1352483" cy="1358973"/>
            <a:chOff x="3834186" y="491852"/>
            <a:chExt cx="1576014" cy="1576636"/>
          </a:xfrm>
        </p:grpSpPr>
        <p:grpSp>
          <p:nvGrpSpPr>
            <p:cNvPr id="14" name="组合 13"/>
            <p:cNvGrpSpPr/>
            <p:nvPr/>
          </p:nvGrpSpPr>
          <p:grpSpPr>
            <a:xfrm>
              <a:off x="3834186" y="491852"/>
              <a:ext cx="1576014" cy="1576636"/>
              <a:chOff x="1677608" y="2996952"/>
              <a:chExt cx="1395643" cy="1395643"/>
            </a:xfrm>
          </p:grpSpPr>
          <p:sp>
            <p:nvSpPr>
              <p:cNvPr id="15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FA783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sp>
          <p:nvSpPr>
            <p:cNvPr id="17" name="文本框 123"/>
            <p:cNvSpPr txBox="1"/>
            <p:nvPr/>
          </p:nvSpPr>
          <p:spPr>
            <a:xfrm>
              <a:off x="4099505" y="908825"/>
              <a:ext cx="1080027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68B95EA-E7DB-AEC4-7686-5B2AB1E12E13}"/>
              </a:ext>
            </a:extLst>
          </p:cNvPr>
          <p:cNvSpPr/>
          <p:nvPr/>
        </p:nvSpPr>
        <p:spPr>
          <a:xfrm>
            <a:off x="477740" y="40919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12352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12"/>
          <p:cNvGrpSpPr>
            <a:grpSpLocks/>
          </p:cNvGrpSpPr>
          <p:nvPr/>
        </p:nvGrpSpPr>
        <p:grpSpPr bwMode="auto">
          <a:xfrm>
            <a:off x="875826" y="2212504"/>
            <a:ext cx="1950169" cy="1474113"/>
            <a:chOff x="2124319" y="2959375"/>
            <a:chExt cx="2331146" cy="1762708"/>
          </a:xfrm>
        </p:grpSpPr>
        <p:sp>
          <p:nvSpPr>
            <p:cNvPr id="99" name="任意多边形 8"/>
            <p:cNvSpPr>
              <a:spLocks/>
            </p:cNvSpPr>
            <p:nvPr/>
          </p:nvSpPr>
          <p:spPr bwMode="auto">
            <a:xfrm rot="-5400000">
              <a:off x="2408538" y="2675156"/>
              <a:ext cx="1762708" cy="2331146"/>
            </a:xfrm>
            <a:custGeom>
              <a:avLst/>
              <a:gdLst>
                <a:gd name="T0" fmla="*/ 881353 w 1762708"/>
                <a:gd name="T1" fmla="*/ 0 h 2331146"/>
                <a:gd name="T2" fmla="*/ 881354 w 1762708"/>
                <a:gd name="T3" fmla="*/ 0 h 2331146"/>
                <a:gd name="T4" fmla="*/ 881354 w 1762708"/>
                <a:gd name="T5" fmla="*/ 0 h 2331146"/>
                <a:gd name="T6" fmla="*/ 1762708 w 1762708"/>
                <a:gd name="T7" fmla="*/ 881354 h 2331146"/>
                <a:gd name="T8" fmla="*/ 1374127 w 1762708"/>
                <a:gd name="T9" fmla="*/ 1612187 h 2331146"/>
                <a:gd name="T10" fmla="*/ 1372283 w 1762708"/>
                <a:gd name="T11" fmla="*/ 1613188 h 2331146"/>
                <a:gd name="T12" fmla="*/ 1372283 w 1762708"/>
                <a:gd name="T13" fmla="*/ 1855121 h 2331146"/>
                <a:gd name="T14" fmla="*/ 1503445 w 1762708"/>
                <a:gd name="T15" fmla="*/ 1855121 h 2331146"/>
                <a:gd name="T16" fmla="*/ 881353 w 1762708"/>
                <a:gd name="T17" fmla="*/ 2331146 h 2331146"/>
                <a:gd name="T18" fmla="*/ 259261 w 1762708"/>
                <a:gd name="T19" fmla="*/ 1855121 h 2331146"/>
                <a:gd name="T20" fmla="*/ 390423 w 1762708"/>
                <a:gd name="T21" fmla="*/ 1855121 h 2331146"/>
                <a:gd name="T22" fmla="*/ 390423 w 1762708"/>
                <a:gd name="T23" fmla="*/ 1613187 h 2331146"/>
                <a:gd name="T24" fmla="*/ 388581 w 1762708"/>
                <a:gd name="T25" fmla="*/ 1612187 h 2331146"/>
                <a:gd name="T26" fmla="*/ 0 w 1762708"/>
                <a:gd name="T27" fmla="*/ 881354 h 2331146"/>
                <a:gd name="T28" fmla="*/ 703731 w 1762708"/>
                <a:gd name="T29" fmla="*/ 17906 h 2331146"/>
                <a:gd name="T30" fmla="*/ 717461 w 1762708"/>
                <a:gd name="T31" fmla="*/ 16522 h 2331146"/>
                <a:gd name="T32" fmla="*/ 717462 w 1762708"/>
                <a:gd name="T33" fmla="*/ 16522 h 2331146"/>
                <a:gd name="T34" fmla="*/ 881353 w 1762708"/>
                <a:gd name="T35" fmla="*/ 0 h 2331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rgbClr val="EC6C3E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53"/>
            <p:cNvSpPr>
              <a:spLocks noChangeArrowheads="1"/>
            </p:cNvSpPr>
            <p:nvPr/>
          </p:nvSpPr>
          <p:spPr bwMode="auto">
            <a:xfrm>
              <a:off x="2239655" y="3084729"/>
              <a:ext cx="1512000" cy="1512001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D9DEDF"/>
                </a:gs>
              </a:gsLst>
              <a:lin ang="2700000" scaled="0"/>
              <a:tileRect/>
            </a:gradFill>
            <a:ln w="28575" cap="flat" cmpd="sng" algn="ctr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  <a:prstDash val="solid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1221213" y="2546256"/>
            <a:ext cx="1188339" cy="74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defTabSz="9142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rgbClr val="EC6C3E"/>
                </a:solidFill>
                <a:latin typeface="Arial"/>
                <a:ea typeface="微软雅黑"/>
              </a:rPr>
              <a:t>添加</a:t>
            </a:r>
            <a:endParaRPr lang="en-US" altLang="zh-CN" sz="2200" b="1" kern="0" dirty="0">
              <a:solidFill>
                <a:srgbClr val="EC6C3E"/>
              </a:solidFill>
              <a:latin typeface="Arial"/>
              <a:ea typeface="微软雅黑"/>
            </a:endParaRPr>
          </a:p>
          <a:p>
            <a:pPr defTabSz="9142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rgbClr val="EC6C3E"/>
                </a:solidFill>
                <a:latin typeface="Arial"/>
                <a:ea typeface="微软雅黑"/>
              </a:rPr>
              <a:t>内容</a:t>
            </a:r>
          </a:p>
        </p:txBody>
      </p:sp>
      <p:sp>
        <p:nvSpPr>
          <p:cNvPr id="31" name="圆角矩形 30"/>
          <p:cNvSpPr/>
          <p:nvPr/>
        </p:nvSpPr>
        <p:spPr bwMode="auto">
          <a:xfrm rot="10800000">
            <a:off x="4161008" y="1279065"/>
            <a:ext cx="3724154" cy="61688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任意多边形 8"/>
          <p:cNvSpPr>
            <a:spLocks/>
          </p:cNvSpPr>
          <p:nvPr/>
        </p:nvSpPr>
        <p:spPr bwMode="auto">
          <a:xfrm rot="16200000">
            <a:off x="3026476" y="1092997"/>
            <a:ext cx="777836" cy="1029034"/>
          </a:xfrm>
          <a:custGeom>
            <a:avLst/>
            <a:gdLst>
              <a:gd name="T0" fmla="*/ 881353 w 1762708"/>
              <a:gd name="T1" fmla="*/ 0 h 2331146"/>
              <a:gd name="T2" fmla="*/ 881354 w 1762708"/>
              <a:gd name="T3" fmla="*/ 0 h 2331146"/>
              <a:gd name="T4" fmla="*/ 881354 w 1762708"/>
              <a:gd name="T5" fmla="*/ 0 h 2331146"/>
              <a:gd name="T6" fmla="*/ 1762708 w 1762708"/>
              <a:gd name="T7" fmla="*/ 881354 h 2331146"/>
              <a:gd name="T8" fmla="*/ 1374127 w 1762708"/>
              <a:gd name="T9" fmla="*/ 1612187 h 2331146"/>
              <a:gd name="T10" fmla="*/ 1372283 w 1762708"/>
              <a:gd name="T11" fmla="*/ 1613188 h 2331146"/>
              <a:gd name="T12" fmla="*/ 1372283 w 1762708"/>
              <a:gd name="T13" fmla="*/ 1855121 h 2331146"/>
              <a:gd name="T14" fmla="*/ 1503445 w 1762708"/>
              <a:gd name="T15" fmla="*/ 1855121 h 2331146"/>
              <a:gd name="T16" fmla="*/ 881353 w 1762708"/>
              <a:gd name="T17" fmla="*/ 2331146 h 2331146"/>
              <a:gd name="T18" fmla="*/ 259261 w 1762708"/>
              <a:gd name="T19" fmla="*/ 1855121 h 2331146"/>
              <a:gd name="T20" fmla="*/ 390423 w 1762708"/>
              <a:gd name="T21" fmla="*/ 1855121 h 2331146"/>
              <a:gd name="T22" fmla="*/ 390423 w 1762708"/>
              <a:gd name="T23" fmla="*/ 1613187 h 2331146"/>
              <a:gd name="T24" fmla="*/ 388581 w 1762708"/>
              <a:gd name="T25" fmla="*/ 1612187 h 2331146"/>
              <a:gd name="T26" fmla="*/ 0 w 1762708"/>
              <a:gd name="T27" fmla="*/ 881354 h 2331146"/>
              <a:gd name="T28" fmla="*/ 703731 w 1762708"/>
              <a:gd name="T29" fmla="*/ 17906 h 2331146"/>
              <a:gd name="T30" fmla="*/ 717461 w 1762708"/>
              <a:gd name="T31" fmla="*/ 16522 h 2331146"/>
              <a:gd name="T32" fmla="*/ 717462 w 1762708"/>
              <a:gd name="T33" fmla="*/ 16522 h 2331146"/>
              <a:gd name="T34" fmla="*/ 881353 w 1762708"/>
              <a:gd name="T35" fmla="*/ 0 h 23311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rgbClr val="EC6C3E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lIns="68589" tIns="34295" rIns="68589" bIns="34295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2945420" y="1273913"/>
            <a:ext cx="667436" cy="667202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4" name="文本框 28"/>
          <p:cNvSpPr txBox="1"/>
          <p:nvPr/>
        </p:nvSpPr>
        <p:spPr>
          <a:xfrm>
            <a:off x="2956720" y="1348408"/>
            <a:ext cx="655410" cy="4494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EC6C3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b="1" dirty="0">
              <a:solidFill>
                <a:srgbClr val="EC6C3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EC6C3E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4332210" y="1343275"/>
            <a:ext cx="3381086" cy="488466"/>
          </a:xfrm>
          <a:prstGeom prst="roundRect">
            <a:avLst>
              <a:gd name="adj" fmla="val 38676"/>
            </a:avLst>
          </a:prstGeom>
          <a:solidFill>
            <a:srgbClr val="EC6C3E"/>
          </a:soli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6" name="矩形 27"/>
          <p:cNvSpPr>
            <a:spLocks noChangeArrowheads="1"/>
          </p:cNvSpPr>
          <p:nvPr/>
        </p:nvSpPr>
        <p:spPr bwMode="auto">
          <a:xfrm>
            <a:off x="4431390" y="1396972"/>
            <a:ext cx="3229360" cy="2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Lato Light" charset="0"/>
                <a:sym typeface="Lato Light" charset="0"/>
              </a:rPr>
              <a:t>添加内容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 rot="10800000">
            <a:off x="4161008" y="2191578"/>
            <a:ext cx="3724154" cy="61688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任意多边形 8"/>
          <p:cNvSpPr>
            <a:spLocks/>
          </p:cNvSpPr>
          <p:nvPr/>
        </p:nvSpPr>
        <p:spPr bwMode="auto">
          <a:xfrm rot="16200000">
            <a:off x="3026476" y="2014898"/>
            <a:ext cx="777836" cy="1029034"/>
          </a:xfrm>
          <a:custGeom>
            <a:avLst/>
            <a:gdLst>
              <a:gd name="T0" fmla="*/ 881353 w 1762708"/>
              <a:gd name="T1" fmla="*/ 0 h 2331146"/>
              <a:gd name="T2" fmla="*/ 881354 w 1762708"/>
              <a:gd name="T3" fmla="*/ 0 h 2331146"/>
              <a:gd name="T4" fmla="*/ 881354 w 1762708"/>
              <a:gd name="T5" fmla="*/ 0 h 2331146"/>
              <a:gd name="T6" fmla="*/ 1762708 w 1762708"/>
              <a:gd name="T7" fmla="*/ 881354 h 2331146"/>
              <a:gd name="T8" fmla="*/ 1374127 w 1762708"/>
              <a:gd name="T9" fmla="*/ 1612187 h 2331146"/>
              <a:gd name="T10" fmla="*/ 1372283 w 1762708"/>
              <a:gd name="T11" fmla="*/ 1613188 h 2331146"/>
              <a:gd name="T12" fmla="*/ 1372283 w 1762708"/>
              <a:gd name="T13" fmla="*/ 1855121 h 2331146"/>
              <a:gd name="T14" fmla="*/ 1503445 w 1762708"/>
              <a:gd name="T15" fmla="*/ 1855121 h 2331146"/>
              <a:gd name="T16" fmla="*/ 881353 w 1762708"/>
              <a:gd name="T17" fmla="*/ 2331146 h 2331146"/>
              <a:gd name="T18" fmla="*/ 259261 w 1762708"/>
              <a:gd name="T19" fmla="*/ 1855121 h 2331146"/>
              <a:gd name="T20" fmla="*/ 390423 w 1762708"/>
              <a:gd name="T21" fmla="*/ 1855121 h 2331146"/>
              <a:gd name="T22" fmla="*/ 390423 w 1762708"/>
              <a:gd name="T23" fmla="*/ 1613187 h 2331146"/>
              <a:gd name="T24" fmla="*/ 388581 w 1762708"/>
              <a:gd name="T25" fmla="*/ 1612187 h 2331146"/>
              <a:gd name="T26" fmla="*/ 0 w 1762708"/>
              <a:gd name="T27" fmla="*/ 881354 h 2331146"/>
              <a:gd name="T28" fmla="*/ 703731 w 1762708"/>
              <a:gd name="T29" fmla="*/ 17906 h 2331146"/>
              <a:gd name="T30" fmla="*/ 717461 w 1762708"/>
              <a:gd name="T31" fmla="*/ 16522 h 2331146"/>
              <a:gd name="T32" fmla="*/ 717462 w 1762708"/>
              <a:gd name="T33" fmla="*/ 16522 h 2331146"/>
              <a:gd name="T34" fmla="*/ 881353 w 1762708"/>
              <a:gd name="T35" fmla="*/ 0 h 23311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rgbClr val="E3413E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lIns="68589" tIns="34295" rIns="68589" bIns="3429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Oval 53"/>
          <p:cNvSpPr>
            <a:spLocks noChangeArrowheads="1"/>
          </p:cNvSpPr>
          <p:nvPr/>
        </p:nvSpPr>
        <p:spPr bwMode="auto">
          <a:xfrm>
            <a:off x="2945420" y="2195813"/>
            <a:ext cx="667436" cy="667202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0" name="文本框 28"/>
          <p:cNvSpPr txBox="1"/>
          <p:nvPr/>
        </p:nvSpPr>
        <p:spPr>
          <a:xfrm>
            <a:off x="2956720" y="2297308"/>
            <a:ext cx="655410" cy="4494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E3413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b="1" dirty="0">
              <a:solidFill>
                <a:srgbClr val="E3413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E3413E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332210" y="2268586"/>
            <a:ext cx="3381086" cy="488466"/>
          </a:xfrm>
          <a:prstGeom prst="roundRect">
            <a:avLst>
              <a:gd name="adj" fmla="val 34297"/>
            </a:avLst>
          </a:prstGeom>
          <a:solidFill>
            <a:srgbClr val="E3413E"/>
          </a:soli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2" name="矩形 27"/>
          <p:cNvSpPr>
            <a:spLocks noChangeArrowheads="1"/>
          </p:cNvSpPr>
          <p:nvPr/>
        </p:nvSpPr>
        <p:spPr bwMode="auto">
          <a:xfrm>
            <a:off x="4431390" y="2308841"/>
            <a:ext cx="3229360" cy="2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添加内容</a:t>
            </a:r>
            <a:endParaRPr lang="zh-CN" altLang="en-US" sz="12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圆角矩形 42"/>
          <p:cNvSpPr/>
          <p:nvPr/>
        </p:nvSpPr>
        <p:spPr bwMode="auto">
          <a:xfrm rot="10800000">
            <a:off x="4161008" y="3126912"/>
            <a:ext cx="3724154" cy="61688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任意多边形 8"/>
          <p:cNvSpPr>
            <a:spLocks/>
          </p:cNvSpPr>
          <p:nvPr/>
        </p:nvSpPr>
        <p:spPr bwMode="auto">
          <a:xfrm rot="16200000">
            <a:off x="3026476" y="2940844"/>
            <a:ext cx="777836" cy="1029034"/>
          </a:xfrm>
          <a:custGeom>
            <a:avLst/>
            <a:gdLst>
              <a:gd name="T0" fmla="*/ 881353 w 1762708"/>
              <a:gd name="T1" fmla="*/ 0 h 2331146"/>
              <a:gd name="T2" fmla="*/ 881354 w 1762708"/>
              <a:gd name="T3" fmla="*/ 0 h 2331146"/>
              <a:gd name="T4" fmla="*/ 881354 w 1762708"/>
              <a:gd name="T5" fmla="*/ 0 h 2331146"/>
              <a:gd name="T6" fmla="*/ 1762708 w 1762708"/>
              <a:gd name="T7" fmla="*/ 881354 h 2331146"/>
              <a:gd name="T8" fmla="*/ 1374127 w 1762708"/>
              <a:gd name="T9" fmla="*/ 1612187 h 2331146"/>
              <a:gd name="T10" fmla="*/ 1372283 w 1762708"/>
              <a:gd name="T11" fmla="*/ 1613188 h 2331146"/>
              <a:gd name="T12" fmla="*/ 1372283 w 1762708"/>
              <a:gd name="T13" fmla="*/ 1855121 h 2331146"/>
              <a:gd name="T14" fmla="*/ 1503445 w 1762708"/>
              <a:gd name="T15" fmla="*/ 1855121 h 2331146"/>
              <a:gd name="T16" fmla="*/ 881353 w 1762708"/>
              <a:gd name="T17" fmla="*/ 2331146 h 2331146"/>
              <a:gd name="T18" fmla="*/ 259261 w 1762708"/>
              <a:gd name="T19" fmla="*/ 1855121 h 2331146"/>
              <a:gd name="T20" fmla="*/ 390423 w 1762708"/>
              <a:gd name="T21" fmla="*/ 1855121 h 2331146"/>
              <a:gd name="T22" fmla="*/ 390423 w 1762708"/>
              <a:gd name="T23" fmla="*/ 1613187 h 2331146"/>
              <a:gd name="T24" fmla="*/ 388581 w 1762708"/>
              <a:gd name="T25" fmla="*/ 1612187 h 2331146"/>
              <a:gd name="T26" fmla="*/ 0 w 1762708"/>
              <a:gd name="T27" fmla="*/ 881354 h 2331146"/>
              <a:gd name="T28" fmla="*/ 703731 w 1762708"/>
              <a:gd name="T29" fmla="*/ 17906 h 2331146"/>
              <a:gd name="T30" fmla="*/ 717461 w 1762708"/>
              <a:gd name="T31" fmla="*/ 16522 h 2331146"/>
              <a:gd name="T32" fmla="*/ 717462 w 1762708"/>
              <a:gd name="T33" fmla="*/ 16522 h 2331146"/>
              <a:gd name="T34" fmla="*/ 881353 w 1762708"/>
              <a:gd name="T35" fmla="*/ 0 h 23311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rgbClr val="FA783A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lIns="68589" tIns="34295" rIns="68589" bIns="34295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Oval 53"/>
          <p:cNvSpPr>
            <a:spLocks noChangeArrowheads="1"/>
          </p:cNvSpPr>
          <p:nvPr/>
        </p:nvSpPr>
        <p:spPr bwMode="auto">
          <a:xfrm>
            <a:off x="2945420" y="3121760"/>
            <a:ext cx="667436" cy="667202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6" name="文本框 28"/>
          <p:cNvSpPr txBox="1"/>
          <p:nvPr/>
        </p:nvSpPr>
        <p:spPr>
          <a:xfrm>
            <a:off x="2956720" y="3196255"/>
            <a:ext cx="655410" cy="4494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b="1" dirty="0">
              <a:solidFill>
                <a:srgbClr val="FA783A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332210" y="3191122"/>
            <a:ext cx="3381086" cy="488466"/>
          </a:xfrm>
          <a:prstGeom prst="roundRect">
            <a:avLst>
              <a:gd name="adj" fmla="val 38676"/>
            </a:avLst>
          </a:prstGeom>
          <a:solidFill>
            <a:srgbClr val="FA783A"/>
          </a:soli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8" name="矩形 27"/>
          <p:cNvSpPr>
            <a:spLocks noChangeArrowheads="1"/>
          </p:cNvSpPr>
          <p:nvPr/>
        </p:nvSpPr>
        <p:spPr bwMode="auto">
          <a:xfrm>
            <a:off x="4431390" y="3244819"/>
            <a:ext cx="3229360" cy="2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添加内容</a:t>
            </a:r>
            <a:endParaRPr lang="zh-CN" altLang="en-US" sz="12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圆角矩形 48"/>
          <p:cNvSpPr/>
          <p:nvPr/>
        </p:nvSpPr>
        <p:spPr bwMode="auto">
          <a:xfrm rot="10800000">
            <a:off x="4161008" y="4078037"/>
            <a:ext cx="3724154" cy="61688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任意多边形 8"/>
          <p:cNvSpPr>
            <a:spLocks/>
          </p:cNvSpPr>
          <p:nvPr/>
        </p:nvSpPr>
        <p:spPr bwMode="auto">
          <a:xfrm rot="16200000">
            <a:off x="3026476" y="3901357"/>
            <a:ext cx="777836" cy="1029034"/>
          </a:xfrm>
          <a:custGeom>
            <a:avLst/>
            <a:gdLst>
              <a:gd name="T0" fmla="*/ 881353 w 1762708"/>
              <a:gd name="T1" fmla="*/ 0 h 2331146"/>
              <a:gd name="T2" fmla="*/ 881354 w 1762708"/>
              <a:gd name="T3" fmla="*/ 0 h 2331146"/>
              <a:gd name="T4" fmla="*/ 881354 w 1762708"/>
              <a:gd name="T5" fmla="*/ 0 h 2331146"/>
              <a:gd name="T6" fmla="*/ 1762708 w 1762708"/>
              <a:gd name="T7" fmla="*/ 881354 h 2331146"/>
              <a:gd name="T8" fmla="*/ 1374127 w 1762708"/>
              <a:gd name="T9" fmla="*/ 1612187 h 2331146"/>
              <a:gd name="T10" fmla="*/ 1372283 w 1762708"/>
              <a:gd name="T11" fmla="*/ 1613188 h 2331146"/>
              <a:gd name="T12" fmla="*/ 1372283 w 1762708"/>
              <a:gd name="T13" fmla="*/ 1855121 h 2331146"/>
              <a:gd name="T14" fmla="*/ 1503445 w 1762708"/>
              <a:gd name="T15" fmla="*/ 1855121 h 2331146"/>
              <a:gd name="T16" fmla="*/ 881353 w 1762708"/>
              <a:gd name="T17" fmla="*/ 2331146 h 2331146"/>
              <a:gd name="T18" fmla="*/ 259261 w 1762708"/>
              <a:gd name="T19" fmla="*/ 1855121 h 2331146"/>
              <a:gd name="T20" fmla="*/ 390423 w 1762708"/>
              <a:gd name="T21" fmla="*/ 1855121 h 2331146"/>
              <a:gd name="T22" fmla="*/ 390423 w 1762708"/>
              <a:gd name="T23" fmla="*/ 1613187 h 2331146"/>
              <a:gd name="T24" fmla="*/ 388581 w 1762708"/>
              <a:gd name="T25" fmla="*/ 1612187 h 2331146"/>
              <a:gd name="T26" fmla="*/ 0 w 1762708"/>
              <a:gd name="T27" fmla="*/ 881354 h 2331146"/>
              <a:gd name="T28" fmla="*/ 703731 w 1762708"/>
              <a:gd name="T29" fmla="*/ 17906 h 2331146"/>
              <a:gd name="T30" fmla="*/ 717461 w 1762708"/>
              <a:gd name="T31" fmla="*/ 16522 h 2331146"/>
              <a:gd name="T32" fmla="*/ 717462 w 1762708"/>
              <a:gd name="T33" fmla="*/ 16522 h 2331146"/>
              <a:gd name="T34" fmla="*/ 881353 w 1762708"/>
              <a:gd name="T35" fmla="*/ 0 h 23311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rgbClr val="E3413E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lIns="68589" tIns="34295" rIns="68589" bIns="3429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Oval 53"/>
          <p:cNvSpPr>
            <a:spLocks noChangeArrowheads="1"/>
          </p:cNvSpPr>
          <p:nvPr/>
        </p:nvSpPr>
        <p:spPr bwMode="auto">
          <a:xfrm>
            <a:off x="2945420" y="4082272"/>
            <a:ext cx="667436" cy="667202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2" name="文本框 28"/>
          <p:cNvSpPr txBox="1"/>
          <p:nvPr/>
        </p:nvSpPr>
        <p:spPr>
          <a:xfrm>
            <a:off x="2956720" y="4183767"/>
            <a:ext cx="655410" cy="449492"/>
          </a:xfrm>
          <a:prstGeom prst="rect">
            <a:avLst/>
          </a:prstGeom>
          <a:noFill/>
        </p:spPr>
        <p:txBody>
          <a:bodyPr wrap="square" lIns="68589" tIns="34295" rIns="68589" bIns="34295">
            <a:spAutoFit/>
          </a:bodyPr>
          <a:lstStyle/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E3413E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b="1" dirty="0">
              <a:solidFill>
                <a:srgbClr val="E3413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rgbClr val="E3413E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4332210" y="4155045"/>
            <a:ext cx="3381086" cy="488466"/>
          </a:xfrm>
          <a:prstGeom prst="roundRect">
            <a:avLst>
              <a:gd name="adj" fmla="val 34297"/>
            </a:avLst>
          </a:prstGeom>
          <a:solidFill>
            <a:srgbClr val="E3413E"/>
          </a:soli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innerShdw blurRad="114300">
              <a:prstClr val="black"/>
            </a:innerShdw>
          </a:effectLst>
        </p:spPr>
        <p:txBody>
          <a:bodyPr lIns="68589" tIns="34295" rIns="68589" bIns="34295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4" name="矩形 27"/>
          <p:cNvSpPr>
            <a:spLocks noChangeArrowheads="1"/>
          </p:cNvSpPr>
          <p:nvPr/>
        </p:nvSpPr>
        <p:spPr bwMode="auto">
          <a:xfrm>
            <a:off x="4431390" y="4195300"/>
            <a:ext cx="3229360" cy="2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ysClr val="window" lastClr="FFFFFF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添加内容</a:t>
            </a:r>
            <a:endParaRPr lang="zh-CN" altLang="en-US" sz="12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8BDB674-DB90-CF21-D9F1-29A7881D1D6E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35102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5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65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5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65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1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6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1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6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15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65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1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6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1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6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150"/>
                            </p:stCondLst>
                            <p:childTnLst>
                              <p:par>
                                <p:cTn id="1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65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15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43" grpId="0" animBg="1"/>
      <p:bldP spid="44" grpId="0" animBg="1"/>
      <p:bldP spid="45" grpId="0" animBg="1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 animBg="1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2774" y="993865"/>
            <a:ext cx="1524054" cy="1524657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3956720" y="2828280"/>
            <a:ext cx="1190519" cy="3924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</a:p>
        </p:txBody>
      </p:sp>
      <p:sp>
        <p:nvSpPr>
          <p:cNvPr id="7" name="Rectangle 49"/>
          <p:cNvSpPr/>
          <p:nvPr/>
        </p:nvSpPr>
        <p:spPr>
          <a:xfrm>
            <a:off x="3492767" y="3152583"/>
            <a:ext cx="2160053" cy="438717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8" name="Rectangle 60"/>
          <p:cNvSpPr/>
          <p:nvPr/>
        </p:nvSpPr>
        <p:spPr>
          <a:xfrm>
            <a:off x="3276762" y="3627989"/>
            <a:ext cx="2592063" cy="255198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添加内容</a:t>
            </a:r>
          </a:p>
        </p:txBody>
      </p:sp>
      <p:cxnSp>
        <p:nvCxnSpPr>
          <p:cNvPr id="9" name="Straight Connector 2"/>
          <p:cNvCxnSpPr/>
          <p:nvPr/>
        </p:nvCxnSpPr>
        <p:spPr>
          <a:xfrm>
            <a:off x="3384764" y="3621716"/>
            <a:ext cx="2322057" cy="0"/>
          </a:xfrm>
          <a:prstGeom prst="line">
            <a:avLst/>
          </a:prstGeom>
          <a:ln w="9525">
            <a:solidFill>
              <a:srgbClr val="FA783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flipH="1">
            <a:off x="3453381" y="4572772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 flipH="1">
            <a:off x="1639586" y="4496928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1740786" y="4889827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-1058344" y="3724672"/>
            <a:ext cx="1695976" cy="169620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flipH="1">
            <a:off x="944796" y="3935943"/>
            <a:ext cx="206760" cy="206788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flipH="1">
            <a:off x="2679716" y="4271711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2705999" y="4728847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flipH="1">
            <a:off x="517854" y="4528867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flipH="1">
            <a:off x="2124298" y="3986580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1481738" y="4193368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8312322" y="3696046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671194" y="4403583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971329" y="4629860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7180114" y="4720818"/>
            <a:ext cx="1695976" cy="1696200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7729922" y="4219943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5321130" y="4964933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910258" y="4392361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181704" y="4215662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8871294" y="3709595"/>
            <a:ext cx="206760" cy="206788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565654" y="4143824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41" name="KSO_Shape"/>
          <p:cNvSpPr>
            <a:spLocks/>
          </p:cNvSpPr>
          <p:nvPr/>
        </p:nvSpPr>
        <p:spPr bwMode="auto">
          <a:xfrm>
            <a:off x="4255279" y="1486198"/>
            <a:ext cx="635031" cy="53998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9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990159" y="1278266"/>
            <a:ext cx="3156176" cy="3166486"/>
            <a:chOff x="2990159" y="994510"/>
            <a:chExt cx="3156176" cy="3166486"/>
          </a:xfrm>
        </p:grpSpPr>
        <p:sp>
          <p:nvSpPr>
            <p:cNvPr id="42" name="圆角矩形 41"/>
            <p:cNvSpPr/>
            <p:nvPr/>
          </p:nvSpPr>
          <p:spPr>
            <a:xfrm>
              <a:off x="3286763" y="1293464"/>
              <a:ext cx="2573304" cy="2573651"/>
            </a:xfrm>
            <a:prstGeom prst="roundRect">
              <a:avLst>
                <a:gd name="adj" fmla="val 16289"/>
              </a:avLst>
            </a:prstGeom>
            <a:noFill/>
            <a:ln w="889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29906" y="1036571"/>
              <a:ext cx="3087017" cy="3087435"/>
            </a:xfrm>
            <a:custGeom>
              <a:avLst/>
              <a:gdLst>
                <a:gd name="connsiteX0" fmla="*/ 1036180 w 4731656"/>
                <a:gd name="connsiteY0" fmla="*/ 393700 h 4731656"/>
                <a:gd name="connsiteX1" fmla="*/ 393700 w 4731656"/>
                <a:gd name="connsiteY1" fmla="*/ 1036180 h 4731656"/>
                <a:gd name="connsiteX2" fmla="*/ 393700 w 4731656"/>
                <a:gd name="connsiteY2" fmla="*/ 3695476 h 4731656"/>
                <a:gd name="connsiteX3" fmla="*/ 1036180 w 4731656"/>
                <a:gd name="connsiteY3" fmla="*/ 4337956 h 4731656"/>
                <a:gd name="connsiteX4" fmla="*/ 3695476 w 4731656"/>
                <a:gd name="connsiteY4" fmla="*/ 4337956 h 4731656"/>
                <a:gd name="connsiteX5" fmla="*/ 4337956 w 4731656"/>
                <a:gd name="connsiteY5" fmla="*/ 3695476 h 4731656"/>
                <a:gd name="connsiteX6" fmla="*/ 4337956 w 4731656"/>
                <a:gd name="connsiteY6" fmla="*/ 1036180 h 4731656"/>
                <a:gd name="connsiteX7" fmla="*/ 3695476 w 4731656"/>
                <a:gd name="connsiteY7" fmla="*/ 393700 h 4731656"/>
                <a:gd name="connsiteX8" fmla="*/ 919266 w 4731656"/>
                <a:gd name="connsiteY8" fmla="*/ 0 h 4731656"/>
                <a:gd name="connsiteX9" fmla="*/ 3812390 w 4731656"/>
                <a:gd name="connsiteY9" fmla="*/ 0 h 4731656"/>
                <a:gd name="connsiteX10" fmla="*/ 4731656 w 4731656"/>
                <a:gd name="connsiteY10" fmla="*/ 919266 h 4731656"/>
                <a:gd name="connsiteX11" fmla="*/ 4731656 w 4731656"/>
                <a:gd name="connsiteY11" fmla="*/ 3812390 h 4731656"/>
                <a:gd name="connsiteX12" fmla="*/ 3812390 w 4731656"/>
                <a:gd name="connsiteY12" fmla="*/ 4731656 h 4731656"/>
                <a:gd name="connsiteX13" fmla="*/ 919266 w 4731656"/>
                <a:gd name="connsiteY13" fmla="*/ 4731656 h 4731656"/>
                <a:gd name="connsiteX14" fmla="*/ 0 w 4731656"/>
                <a:gd name="connsiteY14" fmla="*/ 3812390 h 4731656"/>
                <a:gd name="connsiteX15" fmla="*/ 0 w 4731656"/>
                <a:gd name="connsiteY15" fmla="*/ 919266 h 4731656"/>
                <a:gd name="connsiteX16" fmla="*/ 919266 w 4731656"/>
                <a:gd name="connsiteY16" fmla="*/ 0 h 473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31656" h="4731656">
                  <a:moveTo>
                    <a:pt x="1036180" y="393700"/>
                  </a:moveTo>
                  <a:cubicBezTo>
                    <a:pt x="681348" y="393700"/>
                    <a:pt x="393700" y="681348"/>
                    <a:pt x="393700" y="1036180"/>
                  </a:cubicBezTo>
                  <a:lnTo>
                    <a:pt x="393700" y="3695476"/>
                  </a:lnTo>
                  <a:cubicBezTo>
                    <a:pt x="393700" y="4050308"/>
                    <a:pt x="681348" y="4337956"/>
                    <a:pt x="1036180" y="4337956"/>
                  </a:cubicBezTo>
                  <a:lnTo>
                    <a:pt x="3695476" y="4337956"/>
                  </a:lnTo>
                  <a:cubicBezTo>
                    <a:pt x="4050308" y="4337956"/>
                    <a:pt x="4337956" y="4050308"/>
                    <a:pt x="4337956" y="3695476"/>
                  </a:cubicBezTo>
                  <a:lnTo>
                    <a:pt x="4337956" y="1036180"/>
                  </a:lnTo>
                  <a:cubicBezTo>
                    <a:pt x="4337956" y="681348"/>
                    <a:pt x="4050308" y="393700"/>
                    <a:pt x="3695476" y="393700"/>
                  </a:cubicBezTo>
                  <a:close/>
                  <a:moveTo>
                    <a:pt x="919266" y="0"/>
                  </a:moveTo>
                  <a:lnTo>
                    <a:pt x="3812390" y="0"/>
                  </a:lnTo>
                  <a:cubicBezTo>
                    <a:pt x="4320087" y="0"/>
                    <a:pt x="4731656" y="411569"/>
                    <a:pt x="4731656" y="919266"/>
                  </a:cubicBezTo>
                  <a:lnTo>
                    <a:pt x="4731656" y="3812390"/>
                  </a:lnTo>
                  <a:cubicBezTo>
                    <a:pt x="4731656" y="4320087"/>
                    <a:pt x="4320087" y="4731656"/>
                    <a:pt x="3812390" y="4731656"/>
                  </a:cubicBezTo>
                  <a:lnTo>
                    <a:pt x="919266" y="4731656"/>
                  </a:lnTo>
                  <a:cubicBezTo>
                    <a:pt x="411569" y="4731656"/>
                    <a:pt x="0" y="4320087"/>
                    <a:pt x="0" y="3812390"/>
                  </a:cubicBezTo>
                  <a:lnTo>
                    <a:pt x="0" y="919266"/>
                  </a:lnTo>
                  <a:cubicBezTo>
                    <a:pt x="0" y="411569"/>
                    <a:pt x="411569" y="0"/>
                    <a:pt x="919266" y="0"/>
                  </a:cubicBezTo>
                  <a:close/>
                </a:path>
              </a:pathLst>
            </a:custGeom>
            <a:gradFill>
              <a:gsLst>
                <a:gs pos="100000">
                  <a:srgbClr val="DEDEDE"/>
                </a:gs>
                <a:gs pos="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431800" dist="215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990159" y="994510"/>
              <a:ext cx="3156176" cy="3166486"/>
              <a:chOff x="2990159" y="994510"/>
              <a:chExt cx="3156176" cy="316648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3121898" y="1086033"/>
                <a:ext cx="986676" cy="923984"/>
                <a:chOff x="3871174" y="1138973"/>
                <a:chExt cx="1512338" cy="1416053"/>
              </a:xfrm>
              <a:solidFill>
                <a:srgbClr val="FA783A"/>
              </a:solidFill>
            </p:grpSpPr>
            <p:sp>
              <p:nvSpPr>
                <p:cNvPr id="44" name="任意多边形 43"/>
                <p:cNvSpPr/>
                <p:nvPr/>
              </p:nvSpPr>
              <p:spPr>
                <a:xfrm>
                  <a:off x="3871174" y="1204174"/>
                  <a:ext cx="1350852" cy="1350852"/>
                </a:xfrm>
                <a:custGeom>
                  <a:avLst/>
                  <a:gdLst>
                    <a:gd name="connsiteX0" fmla="*/ 828281 w 1350852"/>
                    <a:gd name="connsiteY0" fmla="*/ 0 h 1350852"/>
                    <a:gd name="connsiteX1" fmla="*/ 1350852 w 1350852"/>
                    <a:gd name="connsiteY1" fmla="*/ 0 h 1350852"/>
                    <a:gd name="connsiteX2" fmla="*/ 1350852 w 1350852"/>
                    <a:gd name="connsiteY2" fmla="*/ 65546 h 1350852"/>
                    <a:gd name="connsiteX3" fmla="*/ 869467 w 1350852"/>
                    <a:gd name="connsiteY3" fmla="*/ 65546 h 1350852"/>
                    <a:gd name="connsiteX4" fmla="*/ 65546 w 1350852"/>
                    <a:gd name="connsiteY4" fmla="*/ 869467 h 1350852"/>
                    <a:gd name="connsiteX5" fmla="*/ 65546 w 1350852"/>
                    <a:gd name="connsiteY5" fmla="*/ 1350852 h 1350852"/>
                    <a:gd name="connsiteX6" fmla="*/ 0 w 1350852"/>
                    <a:gd name="connsiteY6" fmla="*/ 1350852 h 1350852"/>
                    <a:gd name="connsiteX7" fmla="*/ 0 w 1350852"/>
                    <a:gd name="connsiteY7" fmla="*/ 828281 h 1350852"/>
                    <a:gd name="connsiteX8" fmla="*/ 828281 w 1350852"/>
                    <a:gd name="connsiteY8" fmla="*/ 0 h 135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0852" h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等腰三角形 44"/>
                <p:cNvSpPr/>
                <p:nvPr/>
              </p:nvSpPr>
              <p:spPr>
                <a:xfrm rot="5400000">
                  <a:off x="5195889" y="1152872"/>
                  <a:ext cx="201521" cy="173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5143612" y="1128577"/>
                <a:ext cx="927316" cy="988262"/>
                <a:chOff x="6969974" y="1204174"/>
                <a:chExt cx="1421353" cy="1514565"/>
              </a:xfrm>
              <a:solidFill>
                <a:srgbClr val="008F86"/>
              </a:solidFill>
            </p:grpSpPr>
            <p:sp>
              <p:nvSpPr>
                <p:cNvPr id="47" name="任意多边形 46"/>
                <p:cNvSpPr/>
                <p:nvPr/>
              </p:nvSpPr>
              <p:spPr>
                <a:xfrm flipH="1">
                  <a:off x="6969974" y="1204174"/>
                  <a:ext cx="1350852" cy="1350852"/>
                </a:xfrm>
                <a:custGeom>
                  <a:avLst/>
                  <a:gdLst>
                    <a:gd name="connsiteX0" fmla="*/ 828281 w 1350852"/>
                    <a:gd name="connsiteY0" fmla="*/ 0 h 1350852"/>
                    <a:gd name="connsiteX1" fmla="*/ 1350852 w 1350852"/>
                    <a:gd name="connsiteY1" fmla="*/ 0 h 1350852"/>
                    <a:gd name="connsiteX2" fmla="*/ 1350852 w 1350852"/>
                    <a:gd name="connsiteY2" fmla="*/ 65546 h 1350852"/>
                    <a:gd name="connsiteX3" fmla="*/ 869467 w 1350852"/>
                    <a:gd name="connsiteY3" fmla="*/ 65546 h 1350852"/>
                    <a:gd name="connsiteX4" fmla="*/ 65546 w 1350852"/>
                    <a:gd name="connsiteY4" fmla="*/ 869467 h 1350852"/>
                    <a:gd name="connsiteX5" fmla="*/ 65546 w 1350852"/>
                    <a:gd name="connsiteY5" fmla="*/ 1350852 h 1350852"/>
                    <a:gd name="connsiteX6" fmla="*/ 0 w 1350852"/>
                    <a:gd name="connsiteY6" fmla="*/ 1350852 h 1350852"/>
                    <a:gd name="connsiteX7" fmla="*/ 0 w 1350852"/>
                    <a:gd name="connsiteY7" fmla="*/ 828281 h 1350852"/>
                    <a:gd name="connsiteX8" fmla="*/ 828281 w 1350852"/>
                    <a:gd name="connsiteY8" fmla="*/ 0 h 135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0852" h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solidFill>
                  <a:srgbClr val="E341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等腰三角形 47"/>
                <p:cNvSpPr/>
                <p:nvPr/>
              </p:nvSpPr>
              <p:spPr>
                <a:xfrm rot="10800000">
                  <a:off x="8189806" y="2545015"/>
                  <a:ext cx="201521" cy="173724"/>
                </a:xfrm>
                <a:prstGeom prst="triangle">
                  <a:avLst/>
                </a:prstGeom>
                <a:solidFill>
                  <a:srgbClr val="E341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5036125" y="3142275"/>
                <a:ext cx="988806" cy="926468"/>
                <a:chOff x="6805224" y="4290274"/>
                <a:chExt cx="1515602" cy="1419862"/>
              </a:xfrm>
              <a:solidFill>
                <a:srgbClr val="005885"/>
              </a:solidFill>
            </p:grpSpPr>
            <p:sp>
              <p:nvSpPr>
                <p:cNvPr id="50" name="任意多边形 49"/>
                <p:cNvSpPr/>
                <p:nvPr/>
              </p:nvSpPr>
              <p:spPr>
                <a:xfrm flipH="1" flipV="1">
                  <a:off x="6969974" y="4290274"/>
                  <a:ext cx="1350852" cy="1350852"/>
                </a:xfrm>
                <a:custGeom>
                  <a:avLst/>
                  <a:gdLst>
                    <a:gd name="connsiteX0" fmla="*/ 828281 w 1350852"/>
                    <a:gd name="connsiteY0" fmla="*/ 0 h 1350852"/>
                    <a:gd name="connsiteX1" fmla="*/ 1350852 w 1350852"/>
                    <a:gd name="connsiteY1" fmla="*/ 0 h 1350852"/>
                    <a:gd name="connsiteX2" fmla="*/ 1350852 w 1350852"/>
                    <a:gd name="connsiteY2" fmla="*/ 65546 h 1350852"/>
                    <a:gd name="connsiteX3" fmla="*/ 869467 w 1350852"/>
                    <a:gd name="connsiteY3" fmla="*/ 65546 h 1350852"/>
                    <a:gd name="connsiteX4" fmla="*/ 65546 w 1350852"/>
                    <a:gd name="connsiteY4" fmla="*/ 869467 h 1350852"/>
                    <a:gd name="connsiteX5" fmla="*/ 65546 w 1350852"/>
                    <a:gd name="connsiteY5" fmla="*/ 1350852 h 1350852"/>
                    <a:gd name="connsiteX6" fmla="*/ 0 w 1350852"/>
                    <a:gd name="connsiteY6" fmla="*/ 1350852 h 1350852"/>
                    <a:gd name="connsiteX7" fmla="*/ 0 w 1350852"/>
                    <a:gd name="connsiteY7" fmla="*/ 828281 h 1350852"/>
                    <a:gd name="connsiteX8" fmla="*/ 828281 w 1350852"/>
                    <a:gd name="connsiteY8" fmla="*/ 0 h 135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0852" h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solidFill>
                  <a:srgbClr val="FA78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等腰三角形 50"/>
                <p:cNvSpPr/>
                <p:nvPr/>
              </p:nvSpPr>
              <p:spPr>
                <a:xfrm rot="16200000">
                  <a:off x="6791325" y="5522514"/>
                  <a:ext cx="201521" cy="173724"/>
                </a:xfrm>
                <a:prstGeom prst="triangle">
                  <a:avLst/>
                </a:prstGeom>
                <a:solidFill>
                  <a:srgbClr val="FA78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075021" y="3035026"/>
                <a:ext cx="928197" cy="988689"/>
                <a:chOff x="3799323" y="4125909"/>
                <a:chExt cx="1422703" cy="1515217"/>
              </a:xfrm>
              <a:solidFill>
                <a:srgbClr val="E3413E"/>
              </a:solidFill>
            </p:grpSpPr>
            <p:sp>
              <p:nvSpPr>
                <p:cNvPr id="53" name="任意多边形 52"/>
                <p:cNvSpPr/>
                <p:nvPr/>
              </p:nvSpPr>
              <p:spPr>
                <a:xfrm flipV="1">
                  <a:off x="3871174" y="4290274"/>
                  <a:ext cx="1350852" cy="1350852"/>
                </a:xfrm>
                <a:custGeom>
                  <a:avLst/>
                  <a:gdLst>
                    <a:gd name="connsiteX0" fmla="*/ 828281 w 1350852"/>
                    <a:gd name="connsiteY0" fmla="*/ 0 h 1350852"/>
                    <a:gd name="connsiteX1" fmla="*/ 1350852 w 1350852"/>
                    <a:gd name="connsiteY1" fmla="*/ 0 h 1350852"/>
                    <a:gd name="connsiteX2" fmla="*/ 1350852 w 1350852"/>
                    <a:gd name="connsiteY2" fmla="*/ 65546 h 1350852"/>
                    <a:gd name="connsiteX3" fmla="*/ 869467 w 1350852"/>
                    <a:gd name="connsiteY3" fmla="*/ 65546 h 1350852"/>
                    <a:gd name="connsiteX4" fmla="*/ 65546 w 1350852"/>
                    <a:gd name="connsiteY4" fmla="*/ 869467 h 1350852"/>
                    <a:gd name="connsiteX5" fmla="*/ 65546 w 1350852"/>
                    <a:gd name="connsiteY5" fmla="*/ 1350852 h 1350852"/>
                    <a:gd name="connsiteX6" fmla="*/ 0 w 1350852"/>
                    <a:gd name="connsiteY6" fmla="*/ 1350852 h 1350852"/>
                    <a:gd name="connsiteX7" fmla="*/ 0 w 1350852"/>
                    <a:gd name="connsiteY7" fmla="*/ 828281 h 1350852"/>
                    <a:gd name="connsiteX8" fmla="*/ 828281 w 1350852"/>
                    <a:gd name="connsiteY8" fmla="*/ 0 h 1350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0852" h="1350852">
                      <a:moveTo>
                        <a:pt x="828281" y="0"/>
                      </a:moveTo>
                      <a:lnTo>
                        <a:pt x="1350852" y="0"/>
                      </a:lnTo>
                      <a:lnTo>
                        <a:pt x="1350852" y="65546"/>
                      </a:lnTo>
                      <a:lnTo>
                        <a:pt x="869467" y="65546"/>
                      </a:lnTo>
                      <a:cubicBezTo>
                        <a:pt x="425474" y="65546"/>
                        <a:pt x="65546" y="425474"/>
                        <a:pt x="65546" y="869467"/>
                      </a:cubicBezTo>
                      <a:lnTo>
                        <a:pt x="65546" y="1350852"/>
                      </a:lnTo>
                      <a:lnTo>
                        <a:pt x="0" y="1350852"/>
                      </a:lnTo>
                      <a:lnTo>
                        <a:pt x="0" y="828281"/>
                      </a:lnTo>
                      <a:cubicBezTo>
                        <a:pt x="0" y="370834"/>
                        <a:pt x="370834" y="0"/>
                        <a:pt x="8282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等腰三角形 53"/>
                <p:cNvSpPr/>
                <p:nvPr/>
              </p:nvSpPr>
              <p:spPr>
                <a:xfrm>
                  <a:off x="3799323" y="4125909"/>
                  <a:ext cx="201521" cy="17372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5" name="文本框 43"/>
              <p:cNvSpPr txBox="1"/>
              <p:nvPr/>
            </p:nvSpPr>
            <p:spPr>
              <a:xfrm>
                <a:off x="4076272" y="994510"/>
                <a:ext cx="994285" cy="301240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STEP 01</a:t>
                </a:r>
                <a:endParaRPr lang="zh-CN" alt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  <p:sp>
            <p:nvSpPr>
              <p:cNvPr id="56" name="文本框 44"/>
              <p:cNvSpPr txBox="1"/>
              <p:nvPr/>
            </p:nvSpPr>
            <p:spPr>
              <a:xfrm>
                <a:off x="4076272" y="3859756"/>
                <a:ext cx="994285" cy="301240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STEP 03</a:t>
                </a:r>
                <a:endParaRPr lang="zh-CN" alt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  <p:sp>
            <p:nvSpPr>
              <p:cNvPr id="57" name="文本框 45"/>
              <p:cNvSpPr txBox="1"/>
              <p:nvPr/>
            </p:nvSpPr>
            <p:spPr>
              <a:xfrm rot="5400000">
                <a:off x="5498526" y="2429690"/>
                <a:ext cx="994419" cy="301199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STEP 02</a:t>
                </a:r>
                <a:endParaRPr lang="zh-CN" alt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  <p:sp>
            <p:nvSpPr>
              <p:cNvPr id="58" name="文本框 47"/>
              <p:cNvSpPr txBox="1"/>
              <p:nvPr/>
            </p:nvSpPr>
            <p:spPr>
              <a:xfrm rot="16200000">
                <a:off x="2643549" y="2429690"/>
                <a:ext cx="994419" cy="301199"/>
              </a:xfrm>
              <a:prstGeom prst="rect">
                <a:avLst/>
              </a:prstGeom>
              <a:noFill/>
            </p:spPr>
            <p:txBody>
              <a:bodyPr wrap="square" lIns="68589" tIns="34295" rIns="68589" bIns="34295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STEP 04</a:t>
                </a:r>
                <a:endParaRPr lang="zh-CN" alt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sp>
        <p:nvSpPr>
          <p:cNvPr id="60" name="泪滴形 59"/>
          <p:cNvSpPr/>
          <p:nvPr/>
        </p:nvSpPr>
        <p:spPr>
          <a:xfrm flipV="1">
            <a:off x="3441759" y="1723614"/>
            <a:ext cx="1099324" cy="1099471"/>
          </a:xfrm>
          <a:prstGeom prst="teardrop">
            <a:avLst/>
          </a:prstGeom>
          <a:solidFill>
            <a:srgbClr val="FA783A"/>
          </a:solidFill>
          <a:ln w="31750">
            <a:solidFill>
              <a:srgbClr val="F9F9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泪滴形 60"/>
          <p:cNvSpPr/>
          <p:nvPr/>
        </p:nvSpPr>
        <p:spPr>
          <a:xfrm flipH="1">
            <a:off x="4605748" y="2905007"/>
            <a:ext cx="1099324" cy="1099471"/>
          </a:xfrm>
          <a:prstGeom prst="teardrop">
            <a:avLst/>
          </a:prstGeom>
          <a:solidFill>
            <a:srgbClr val="FA783A"/>
          </a:solidFill>
          <a:ln w="31750">
            <a:solidFill>
              <a:srgbClr val="F9F9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泪滴形 61"/>
          <p:cNvSpPr/>
          <p:nvPr/>
        </p:nvSpPr>
        <p:spPr>
          <a:xfrm flipH="1" flipV="1">
            <a:off x="4605748" y="1723614"/>
            <a:ext cx="1099324" cy="1099471"/>
          </a:xfrm>
          <a:prstGeom prst="teardrop">
            <a:avLst/>
          </a:prstGeom>
          <a:solidFill>
            <a:srgbClr val="E3413E"/>
          </a:solidFill>
          <a:ln w="31750">
            <a:solidFill>
              <a:srgbClr val="F9F9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泪滴形 62"/>
          <p:cNvSpPr/>
          <p:nvPr/>
        </p:nvSpPr>
        <p:spPr>
          <a:xfrm>
            <a:off x="3441759" y="2905007"/>
            <a:ext cx="1099324" cy="1099471"/>
          </a:xfrm>
          <a:prstGeom prst="teardrop">
            <a:avLst/>
          </a:prstGeom>
          <a:solidFill>
            <a:srgbClr val="E3413E"/>
          </a:solidFill>
          <a:ln w="31750">
            <a:solidFill>
              <a:srgbClr val="F9F9F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548496" y="1842689"/>
            <a:ext cx="922981" cy="923106"/>
            <a:chOff x="3548496" y="1546945"/>
            <a:chExt cx="922981" cy="923106"/>
          </a:xfrm>
        </p:grpSpPr>
        <p:grpSp>
          <p:nvGrpSpPr>
            <p:cNvPr id="64" name="组合 63"/>
            <p:cNvGrpSpPr/>
            <p:nvPr/>
          </p:nvGrpSpPr>
          <p:grpSpPr>
            <a:xfrm>
              <a:off x="3548496" y="1546945"/>
              <a:ext cx="922981" cy="923106"/>
              <a:chOff x="4926840" y="1732375"/>
              <a:chExt cx="1656097" cy="1656098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A783A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0" name="Group 909"/>
            <p:cNvGrpSpPr>
              <a:grpSpLocks noChangeAspect="1"/>
            </p:cNvGrpSpPr>
            <p:nvPr/>
          </p:nvGrpSpPr>
          <p:grpSpPr bwMode="auto">
            <a:xfrm>
              <a:off x="3877266" y="1895295"/>
              <a:ext cx="265441" cy="226406"/>
              <a:chOff x="6090" y="1175"/>
              <a:chExt cx="265" cy="226"/>
            </a:xfrm>
            <a:solidFill>
              <a:srgbClr val="FA783A"/>
            </a:solidFill>
            <a:effectLst/>
          </p:grpSpPr>
          <p:sp>
            <p:nvSpPr>
              <p:cNvPr id="81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75352" y="1842689"/>
            <a:ext cx="922981" cy="923106"/>
            <a:chOff x="4675352" y="1546945"/>
            <a:chExt cx="922981" cy="923106"/>
          </a:xfrm>
        </p:grpSpPr>
        <p:grpSp>
          <p:nvGrpSpPr>
            <p:cNvPr id="68" name="组合 67"/>
            <p:cNvGrpSpPr/>
            <p:nvPr/>
          </p:nvGrpSpPr>
          <p:grpSpPr>
            <a:xfrm>
              <a:off x="4675352" y="1546945"/>
              <a:ext cx="922981" cy="923106"/>
              <a:chOff x="4926840" y="1732375"/>
              <a:chExt cx="1656097" cy="1656098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Freeform 53"/>
            <p:cNvSpPr>
              <a:spLocks noEditPoints="1"/>
            </p:cNvSpPr>
            <p:nvPr/>
          </p:nvSpPr>
          <p:spPr bwMode="auto">
            <a:xfrm>
              <a:off x="4972599" y="1844233"/>
              <a:ext cx="328488" cy="328532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rgbClr val="E3413E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B850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48496" y="2977984"/>
            <a:ext cx="922981" cy="923106"/>
            <a:chOff x="3548496" y="2682240"/>
            <a:chExt cx="922981" cy="923106"/>
          </a:xfrm>
        </p:grpSpPr>
        <p:grpSp>
          <p:nvGrpSpPr>
            <p:cNvPr id="72" name="组合 71"/>
            <p:cNvGrpSpPr/>
            <p:nvPr/>
          </p:nvGrpSpPr>
          <p:grpSpPr>
            <a:xfrm>
              <a:off x="3548496" y="2682240"/>
              <a:ext cx="922981" cy="923106"/>
              <a:chOff x="4926840" y="1732375"/>
              <a:chExt cx="1656097" cy="1656098"/>
            </a:xfrm>
          </p:grpSpPr>
          <p:sp>
            <p:nvSpPr>
              <p:cNvPr id="73" name="任意多边形 72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6" name="Group 46"/>
            <p:cNvGrpSpPr>
              <a:grpSpLocks noChangeAspect="1"/>
            </p:cNvGrpSpPr>
            <p:nvPr/>
          </p:nvGrpSpPr>
          <p:grpSpPr bwMode="auto">
            <a:xfrm>
              <a:off x="3817325" y="3032786"/>
              <a:ext cx="385323" cy="238589"/>
              <a:chOff x="3098" y="1701"/>
              <a:chExt cx="1486" cy="920"/>
            </a:xfrm>
            <a:solidFill>
              <a:srgbClr val="E3413E"/>
            </a:solidFill>
          </p:grpSpPr>
          <p:sp>
            <p:nvSpPr>
              <p:cNvPr id="87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75352" y="2977984"/>
            <a:ext cx="922981" cy="923106"/>
            <a:chOff x="4675352" y="2682240"/>
            <a:chExt cx="922981" cy="923106"/>
          </a:xfrm>
        </p:grpSpPr>
        <p:grpSp>
          <p:nvGrpSpPr>
            <p:cNvPr id="76" name="组合 75"/>
            <p:cNvGrpSpPr/>
            <p:nvPr/>
          </p:nvGrpSpPr>
          <p:grpSpPr>
            <a:xfrm>
              <a:off x="4675352" y="2682240"/>
              <a:ext cx="922981" cy="923106"/>
              <a:chOff x="4926840" y="1732375"/>
              <a:chExt cx="1656097" cy="1656098"/>
            </a:xfrm>
          </p:grpSpPr>
          <p:sp>
            <p:nvSpPr>
              <p:cNvPr id="77" name="任意多边形 76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A783A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57"/>
            <p:cNvSpPr>
              <a:spLocks noEditPoints="1"/>
            </p:cNvSpPr>
            <p:nvPr/>
          </p:nvSpPr>
          <p:spPr bwMode="auto">
            <a:xfrm>
              <a:off x="4977214" y="2992121"/>
              <a:ext cx="319260" cy="319918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rgbClr val="FA783A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984427" y="1416140"/>
            <a:ext cx="1987256" cy="709390"/>
            <a:chOff x="5947699" y="833721"/>
            <a:chExt cx="3045986" cy="1087177"/>
          </a:xfrm>
        </p:grpSpPr>
        <p:grpSp>
          <p:nvGrpSpPr>
            <p:cNvPr id="92" name="组合 9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3" name="文本框 113"/>
            <p:cNvSpPr txBox="1"/>
            <p:nvPr/>
          </p:nvSpPr>
          <p:spPr>
            <a:xfrm>
              <a:off x="6764021" y="833721"/>
              <a:ext cx="2229664" cy="495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E3413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94" name="文本框 114"/>
            <p:cNvSpPr txBox="1"/>
            <p:nvPr/>
          </p:nvSpPr>
          <p:spPr>
            <a:xfrm>
              <a:off x="6239883" y="1331293"/>
              <a:ext cx="2341931" cy="58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  <a:p>
              <a:pPr algn="r"/>
              <a:endParaRPr lang="zh-CN" altLang="en-US" sz="7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flipV="1">
            <a:off x="5984427" y="3504372"/>
            <a:ext cx="2044751" cy="750991"/>
            <a:chOff x="5947699" y="746156"/>
            <a:chExt cx="3134112" cy="1150933"/>
          </a:xfrm>
        </p:grpSpPr>
        <p:grpSp>
          <p:nvGrpSpPr>
            <p:cNvPr id="98" name="组合 9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9" name="文本框 119"/>
            <p:cNvSpPr txBox="1"/>
            <p:nvPr/>
          </p:nvSpPr>
          <p:spPr>
            <a:xfrm flipV="1">
              <a:off x="6852147" y="1401822"/>
              <a:ext cx="2229664" cy="495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E3413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100" name="文本框 120"/>
            <p:cNvSpPr txBox="1"/>
            <p:nvPr/>
          </p:nvSpPr>
          <p:spPr>
            <a:xfrm flipV="1">
              <a:off x="6227182" y="746156"/>
              <a:ext cx="2341931" cy="58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  <a:p>
              <a:pPr algn="r"/>
              <a:endParaRPr lang="zh-CN" altLang="en-US" sz="7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flipH="1">
            <a:off x="1419002" y="1465169"/>
            <a:ext cx="1751688" cy="552637"/>
            <a:chOff x="5947699" y="908862"/>
            <a:chExt cx="2684917" cy="846946"/>
          </a:xfrm>
        </p:grpSpPr>
        <p:grpSp>
          <p:nvGrpSpPr>
            <p:cNvPr id="104" name="组合 10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任意多边形 10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5" name="文本框 125"/>
            <p:cNvSpPr txBox="1"/>
            <p:nvPr/>
          </p:nvSpPr>
          <p:spPr>
            <a:xfrm>
              <a:off x="6447514" y="908862"/>
              <a:ext cx="2185102" cy="4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E3413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106" name="文本框 126"/>
            <p:cNvSpPr txBox="1"/>
            <p:nvPr/>
          </p:nvSpPr>
          <p:spPr>
            <a:xfrm>
              <a:off x="6290683" y="1331292"/>
              <a:ext cx="2341931" cy="42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 flipH="1" flipV="1">
            <a:off x="1419002" y="3576380"/>
            <a:ext cx="1751688" cy="571261"/>
            <a:chOff x="5947699" y="911246"/>
            <a:chExt cx="2684917" cy="875488"/>
          </a:xfrm>
        </p:grpSpPr>
        <p:grpSp>
          <p:nvGrpSpPr>
            <p:cNvPr id="110" name="组合 109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任意多边形 113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" fmla="*/ 0 w 2815771"/>
                  <a:gd name="connsiteY0" fmla="*/ 0 h 649982"/>
                  <a:gd name="connsiteX1" fmla="*/ 254183 w 2815771"/>
                  <a:gd name="connsiteY1" fmla="*/ 649982 h 649982"/>
                  <a:gd name="connsiteX2" fmla="*/ 2815771 w 2815771"/>
                  <a:gd name="connsiteY2" fmla="*/ 638628 h 64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1" name="文本框 131"/>
            <p:cNvSpPr txBox="1"/>
            <p:nvPr/>
          </p:nvSpPr>
          <p:spPr>
            <a:xfrm flipV="1">
              <a:off x="6290685" y="1291466"/>
              <a:ext cx="2341931" cy="4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E3413E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112" name="文本框 132"/>
            <p:cNvSpPr txBox="1"/>
            <p:nvPr/>
          </p:nvSpPr>
          <p:spPr>
            <a:xfrm flipV="1">
              <a:off x="6290683" y="911246"/>
              <a:ext cx="2341931" cy="42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054DB5BD-C184-63B3-6BF6-7FACAAEC0EAF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19638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3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 rot="2700000">
            <a:off x="3432072" y="1715106"/>
            <a:ext cx="2321188" cy="2320874"/>
          </a:xfrm>
          <a:custGeom>
            <a:avLst/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grpSp>
        <p:nvGrpSpPr>
          <p:cNvPr id="72" name="Group 181"/>
          <p:cNvGrpSpPr>
            <a:grpSpLocks noChangeAspect="1"/>
          </p:cNvGrpSpPr>
          <p:nvPr/>
        </p:nvGrpSpPr>
        <p:grpSpPr bwMode="auto">
          <a:xfrm>
            <a:off x="4348865" y="2321686"/>
            <a:ext cx="500515" cy="496929"/>
            <a:chOff x="2160" y="2262"/>
            <a:chExt cx="411" cy="408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73" name="Freeform 189"/>
            <p:cNvSpPr>
              <a:spLocks/>
            </p:cNvSpPr>
            <p:nvPr/>
          </p:nvSpPr>
          <p:spPr bwMode="auto">
            <a:xfrm>
              <a:off x="2280" y="2262"/>
              <a:ext cx="163" cy="163"/>
            </a:xfrm>
            <a:custGeom>
              <a:avLst/>
              <a:gdLst>
                <a:gd name="T0" fmla="*/ 6 w 68"/>
                <a:gd name="T1" fmla="*/ 44 h 68"/>
                <a:gd name="T2" fmla="*/ 34 w 68"/>
                <a:gd name="T3" fmla="*/ 68 h 68"/>
                <a:gd name="T4" fmla="*/ 62 w 68"/>
                <a:gd name="T5" fmla="*/ 44 h 68"/>
                <a:gd name="T6" fmla="*/ 68 w 68"/>
                <a:gd name="T7" fmla="*/ 33 h 68"/>
                <a:gd name="T8" fmla="*/ 63 w 68"/>
                <a:gd name="T9" fmla="*/ 28 h 68"/>
                <a:gd name="T10" fmla="*/ 34 w 68"/>
                <a:gd name="T11" fmla="*/ 0 h 68"/>
                <a:gd name="T12" fmla="*/ 5 w 68"/>
                <a:gd name="T13" fmla="*/ 28 h 68"/>
                <a:gd name="T14" fmla="*/ 0 w 68"/>
                <a:gd name="T15" fmla="*/ 33 h 68"/>
                <a:gd name="T16" fmla="*/ 6 w 68"/>
                <a:gd name="T17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8">
                  <a:moveTo>
                    <a:pt x="6" y="44"/>
                  </a:moveTo>
                  <a:cubicBezTo>
                    <a:pt x="9" y="57"/>
                    <a:pt x="16" y="68"/>
                    <a:pt x="34" y="68"/>
                  </a:cubicBezTo>
                  <a:cubicBezTo>
                    <a:pt x="53" y="68"/>
                    <a:pt x="60" y="57"/>
                    <a:pt x="62" y="44"/>
                  </a:cubicBezTo>
                  <a:cubicBezTo>
                    <a:pt x="66" y="42"/>
                    <a:pt x="68" y="37"/>
                    <a:pt x="68" y="33"/>
                  </a:cubicBezTo>
                  <a:cubicBezTo>
                    <a:pt x="67" y="31"/>
                    <a:pt x="66" y="29"/>
                    <a:pt x="63" y="28"/>
                  </a:cubicBezTo>
                  <a:cubicBezTo>
                    <a:pt x="63" y="13"/>
                    <a:pt x="51" y="0"/>
                    <a:pt x="34" y="0"/>
                  </a:cubicBezTo>
                  <a:cubicBezTo>
                    <a:pt x="17" y="0"/>
                    <a:pt x="6" y="13"/>
                    <a:pt x="5" y="28"/>
                  </a:cubicBezTo>
                  <a:cubicBezTo>
                    <a:pt x="2" y="29"/>
                    <a:pt x="0" y="30"/>
                    <a:pt x="0" y="33"/>
                  </a:cubicBezTo>
                  <a:cubicBezTo>
                    <a:pt x="0" y="37"/>
                    <a:pt x="2" y="43"/>
                    <a:pt x="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90"/>
            <p:cNvSpPr>
              <a:spLocks/>
            </p:cNvSpPr>
            <p:nvPr/>
          </p:nvSpPr>
          <p:spPr bwMode="auto">
            <a:xfrm>
              <a:off x="2258" y="2437"/>
              <a:ext cx="214" cy="62"/>
            </a:xfrm>
            <a:custGeom>
              <a:avLst/>
              <a:gdLst>
                <a:gd name="T0" fmla="*/ 42 w 89"/>
                <a:gd name="T1" fmla="*/ 26 h 26"/>
                <a:gd name="T2" fmla="*/ 48 w 89"/>
                <a:gd name="T3" fmla="*/ 26 h 26"/>
                <a:gd name="T4" fmla="*/ 52 w 89"/>
                <a:gd name="T5" fmla="*/ 26 h 26"/>
                <a:gd name="T6" fmla="*/ 89 w 89"/>
                <a:gd name="T7" fmla="*/ 9 h 26"/>
                <a:gd name="T8" fmla="*/ 66 w 89"/>
                <a:gd name="T9" fmla="*/ 0 h 26"/>
                <a:gd name="T10" fmla="*/ 56 w 89"/>
                <a:gd name="T11" fmla="*/ 0 h 26"/>
                <a:gd name="T12" fmla="*/ 48 w 89"/>
                <a:gd name="T13" fmla="*/ 0 h 26"/>
                <a:gd name="T14" fmla="*/ 42 w 89"/>
                <a:gd name="T15" fmla="*/ 0 h 26"/>
                <a:gd name="T16" fmla="*/ 33 w 89"/>
                <a:gd name="T17" fmla="*/ 0 h 26"/>
                <a:gd name="T18" fmla="*/ 24 w 89"/>
                <a:gd name="T19" fmla="*/ 0 h 26"/>
                <a:gd name="T20" fmla="*/ 0 w 89"/>
                <a:gd name="T21" fmla="*/ 9 h 26"/>
                <a:gd name="T22" fmla="*/ 38 w 89"/>
                <a:gd name="T23" fmla="*/ 26 h 26"/>
                <a:gd name="T24" fmla="*/ 42 w 89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6">
                  <a:moveTo>
                    <a:pt x="42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8" y="8"/>
                    <a:pt x="76" y="2"/>
                    <a:pt x="66" y="0"/>
                  </a:cubicBezTo>
                  <a:cubicBezTo>
                    <a:pt x="65" y="0"/>
                    <a:pt x="58" y="0"/>
                    <a:pt x="5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25" y="0"/>
                    <a:pt x="24" y="0"/>
                  </a:cubicBezTo>
                  <a:cubicBezTo>
                    <a:pt x="14" y="2"/>
                    <a:pt x="1" y="8"/>
                    <a:pt x="0" y="9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91"/>
            <p:cNvSpPr>
              <a:spLocks/>
            </p:cNvSpPr>
            <p:nvPr/>
          </p:nvSpPr>
          <p:spPr bwMode="auto">
            <a:xfrm>
              <a:off x="2354" y="2513"/>
              <a:ext cx="22" cy="157"/>
            </a:xfrm>
            <a:custGeom>
              <a:avLst/>
              <a:gdLst>
                <a:gd name="T0" fmla="*/ 3 w 22"/>
                <a:gd name="T1" fmla="*/ 157 h 157"/>
                <a:gd name="T2" fmla="*/ 20 w 22"/>
                <a:gd name="T3" fmla="*/ 157 h 157"/>
                <a:gd name="T4" fmla="*/ 22 w 22"/>
                <a:gd name="T5" fmla="*/ 0 h 157"/>
                <a:gd name="T6" fmla="*/ 0 w 22"/>
                <a:gd name="T7" fmla="*/ 0 h 157"/>
                <a:gd name="T8" fmla="*/ 3 w 22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7">
                  <a:moveTo>
                    <a:pt x="3" y="157"/>
                  </a:moveTo>
                  <a:lnTo>
                    <a:pt x="20" y="15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3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92"/>
            <p:cNvSpPr>
              <a:spLocks/>
            </p:cNvSpPr>
            <p:nvPr/>
          </p:nvSpPr>
          <p:spPr bwMode="auto">
            <a:xfrm>
              <a:off x="2210" y="2470"/>
              <a:ext cx="139" cy="200"/>
            </a:xfrm>
            <a:custGeom>
              <a:avLst/>
              <a:gdLst>
                <a:gd name="T0" fmla="*/ 0 w 58"/>
                <a:gd name="T1" fmla="*/ 0 h 84"/>
                <a:gd name="T2" fmla="*/ 2 w 58"/>
                <a:gd name="T3" fmla="*/ 20 h 84"/>
                <a:gd name="T4" fmla="*/ 9 w 58"/>
                <a:gd name="T5" fmla="*/ 23 h 84"/>
                <a:gd name="T6" fmla="*/ 18 w 58"/>
                <a:gd name="T7" fmla="*/ 32 h 84"/>
                <a:gd name="T8" fmla="*/ 17 w 58"/>
                <a:gd name="T9" fmla="*/ 44 h 84"/>
                <a:gd name="T10" fmla="*/ 5 w 58"/>
                <a:gd name="T11" fmla="*/ 53 h 84"/>
                <a:gd name="T12" fmla="*/ 6 w 58"/>
                <a:gd name="T13" fmla="*/ 66 h 84"/>
                <a:gd name="T14" fmla="*/ 58 w 58"/>
                <a:gd name="T15" fmla="*/ 84 h 84"/>
                <a:gd name="T16" fmla="*/ 57 w 58"/>
                <a:gd name="T17" fmla="*/ 18 h 84"/>
                <a:gd name="T18" fmla="*/ 0 w 58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4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25"/>
                    <a:pt x="16" y="28"/>
                    <a:pt x="18" y="32"/>
                  </a:cubicBezTo>
                  <a:cubicBezTo>
                    <a:pt x="19" y="36"/>
                    <a:pt x="19" y="40"/>
                    <a:pt x="17" y="44"/>
                  </a:cubicBezTo>
                  <a:cubicBezTo>
                    <a:pt x="15" y="49"/>
                    <a:pt x="10" y="52"/>
                    <a:pt x="5" y="53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18"/>
                    <a:pt x="57" y="18"/>
                    <a:pt x="57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3"/>
            <p:cNvSpPr>
              <a:spLocks/>
            </p:cNvSpPr>
            <p:nvPr/>
          </p:nvSpPr>
          <p:spPr bwMode="auto">
            <a:xfrm>
              <a:off x="2160" y="2496"/>
              <a:ext cx="86" cy="93"/>
            </a:xfrm>
            <a:custGeom>
              <a:avLst/>
              <a:gdLst>
                <a:gd name="T0" fmla="*/ 33 w 36"/>
                <a:gd name="T1" fmla="*/ 31 h 39"/>
                <a:gd name="T2" fmla="*/ 28 w 36"/>
                <a:gd name="T3" fmla="*/ 17 h 39"/>
                <a:gd name="T4" fmla="*/ 20 w 36"/>
                <a:gd name="T5" fmla="*/ 14 h 39"/>
                <a:gd name="T6" fmla="*/ 19 w 36"/>
                <a:gd name="T7" fmla="*/ 0 h 39"/>
                <a:gd name="T8" fmla="*/ 3 w 36"/>
                <a:gd name="T9" fmla="*/ 18 h 39"/>
                <a:gd name="T10" fmla="*/ 8 w 36"/>
                <a:gd name="T11" fmla="*/ 32 h 39"/>
                <a:gd name="T12" fmla="*/ 19 w 36"/>
                <a:gd name="T13" fmla="*/ 36 h 39"/>
                <a:gd name="T14" fmla="*/ 33 w 36"/>
                <a:gd name="T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9">
                  <a:moveTo>
                    <a:pt x="33" y="31"/>
                  </a:moveTo>
                  <a:cubicBezTo>
                    <a:pt x="36" y="26"/>
                    <a:pt x="33" y="19"/>
                    <a:pt x="28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4" y="16"/>
                    <a:pt x="3" y="18"/>
                  </a:cubicBezTo>
                  <a:cubicBezTo>
                    <a:pt x="0" y="24"/>
                    <a:pt x="3" y="30"/>
                    <a:pt x="8" y="32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4" y="39"/>
                    <a:pt x="31" y="36"/>
                    <a:pt x="3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94"/>
            <p:cNvSpPr>
              <a:spLocks/>
            </p:cNvSpPr>
            <p:nvPr/>
          </p:nvSpPr>
          <p:spPr bwMode="auto">
            <a:xfrm>
              <a:off x="2381" y="2470"/>
              <a:ext cx="139" cy="200"/>
            </a:xfrm>
            <a:custGeom>
              <a:avLst/>
              <a:gdLst>
                <a:gd name="T0" fmla="*/ 41 w 58"/>
                <a:gd name="T1" fmla="*/ 44 h 84"/>
                <a:gd name="T2" fmla="*/ 41 w 58"/>
                <a:gd name="T3" fmla="*/ 32 h 84"/>
                <a:gd name="T4" fmla="*/ 50 w 58"/>
                <a:gd name="T5" fmla="*/ 23 h 84"/>
                <a:gd name="T6" fmla="*/ 57 w 58"/>
                <a:gd name="T7" fmla="*/ 20 h 84"/>
                <a:gd name="T8" fmla="*/ 58 w 58"/>
                <a:gd name="T9" fmla="*/ 0 h 84"/>
                <a:gd name="T10" fmla="*/ 2 w 58"/>
                <a:gd name="T11" fmla="*/ 18 h 84"/>
                <a:gd name="T12" fmla="*/ 0 w 58"/>
                <a:gd name="T13" fmla="*/ 84 h 84"/>
                <a:gd name="T14" fmla="*/ 53 w 58"/>
                <a:gd name="T15" fmla="*/ 66 h 84"/>
                <a:gd name="T16" fmla="*/ 54 w 58"/>
                <a:gd name="T17" fmla="*/ 53 h 84"/>
                <a:gd name="T18" fmla="*/ 41 w 58"/>
                <a:gd name="T1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4">
                  <a:moveTo>
                    <a:pt x="41" y="44"/>
                  </a:moveTo>
                  <a:cubicBezTo>
                    <a:pt x="39" y="40"/>
                    <a:pt x="39" y="36"/>
                    <a:pt x="41" y="32"/>
                  </a:cubicBezTo>
                  <a:cubicBezTo>
                    <a:pt x="43" y="28"/>
                    <a:pt x="46" y="25"/>
                    <a:pt x="50" y="2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48" y="52"/>
                    <a:pt x="43" y="49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95"/>
            <p:cNvSpPr>
              <a:spLocks/>
            </p:cNvSpPr>
            <p:nvPr/>
          </p:nvSpPr>
          <p:spPr bwMode="auto">
            <a:xfrm>
              <a:off x="2487" y="2496"/>
              <a:ext cx="84" cy="93"/>
            </a:xfrm>
            <a:custGeom>
              <a:avLst/>
              <a:gdLst>
                <a:gd name="T0" fmla="*/ 33 w 35"/>
                <a:gd name="T1" fmla="*/ 18 h 39"/>
                <a:gd name="T2" fmla="*/ 17 w 35"/>
                <a:gd name="T3" fmla="*/ 0 h 39"/>
                <a:gd name="T4" fmla="*/ 16 w 35"/>
                <a:gd name="T5" fmla="*/ 14 h 39"/>
                <a:gd name="T6" fmla="*/ 8 w 35"/>
                <a:gd name="T7" fmla="*/ 17 h 39"/>
                <a:gd name="T8" fmla="*/ 2 w 35"/>
                <a:gd name="T9" fmla="*/ 31 h 39"/>
                <a:gd name="T10" fmla="*/ 17 w 35"/>
                <a:gd name="T11" fmla="*/ 36 h 39"/>
                <a:gd name="T12" fmla="*/ 27 w 35"/>
                <a:gd name="T13" fmla="*/ 32 h 39"/>
                <a:gd name="T14" fmla="*/ 33 w 35"/>
                <a:gd name="T1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9">
                  <a:moveTo>
                    <a:pt x="33" y="18"/>
                  </a:moveTo>
                  <a:cubicBezTo>
                    <a:pt x="32" y="16"/>
                    <a:pt x="17" y="0"/>
                    <a:pt x="17" y="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" y="19"/>
                    <a:pt x="0" y="26"/>
                    <a:pt x="2" y="31"/>
                  </a:cubicBezTo>
                  <a:cubicBezTo>
                    <a:pt x="5" y="36"/>
                    <a:pt x="11" y="39"/>
                    <a:pt x="17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3" y="30"/>
                    <a:pt x="35" y="24"/>
                    <a:pt x="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文本框 113"/>
          <p:cNvSpPr txBox="1"/>
          <p:nvPr/>
        </p:nvSpPr>
        <p:spPr>
          <a:xfrm>
            <a:off x="3914752" y="2822462"/>
            <a:ext cx="1346232" cy="6232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3132326" y="1590043"/>
            <a:ext cx="192005" cy="192031"/>
            <a:chOff x="2481663" y="2585803"/>
            <a:chExt cx="309714" cy="309714"/>
          </a:xfrm>
        </p:grpSpPr>
        <p:sp>
          <p:nvSpPr>
            <p:cNvPr id="82" name="椭圆 81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921116" y="1545814"/>
            <a:ext cx="1536325" cy="307777"/>
            <a:chOff x="4508948" y="3451872"/>
            <a:chExt cx="2048078" cy="410243"/>
          </a:xfrm>
        </p:grpSpPr>
        <p:sp>
          <p:nvSpPr>
            <p:cNvPr id="85" name="文本框 118"/>
            <p:cNvSpPr txBox="1"/>
            <p:nvPr/>
          </p:nvSpPr>
          <p:spPr>
            <a:xfrm>
              <a:off x="4789842" y="3451872"/>
              <a:ext cx="1767184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86" name="文本框 119"/>
            <p:cNvSpPr txBox="1"/>
            <p:nvPr/>
          </p:nvSpPr>
          <p:spPr>
            <a:xfrm>
              <a:off x="4508948" y="3478818"/>
              <a:ext cx="1537469" cy="28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132326" y="3946443"/>
            <a:ext cx="192005" cy="192031"/>
            <a:chOff x="2481663" y="2585803"/>
            <a:chExt cx="309714" cy="309714"/>
          </a:xfrm>
        </p:grpSpPr>
        <p:sp>
          <p:nvSpPr>
            <p:cNvPr id="88" name="椭圆 87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921117" y="3888567"/>
            <a:ext cx="1536324" cy="307777"/>
            <a:chOff x="4508948" y="3433682"/>
            <a:chExt cx="2048076" cy="410243"/>
          </a:xfrm>
        </p:grpSpPr>
        <p:sp>
          <p:nvSpPr>
            <p:cNvPr id="91" name="文本框 124"/>
            <p:cNvSpPr txBox="1"/>
            <p:nvPr/>
          </p:nvSpPr>
          <p:spPr>
            <a:xfrm>
              <a:off x="4854088" y="3433682"/>
              <a:ext cx="1702936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92" name="文本框 125"/>
            <p:cNvSpPr txBox="1"/>
            <p:nvPr/>
          </p:nvSpPr>
          <p:spPr>
            <a:xfrm>
              <a:off x="4508948" y="3478818"/>
              <a:ext cx="1537469" cy="28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432117" y="2771580"/>
            <a:ext cx="192005" cy="192031"/>
            <a:chOff x="2481663" y="2585803"/>
            <a:chExt cx="309714" cy="309714"/>
          </a:xfrm>
        </p:grpSpPr>
        <p:sp>
          <p:nvSpPr>
            <p:cNvPr id="94" name="椭圆 93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 94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220909" y="2724014"/>
            <a:ext cx="1647379" cy="307777"/>
            <a:chOff x="4508948" y="3447422"/>
            <a:chExt cx="2196123" cy="410243"/>
          </a:xfrm>
        </p:grpSpPr>
        <p:sp>
          <p:nvSpPr>
            <p:cNvPr id="97" name="文本框 130"/>
            <p:cNvSpPr txBox="1"/>
            <p:nvPr/>
          </p:nvSpPr>
          <p:spPr>
            <a:xfrm>
              <a:off x="4890980" y="3447422"/>
              <a:ext cx="1814091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98" name="文本框 131"/>
            <p:cNvSpPr txBox="1"/>
            <p:nvPr/>
          </p:nvSpPr>
          <p:spPr>
            <a:xfrm>
              <a:off x="4508948" y="3478818"/>
              <a:ext cx="1537468" cy="28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781192" y="1590043"/>
            <a:ext cx="192005" cy="192031"/>
            <a:chOff x="2481663" y="2585803"/>
            <a:chExt cx="309714" cy="309714"/>
          </a:xfrm>
        </p:grpSpPr>
        <p:sp>
          <p:nvSpPr>
            <p:cNvPr id="100" name="椭圆 99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 100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781192" y="3946443"/>
            <a:ext cx="192005" cy="192031"/>
            <a:chOff x="2481663" y="2585803"/>
            <a:chExt cx="309714" cy="309714"/>
          </a:xfrm>
        </p:grpSpPr>
        <p:sp>
          <p:nvSpPr>
            <p:cNvPr id="103" name="椭圆 102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任意多边形 103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474256" y="2771580"/>
            <a:ext cx="192005" cy="192031"/>
            <a:chOff x="2481663" y="2585803"/>
            <a:chExt cx="309714" cy="309714"/>
          </a:xfrm>
        </p:grpSpPr>
        <p:sp>
          <p:nvSpPr>
            <p:cNvPr id="106" name="椭圆 105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A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001761" y="1538493"/>
            <a:ext cx="1309985" cy="307777"/>
            <a:chOff x="4492967" y="3442113"/>
            <a:chExt cx="1746343" cy="410243"/>
          </a:xfrm>
        </p:grpSpPr>
        <p:sp>
          <p:nvSpPr>
            <p:cNvPr id="109" name="文本框 160"/>
            <p:cNvSpPr txBox="1"/>
            <p:nvPr/>
          </p:nvSpPr>
          <p:spPr>
            <a:xfrm>
              <a:off x="4492967" y="3442113"/>
              <a:ext cx="1746343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110" name="文本框 161"/>
            <p:cNvSpPr txBox="1"/>
            <p:nvPr/>
          </p:nvSpPr>
          <p:spPr>
            <a:xfrm>
              <a:off x="4508948" y="3478818"/>
              <a:ext cx="1537469" cy="28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666079" y="2716560"/>
            <a:ext cx="1329570" cy="425652"/>
            <a:chOff x="4504186" y="3198627"/>
            <a:chExt cx="1772452" cy="567361"/>
          </a:xfrm>
        </p:grpSpPr>
        <p:sp>
          <p:nvSpPr>
            <p:cNvPr id="112" name="文本框 163"/>
            <p:cNvSpPr txBox="1"/>
            <p:nvPr/>
          </p:nvSpPr>
          <p:spPr>
            <a:xfrm>
              <a:off x="4504186" y="3198627"/>
              <a:ext cx="1772452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113" name="文本框 164"/>
            <p:cNvSpPr txBox="1"/>
            <p:nvPr/>
          </p:nvSpPr>
          <p:spPr>
            <a:xfrm>
              <a:off x="4508948" y="3478818"/>
              <a:ext cx="1537469" cy="28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993346" y="3878955"/>
            <a:ext cx="1318400" cy="307777"/>
            <a:chOff x="4492968" y="3420869"/>
            <a:chExt cx="1757561" cy="410243"/>
          </a:xfrm>
        </p:grpSpPr>
        <p:sp>
          <p:nvSpPr>
            <p:cNvPr id="115" name="文本框 166"/>
            <p:cNvSpPr txBox="1"/>
            <p:nvPr/>
          </p:nvSpPr>
          <p:spPr>
            <a:xfrm>
              <a:off x="4492968" y="3420869"/>
              <a:ext cx="1757561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添加内容</a:t>
              </a:r>
            </a:p>
          </p:txBody>
        </p:sp>
        <p:sp>
          <p:nvSpPr>
            <p:cNvPr id="116" name="文本框 167"/>
            <p:cNvSpPr txBox="1"/>
            <p:nvPr/>
          </p:nvSpPr>
          <p:spPr>
            <a:xfrm>
              <a:off x="4508948" y="3478818"/>
              <a:ext cx="1537469" cy="28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50497" y="1261039"/>
            <a:ext cx="845815" cy="850039"/>
            <a:chOff x="3450497" y="1117023"/>
            <a:chExt cx="845815" cy="850039"/>
          </a:xfrm>
        </p:grpSpPr>
        <p:grpSp>
          <p:nvGrpSpPr>
            <p:cNvPr id="64" name="组合 63"/>
            <p:cNvGrpSpPr/>
            <p:nvPr/>
          </p:nvGrpSpPr>
          <p:grpSpPr>
            <a:xfrm>
              <a:off x="3450497" y="1117023"/>
              <a:ext cx="845815" cy="850039"/>
              <a:chOff x="5413827" y="2743515"/>
              <a:chExt cx="1364344" cy="1370972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C6C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A864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FFB85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7" name="Group 909"/>
            <p:cNvGrpSpPr>
              <a:grpSpLocks noChangeAspect="1"/>
            </p:cNvGrpSpPr>
            <p:nvPr/>
          </p:nvGrpSpPr>
          <p:grpSpPr bwMode="auto">
            <a:xfrm>
              <a:off x="3748242" y="1416567"/>
              <a:ext cx="265296" cy="226283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18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769341" y="2440995"/>
            <a:ext cx="845815" cy="850039"/>
            <a:chOff x="2769341" y="2296979"/>
            <a:chExt cx="845815" cy="850039"/>
          </a:xfrm>
        </p:grpSpPr>
        <p:grpSp>
          <p:nvGrpSpPr>
            <p:cNvPr id="60" name="组合 59"/>
            <p:cNvGrpSpPr/>
            <p:nvPr/>
          </p:nvGrpSpPr>
          <p:grpSpPr>
            <a:xfrm>
              <a:off x="2769341" y="2296979"/>
              <a:ext cx="845815" cy="850039"/>
              <a:chOff x="5413827" y="2743515"/>
              <a:chExt cx="1364344" cy="1370972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B31D1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E87071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2" name="Freeform 19"/>
            <p:cNvSpPr>
              <a:spLocks/>
            </p:cNvSpPr>
            <p:nvPr/>
          </p:nvSpPr>
          <p:spPr bwMode="auto">
            <a:xfrm>
              <a:off x="3116323" y="2563963"/>
              <a:ext cx="157293" cy="307906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50497" y="3620951"/>
            <a:ext cx="845815" cy="850039"/>
            <a:chOff x="3450497" y="3476935"/>
            <a:chExt cx="845815" cy="850039"/>
          </a:xfrm>
        </p:grpSpPr>
        <p:grpSp>
          <p:nvGrpSpPr>
            <p:cNvPr id="56" name="组合 55"/>
            <p:cNvGrpSpPr/>
            <p:nvPr/>
          </p:nvGrpSpPr>
          <p:grpSpPr>
            <a:xfrm>
              <a:off x="3450497" y="3476935"/>
              <a:ext cx="845815" cy="850039"/>
              <a:chOff x="5413827" y="2743515"/>
              <a:chExt cx="1364344" cy="1370972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A783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0705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0AF92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3" name="Group 22"/>
            <p:cNvGrpSpPr>
              <a:grpSpLocks noChangeAspect="1"/>
            </p:cNvGrpSpPr>
            <p:nvPr/>
          </p:nvGrpSpPr>
          <p:grpSpPr bwMode="auto">
            <a:xfrm>
              <a:off x="3757005" y="3782223"/>
              <a:ext cx="247767" cy="247801"/>
              <a:chOff x="3617" y="1935"/>
              <a:chExt cx="446" cy="446"/>
            </a:xfrm>
            <a:solidFill>
              <a:schemeClr val="bg1"/>
            </a:solidFill>
            <a:effectLst/>
          </p:grpSpPr>
          <p:sp>
            <p:nvSpPr>
              <p:cNvPr id="124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24"/>
              <p:cNvSpPr>
                <a:spLocks/>
              </p:cNvSpPr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812808" y="1261039"/>
            <a:ext cx="845815" cy="850039"/>
            <a:chOff x="4812808" y="1117023"/>
            <a:chExt cx="845815" cy="850039"/>
          </a:xfrm>
        </p:grpSpPr>
        <p:grpSp>
          <p:nvGrpSpPr>
            <p:cNvPr id="68" name="组合 67"/>
            <p:cNvGrpSpPr/>
            <p:nvPr/>
          </p:nvGrpSpPr>
          <p:grpSpPr>
            <a:xfrm>
              <a:off x="4812808" y="1117023"/>
              <a:ext cx="845815" cy="850039"/>
              <a:chOff x="5413827" y="2743515"/>
              <a:chExt cx="1364344" cy="1370972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17581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1ACBE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6" name="Freeform 28"/>
            <p:cNvSpPr>
              <a:spLocks noEditPoints="1"/>
            </p:cNvSpPr>
            <p:nvPr/>
          </p:nvSpPr>
          <p:spPr bwMode="auto">
            <a:xfrm>
              <a:off x="5106372" y="1411142"/>
              <a:ext cx="292711" cy="237133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93963" y="2440995"/>
            <a:ext cx="845815" cy="850039"/>
            <a:chOff x="5493963" y="2296979"/>
            <a:chExt cx="845815" cy="850039"/>
          </a:xfrm>
        </p:grpSpPr>
        <p:grpSp>
          <p:nvGrpSpPr>
            <p:cNvPr id="48" name="组合 47"/>
            <p:cNvGrpSpPr/>
            <p:nvPr/>
          </p:nvGrpSpPr>
          <p:grpSpPr>
            <a:xfrm>
              <a:off x="5493963" y="2296979"/>
              <a:ext cx="845815" cy="850039"/>
              <a:chOff x="5413827" y="2743515"/>
              <a:chExt cx="1364344" cy="1370972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624509" y="2957514"/>
                <a:ext cx="942974" cy="942974"/>
              </a:xfrm>
              <a:prstGeom prst="ellipse">
                <a:avLst/>
              </a:prstGeom>
              <a:solidFill>
                <a:srgbClr val="FA783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5D356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894EA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7" name="Group 36"/>
            <p:cNvGrpSpPr>
              <a:grpSpLocks noChangeAspect="1"/>
            </p:cNvGrpSpPr>
            <p:nvPr/>
          </p:nvGrpSpPr>
          <p:grpSpPr bwMode="auto">
            <a:xfrm>
              <a:off x="5803625" y="2601278"/>
              <a:ext cx="270043" cy="233275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128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42"/>
              <p:cNvSpPr>
                <a:spLocks/>
              </p:cNvSpPr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812808" y="3620951"/>
            <a:ext cx="845815" cy="850039"/>
            <a:chOff x="4812808" y="3476935"/>
            <a:chExt cx="845815" cy="850039"/>
          </a:xfrm>
        </p:grpSpPr>
        <p:grpSp>
          <p:nvGrpSpPr>
            <p:cNvPr id="52" name="组合 51"/>
            <p:cNvGrpSpPr/>
            <p:nvPr/>
          </p:nvGrpSpPr>
          <p:grpSpPr>
            <a:xfrm>
              <a:off x="4812808" y="3476935"/>
              <a:ext cx="845815" cy="850039"/>
              <a:chOff x="5413827" y="2743515"/>
              <a:chExt cx="1364344" cy="1370972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341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7D2B4C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C65885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2" name="Freeform 53"/>
            <p:cNvSpPr>
              <a:spLocks noEditPoints="1"/>
            </p:cNvSpPr>
            <p:nvPr/>
          </p:nvSpPr>
          <p:spPr bwMode="auto">
            <a:xfrm>
              <a:off x="5114336" y="3767713"/>
              <a:ext cx="276782" cy="276820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B850"/>
                </a:solidFill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717EC25D-9890-3057-3AE1-E49D6E91180E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623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318898" y="3130102"/>
            <a:ext cx="639941" cy="638536"/>
            <a:chOff x="1941706" y="3231482"/>
            <a:chExt cx="1212300" cy="1209474"/>
          </a:xfrm>
        </p:grpSpPr>
        <p:sp>
          <p:nvSpPr>
            <p:cNvPr id="44" name="任意多边形 43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81339" y="2608603"/>
            <a:ext cx="1518372" cy="1518577"/>
            <a:chOff x="2508643" y="3155719"/>
            <a:chExt cx="2161075" cy="2161075"/>
          </a:xfrm>
        </p:grpSpPr>
        <p:sp>
          <p:nvSpPr>
            <p:cNvPr id="47" name="任意多边形 46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20986" y="2919889"/>
            <a:ext cx="1248473" cy="1248641"/>
            <a:chOff x="2508643" y="3155719"/>
            <a:chExt cx="2161075" cy="2161075"/>
          </a:xfrm>
        </p:grpSpPr>
        <p:sp>
          <p:nvSpPr>
            <p:cNvPr id="50" name="任意多边形 49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834078" y="3049959"/>
            <a:ext cx="640664" cy="640750"/>
            <a:chOff x="2508643" y="3155719"/>
            <a:chExt cx="2161075" cy="2161075"/>
          </a:xfrm>
        </p:grpSpPr>
        <p:sp>
          <p:nvSpPr>
            <p:cNvPr id="53" name="任意多边形 52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397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06470" y="1866811"/>
            <a:ext cx="928039" cy="926000"/>
            <a:chOff x="1941706" y="3231482"/>
            <a:chExt cx="1212300" cy="1209474"/>
          </a:xfrm>
        </p:grpSpPr>
        <p:sp>
          <p:nvSpPr>
            <p:cNvPr id="56" name="任意多边形 55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565869" y="1584161"/>
            <a:ext cx="1009651" cy="1007433"/>
            <a:chOff x="1941706" y="3231482"/>
            <a:chExt cx="1212300" cy="1209474"/>
          </a:xfrm>
        </p:grpSpPr>
        <p:sp>
          <p:nvSpPr>
            <p:cNvPr id="59" name="任意多边形 58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541321" y="2006384"/>
            <a:ext cx="437089" cy="436128"/>
            <a:chOff x="1941706" y="3231482"/>
            <a:chExt cx="1212300" cy="1209474"/>
          </a:xfrm>
        </p:grpSpPr>
        <p:sp>
          <p:nvSpPr>
            <p:cNvPr id="62" name="任意多边形 61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229308" y="1927134"/>
            <a:ext cx="437089" cy="436128"/>
            <a:chOff x="1941706" y="3231482"/>
            <a:chExt cx="1212300" cy="1209474"/>
          </a:xfrm>
        </p:grpSpPr>
        <p:sp>
          <p:nvSpPr>
            <p:cNvPr id="65" name="任意多边形 64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660875" y="2323396"/>
            <a:ext cx="1031796" cy="1031935"/>
            <a:chOff x="2508643" y="3155719"/>
            <a:chExt cx="2161075" cy="2161075"/>
          </a:xfrm>
        </p:grpSpPr>
        <p:sp>
          <p:nvSpPr>
            <p:cNvPr id="68" name="任意多边形 67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Freeform 5"/>
          <p:cNvSpPr>
            <a:spLocks/>
          </p:cNvSpPr>
          <p:nvPr/>
        </p:nvSpPr>
        <p:spPr bwMode="auto">
          <a:xfrm>
            <a:off x="3832128" y="1335335"/>
            <a:ext cx="492214" cy="43630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reeform 5"/>
          <p:cNvSpPr>
            <a:spLocks/>
          </p:cNvSpPr>
          <p:nvPr/>
        </p:nvSpPr>
        <p:spPr bwMode="auto">
          <a:xfrm>
            <a:off x="7239888" y="1342793"/>
            <a:ext cx="492214" cy="43630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5"/>
          <p:cNvSpPr>
            <a:spLocks/>
          </p:cNvSpPr>
          <p:nvPr/>
        </p:nvSpPr>
        <p:spPr bwMode="auto">
          <a:xfrm>
            <a:off x="4760771" y="4029436"/>
            <a:ext cx="492214" cy="43630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>
            <a:off x="1516743" y="4080455"/>
            <a:ext cx="492214" cy="43630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01337" y="1636280"/>
            <a:ext cx="1723093" cy="1527370"/>
            <a:chOff x="1301337" y="1304103"/>
            <a:chExt cx="1723093" cy="1527370"/>
          </a:xfrm>
        </p:grpSpPr>
        <p:grpSp>
          <p:nvGrpSpPr>
            <p:cNvPr id="74" name="组合 73"/>
            <p:cNvGrpSpPr/>
            <p:nvPr/>
          </p:nvGrpSpPr>
          <p:grpSpPr>
            <a:xfrm>
              <a:off x="1301337" y="1304103"/>
              <a:ext cx="1723093" cy="1527370"/>
              <a:chOff x="1529861" y="1829264"/>
              <a:chExt cx="2452453" cy="2173589"/>
            </a:xfrm>
          </p:grpSpPr>
          <p:sp>
            <p:nvSpPr>
              <p:cNvPr id="75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A783A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1588152" y="1822265"/>
              <a:ext cx="1233342" cy="417944"/>
              <a:chOff x="7488048" y="2660881"/>
              <a:chExt cx="1644171" cy="557087"/>
            </a:xfrm>
          </p:grpSpPr>
          <p:sp>
            <p:nvSpPr>
              <p:cNvPr id="103" name="文本框 71"/>
              <p:cNvSpPr txBox="1"/>
              <p:nvPr/>
            </p:nvSpPr>
            <p:spPr>
              <a:xfrm>
                <a:off x="7488048" y="2660881"/>
                <a:ext cx="16441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添加内容</a:t>
                </a:r>
              </a:p>
            </p:txBody>
          </p:sp>
          <p:sp>
            <p:nvSpPr>
              <p:cNvPr id="104" name="文本框 72"/>
              <p:cNvSpPr txBox="1"/>
              <p:nvPr/>
            </p:nvSpPr>
            <p:spPr>
              <a:xfrm>
                <a:off x="7506385" y="2930798"/>
                <a:ext cx="1539422" cy="28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5" name="Group 909"/>
            <p:cNvGrpSpPr>
              <a:grpSpLocks noChangeAspect="1"/>
            </p:cNvGrpSpPr>
            <p:nvPr/>
          </p:nvGrpSpPr>
          <p:grpSpPr bwMode="auto">
            <a:xfrm>
              <a:off x="2337968" y="1596676"/>
              <a:ext cx="241178" cy="205712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06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024642" y="2723151"/>
            <a:ext cx="1723093" cy="1527370"/>
            <a:chOff x="6024642" y="2390974"/>
            <a:chExt cx="1723093" cy="1527370"/>
          </a:xfrm>
        </p:grpSpPr>
        <p:grpSp>
          <p:nvGrpSpPr>
            <p:cNvPr id="86" name="组合 85"/>
            <p:cNvGrpSpPr/>
            <p:nvPr/>
          </p:nvGrpSpPr>
          <p:grpSpPr>
            <a:xfrm>
              <a:off x="6024642" y="2390974"/>
              <a:ext cx="1723093" cy="1527370"/>
              <a:chOff x="1529861" y="1829264"/>
              <a:chExt cx="2452453" cy="2173589"/>
            </a:xfrm>
          </p:grpSpPr>
          <p:sp>
            <p:nvSpPr>
              <p:cNvPr id="87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A783A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6305318" y="2856252"/>
              <a:ext cx="1233342" cy="447802"/>
              <a:chOff x="7488048" y="2621083"/>
              <a:chExt cx="1644171" cy="596885"/>
            </a:xfrm>
          </p:grpSpPr>
          <p:sp>
            <p:nvSpPr>
              <p:cNvPr id="117" name="文本框 85"/>
              <p:cNvSpPr txBox="1"/>
              <p:nvPr/>
            </p:nvSpPr>
            <p:spPr>
              <a:xfrm>
                <a:off x="7488048" y="2621083"/>
                <a:ext cx="16441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添加内容</a:t>
                </a:r>
              </a:p>
            </p:txBody>
          </p:sp>
          <p:sp>
            <p:nvSpPr>
              <p:cNvPr id="118" name="文本框 86"/>
              <p:cNvSpPr txBox="1"/>
              <p:nvPr/>
            </p:nvSpPr>
            <p:spPr>
              <a:xfrm>
                <a:off x="7506385" y="2930798"/>
                <a:ext cx="1539422" cy="28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" name="Freeform 53"/>
            <p:cNvSpPr>
              <a:spLocks noEditPoints="1"/>
            </p:cNvSpPr>
            <p:nvPr/>
          </p:nvSpPr>
          <p:spPr bwMode="auto">
            <a:xfrm>
              <a:off x="7019560" y="2622710"/>
              <a:ext cx="276782" cy="276820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B85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68001" y="2745526"/>
            <a:ext cx="1723093" cy="1527370"/>
            <a:chOff x="3068001" y="2413349"/>
            <a:chExt cx="1723093" cy="1527370"/>
          </a:xfrm>
        </p:grpSpPr>
        <p:grpSp>
          <p:nvGrpSpPr>
            <p:cNvPr id="82" name="组合 81"/>
            <p:cNvGrpSpPr/>
            <p:nvPr/>
          </p:nvGrpSpPr>
          <p:grpSpPr>
            <a:xfrm>
              <a:off x="3068001" y="2413349"/>
              <a:ext cx="1723093" cy="1527370"/>
              <a:chOff x="1529861" y="1829264"/>
              <a:chExt cx="2452453" cy="2173589"/>
            </a:xfrm>
          </p:grpSpPr>
          <p:sp>
            <p:nvSpPr>
              <p:cNvPr id="83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3413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>
              <a:off x="3371759" y="3004593"/>
              <a:ext cx="1233342" cy="359964"/>
              <a:chOff x="7488048" y="2738165"/>
              <a:chExt cx="1644171" cy="479803"/>
            </a:xfrm>
          </p:grpSpPr>
          <p:sp>
            <p:nvSpPr>
              <p:cNvPr id="111" name="文本框 79"/>
              <p:cNvSpPr txBox="1"/>
              <p:nvPr/>
            </p:nvSpPr>
            <p:spPr>
              <a:xfrm>
                <a:off x="7488048" y="2738165"/>
                <a:ext cx="16441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添加内容</a:t>
                </a:r>
              </a:p>
            </p:txBody>
          </p:sp>
          <p:sp>
            <p:nvSpPr>
              <p:cNvPr id="112" name="文本框 80"/>
              <p:cNvSpPr txBox="1"/>
              <p:nvPr/>
            </p:nvSpPr>
            <p:spPr>
              <a:xfrm>
                <a:off x="7506385" y="2930798"/>
                <a:ext cx="1539422" cy="28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0" name="Group 46"/>
            <p:cNvGrpSpPr>
              <a:grpSpLocks noChangeAspect="1"/>
            </p:cNvGrpSpPr>
            <p:nvPr/>
          </p:nvGrpSpPr>
          <p:grpSpPr bwMode="auto">
            <a:xfrm>
              <a:off x="4078067" y="2736128"/>
              <a:ext cx="350102" cy="216781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121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576187" y="1636280"/>
            <a:ext cx="1723093" cy="1527370"/>
            <a:chOff x="4576187" y="1304103"/>
            <a:chExt cx="1723093" cy="1527370"/>
          </a:xfrm>
        </p:grpSpPr>
        <p:grpSp>
          <p:nvGrpSpPr>
            <p:cNvPr id="78" name="组合 77"/>
            <p:cNvGrpSpPr/>
            <p:nvPr/>
          </p:nvGrpSpPr>
          <p:grpSpPr>
            <a:xfrm>
              <a:off x="4576187" y="1304103"/>
              <a:ext cx="1723093" cy="1527370"/>
              <a:chOff x="1529861" y="1829264"/>
              <a:chExt cx="2452453" cy="2173589"/>
            </a:xfrm>
          </p:grpSpPr>
          <p:sp>
            <p:nvSpPr>
              <p:cNvPr id="79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3413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4886786" y="1782482"/>
              <a:ext cx="1233342" cy="447802"/>
              <a:chOff x="7488048" y="2621083"/>
              <a:chExt cx="1644171" cy="596885"/>
            </a:xfrm>
          </p:grpSpPr>
          <p:sp>
            <p:nvSpPr>
              <p:cNvPr id="114" name="文本框 82"/>
              <p:cNvSpPr txBox="1"/>
              <p:nvPr/>
            </p:nvSpPr>
            <p:spPr>
              <a:xfrm>
                <a:off x="7488048" y="2621083"/>
                <a:ext cx="1644171" cy="32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添加内容</a:t>
                </a:r>
              </a:p>
            </p:txBody>
          </p:sp>
          <p:sp>
            <p:nvSpPr>
              <p:cNvPr id="115" name="文本框 83"/>
              <p:cNvSpPr txBox="1"/>
              <p:nvPr/>
            </p:nvSpPr>
            <p:spPr>
              <a:xfrm>
                <a:off x="7506385" y="2930798"/>
                <a:ext cx="1539422" cy="28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4" name="Freeform 57"/>
            <p:cNvSpPr>
              <a:spLocks noEditPoints="1"/>
            </p:cNvSpPr>
            <p:nvPr/>
          </p:nvSpPr>
          <p:spPr bwMode="auto">
            <a:xfrm>
              <a:off x="5037000" y="1532798"/>
              <a:ext cx="269008" cy="269562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1247112" y="2812197"/>
            <a:ext cx="750218" cy="562152"/>
            <a:chOff x="1247112" y="2480020"/>
            <a:chExt cx="750218" cy="56215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1321714" y="2480020"/>
              <a:ext cx="634189" cy="56215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1247112" y="2509090"/>
              <a:ext cx="750218" cy="500997"/>
              <a:chOff x="4123036" y="1197871"/>
              <a:chExt cx="1000117" cy="667789"/>
            </a:xfrm>
          </p:grpSpPr>
          <p:sp>
            <p:nvSpPr>
              <p:cNvPr id="128" name="文本框 59"/>
              <p:cNvSpPr txBox="1"/>
              <p:nvPr/>
            </p:nvSpPr>
            <p:spPr>
              <a:xfrm>
                <a:off x="4123036" y="1197871"/>
                <a:ext cx="1000117" cy="6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A783A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dirty="0">
                  <a:solidFill>
                    <a:srgbClr val="FA783A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29" name="文本框 60"/>
              <p:cNvSpPr txBox="1"/>
              <p:nvPr/>
            </p:nvSpPr>
            <p:spPr>
              <a:xfrm>
                <a:off x="4266700" y="1619515"/>
                <a:ext cx="740410" cy="24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153899" y="2527292"/>
            <a:ext cx="750218" cy="562152"/>
            <a:chOff x="3153899" y="2195115"/>
            <a:chExt cx="750218" cy="562152"/>
          </a:xfrm>
        </p:grpSpPr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3220377" y="2195115"/>
              <a:ext cx="634189" cy="56215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3153899" y="2229449"/>
              <a:ext cx="750218" cy="500997"/>
              <a:chOff x="4123036" y="1197871"/>
              <a:chExt cx="1000117" cy="667789"/>
            </a:xfrm>
          </p:grpSpPr>
          <p:sp>
            <p:nvSpPr>
              <p:cNvPr id="94" name="文本框 62"/>
              <p:cNvSpPr txBox="1"/>
              <p:nvPr/>
            </p:nvSpPr>
            <p:spPr>
              <a:xfrm>
                <a:off x="4123036" y="1197871"/>
                <a:ext cx="1000117" cy="6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A783A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400" dirty="0">
                  <a:solidFill>
                    <a:srgbClr val="FA783A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5" name="文本框 63"/>
              <p:cNvSpPr txBox="1"/>
              <p:nvPr/>
            </p:nvSpPr>
            <p:spPr>
              <a:xfrm>
                <a:off x="4266700" y="1619515"/>
                <a:ext cx="740410" cy="24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554074" y="1485147"/>
            <a:ext cx="750218" cy="562152"/>
            <a:chOff x="5554074" y="1152970"/>
            <a:chExt cx="750218" cy="562152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5623438" y="1152970"/>
              <a:ext cx="634189" cy="56215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5554074" y="1164109"/>
              <a:ext cx="750218" cy="500997"/>
              <a:chOff x="4123036" y="1197871"/>
              <a:chExt cx="1000117" cy="667789"/>
            </a:xfrm>
          </p:grpSpPr>
          <p:sp>
            <p:nvSpPr>
              <p:cNvPr id="97" name="文本框 65"/>
              <p:cNvSpPr txBox="1"/>
              <p:nvPr/>
            </p:nvSpPr>
            <p:spPr>
              <a:xfrm>
                <a:off x="4123036" y="1197871"/>
                <a:ext cx="1000117" cy="6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A783A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400" dirty="0">
                  <a:solidFill>
                    <a:srgbClr val="FA783A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8" name="文本框 66"/>
              <p:cNvSpPr txBox="1"/>
              <p:nvPr/>
            </p:nvSpPr>
            <p:spPr>
              <a:xfrm>
                <a:off x="4266700" y="1619515"/>
                <a:ext cx="740410" cy="24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076458" y="3871741"/>
            <a:ext cx="750218" cy="562152"/>
            <a:chOff x="6076458" y="3539564"/>
            <a:chExt cx="750218" cy="562152"/>
          </a:xfrm>
        </p:grpSpPr>
        <p:sp>
          <p:nvSpPr>
            <p:cNvPr id="89" name="Freeform 5"/>
            <p:cNvSpPr>
              <a:spLocks/>
            </p:cNvSpPr>
            <p:nvPr/>
          </p:nvSpPr>
          <p:spPr bwMode="auto">
            <a:xfrm>
              <a:off x="6146851" y="3539564"/>
              <a:ext cx="634189" cy="56215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6076458" y="3573844"/>
              <a:ext cx="750218" cy="500997"/>
              <a:chOff x="4123036" y="1197871"/>
              <a:chExt cx="1000117" cy="667789"/>
            </a:xfrm>
          </p:grpSpPr>
          <p:sp>
            <p:nvSpPr>
              <p:cNvPr id="100" name="文本框 68"/>
              <p:cNvSpPr txBox="1"/>
              <p:nvPr/>
            </p:nvSpPr>
            <p:spPr>
              <a:xfrm>
                <a:off x="4123036" y="1197871"/>
                <a:ext cx="1000117" cy="61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FA783A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400" dirty="0">
                  <a:solidFill>
                    <a:srgbClr val="FA783A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1" name="文本框 69"/>
              <p:cNvSpPr txBox="1"/>
              <p:nvPr/>
            </p:nvSpPr>
            <p:spPr>
              <a:xfrm>
                <a:off x="4266700" y="1619515"/>
                <a:ext cx="740410" cy="24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3554F903-5DC7-C0C4-76D5-CB6CC2E13FBC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32285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4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4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4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4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616167" y="1381473"/>
            <a:ext cx="1046641" cy="1047055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E3413E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16810" y="1381473"/>
            <a:ext cx="1046641" cy="1047055"/>
            <a:chOff x="1677608" y="2996952"/>
            <a:chExt cx="1395643" cy="1395643"/>
          </a:xfrm>
        </p:grpSpPr>
        <p:sp>
          <p:nvSpPr>
            <p:cNvPr id="3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817453" y="1381473"/>
            <a:ext cx="1046641" cy="1047055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E3413E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526464" y="1362665"/>
            <a:ext cx="1046641" cy="1047055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2775293" y="1597562"/>
            <a:ext cx="527992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3878366" y="1597562"/>
            <a:ext cx="527992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4980906" y="1597248"/>
            <a:ext cx="527992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6061026" y="1604868"/>
            <a:ext cx="527992" cy="5772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椭圆 86"/>
          <p:cNvSpPr/>
          <p:nvPr/>
        </p:nvSpPr>
        <p:spPr>
          <a:xfrm flipH="1">
            <a:off x="3453381" y="4572772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 flipH="1">
            <a:off x="1639586" y="4496928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 flipH="1">
            <a:off x="1740786" y="4889827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0" name="椭圆 89"/>
          <p:cNvSpPr/>
          <p:nvPr/>
        </p:nvSpPr>
        <p:spPr>
          <a:xfrm flipH="1">
            <a:off x="-1058344" y="3724672"/>
            <a:ext cx="1695976" cy="169620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 flipH="1">
            <a:off x="944796" y="3935943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2" name="椭圆 91"/>
          <p:cNvSpPr/>
          <p:nvPr/>
        </p:nvSpPr>
        <p:spPr>
          <a:xfrm flipH="1">
            <a:off x="2679716" y="4271711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3" name="椭圆 92"/>
          <p:cNvSpPr/>
          <p:nvPr/>
        </p:nvSpPr>
        <p:spPr>
          <a:xfrm flipH="1">
            <a:off x="2705999" y="4728847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 flipH="1">
            <a:off x="517854" y="4528867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5" name="椭圆 94"/>
          <p:cNvSpPr/>
          <p:nvPr/>
        </p:nvSpPr>
        <p:spPr>
          <a:xfrm flipH="1">
            <a:off x="2124298" y="3986580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6" name="椭圆 95"/>
          <p:cNvSpPr/>
          <p:nvPr/>
        </p:nvSpPr>
        <p:spPr>
          <a:xfrm flipH="1">
            <a:off x="1481738" y="4193368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8312322" y="3696046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5671194" y="4403583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5971329" y="4629860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6864094" y="4684883"/>
            <a:ext cx="1695976" cy="1696200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7729922" y="4219943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5321130" y="4964933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910258" y="4392361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8181704" y="4215662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8871294" y="3709595"/>
            <a:ext cx="206760" cy="206788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6565654" y="4143824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1E4249F4-66B8-2715-159D-E48AE7C6D6FB}"/>
              </a:ext>
            </a:extLst>
          </p:cNvPr>
          <p:cNvGrpSpPr/>
          <p:nvPr/>
        </p:nvGrpSpPr>
        <p:grpSpPr>
          <a:xfrm>
            <a:off x="2916610" y="2788568"/>
            <a:ext cx="4258902" cy="645628"/>
            <a:chOff x="414560" y="5040880"/>
            <a:chExt cx="4258902" cy="645628"/>
          </a:xfrm>
        </p:grpSpPr>
        <p:sp>
          <p:nvSpPr>
            <p:cNvPr id="52" name="文本框 45">
              <a:extLst>
                <a:ext uri="{FF2B5EF4-FFF2-40B4-BE49-F238E27FC236}">
                  <a16:creationId xmlns:a16="http://schemas.microsoft.com/office/drawing/2014/main" id="{9C2BD46B-9B70-ED0D-2ABA-A4B3E1603C5B}"/>
                </a:ext>
              </a:extLst>
            </p:cNvPr>
            <p:cNvSpPr txBox="1"/>
            <p:nvPr/>
          </p:nvSpPr>
          <p:spPr>
            <a:xfrm>
              <a:off x="1054646" y="5113626"/>
              <a:ext cx="3618816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  <a:sym typeface="微软雅黑"/>
                </a:rPr>
                <a:t>汇报人：</a:t>
              </a:r>
              <a:endPara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微软雅黑"/>
              </a:endParaRPr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A006C18C-DB66-2E88-BAD9-D8A5E5C8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60" y="5040880"/>
              <a:ext cx="640086" cy="645628"/>
            </a:xfrm>
            <a:prstGeom prst="rect">
              <a:avLst/>
            </a:prstGeom>
          </p:spPr>
        </p:pic>
      </p:grpSp>
      <p:sp>
        <p:nvSpPr>
          <p:cNvPr id="54" name="文本框 11">
            <a:extLst>
              <a:ext uri="{FF2B5EF4-FFF2-40B4-BE49-F238E27FC236}">
                <a16:creationId xmlns:a16="http://schemas.microsoft.com/office/drawing/2014/main" id="{713EC05E-FB43-B244-6D0F-FD68FDB2D599}"/>
              </a:ext>
            </a:extLst>
          </p:cNvPr>
          <p:cNvSpPr txBox="1"/>
          <p:nvPr/>
        </p:nvSpPr>
        <p:spPr>
          <a:xfrm>
            <a:off x="4837552" y="2878221"/>
            <a:ext cx="152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8FDA913C-5FCF-DB37-356E-BBF2F0CB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594" y="3654986"/>
            <a:ext cx="408484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zh-CN" altLang="en-US" sz="2000" b="1" dirty="0">
                <a:solidFill>
                  <a:schemeClr val="tx2"/>
                </a:solidFill>
                <a:latin typeface="方正兰亭黑简体"/>
                <a:ea typeface="微软雅黑" panose="020B0503020204020204" pitchFamily="34" charset="-122"/>
                <a:cs typeface="Arial" panose="020B0604020202020204" pitchFamily="34" charset="0"/>
              </a:rPr>
              <a:t>工程训练中心</a:t>
            </a:r>
            <a:endParaRPr lang="en-US" altLang="zh-CN" sz="2000" b="1" dirty="0">
              <a:solidFill>
                <a:schemeClr val="tx2"/>
              </a:solidFill>
              <a:latin typeface="方正兰亭黑简体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zh-CN" altLang="en-US" sz="2000" b="1" dirty="0">
                <a:solidFill>
                  <a:schemeClr val="tx2"/>
                </a:solidFill>
                <a:latin typeface="方正兰亭黑简体"/>
                <a:ea typeface="微软雅黑" panose="020B0503020204020204" pitchFamily="34" charset="-122"/>
                <a:cs typeface="Arial" panose="020B0604020202020204" pitchFamily="34" charset="0"/>
              </a:rPr>
              <a:t>年  月  日</a:t>
            </a:r>
            <a:endParaRPr lang="en-US" altLang="zh-CN" sz="2000" b="1" dirty="0">
              <a:solidFill>
                <a:schemeClr val="tx2"/>
              </a:solidFill>
              <a:latin typeface="方正兰亭黑简体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椭圆 218"/>
          <p:cNvSpPr/>
          <p:nvPr/>
        </p:nvSpPr>
        <p:spPr>
          <a:xfrm flipH="1">
            <a:off x="8564437" y="3749509"/>
            <a:ext cx="417951" cy="418007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0" name="椭圆 219"/>
          <p:cNvSpPr/>
          <p:nvPr/>
        </p:nvSpPr>
        <p:spPr>
          <a:xfrm flipH="1">
            <a:off x="7957170" y="4871865"/>
            <a:ext cx="391922" cy="39197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21" name="椭圆 220"/>
          <p:cNvSpPr/>
          <p:nvPr/>
        </p:nvSpPr>
        <p:spPr>
          <a:xfrm flipH="1">
            <a:off x="8439608" y="4689169"/>
            <a:ext cx="182670" cy="182696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2" name="椭圆 221"/>
          <p:cNvSpPr/>
          <p:nvPr/>
        </p:nvSpPr>
        <p:spPr>
          <a:xfrm flipH="1">
            <a:off x="8820152" y="4130929"/>
            <a:ext cx="690362" cy="690455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23" name="椭圆 222"/>
          <p:cNvSpPr/>
          <p:nvPr/>
        </p:nvSpPr>
        <p:spPr>
          <a:xfrm flipH="1">
            <a:off x="8657916" y="4607541"/>
            <a:ext cx="324472" cy="3245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24" name="椭圆 223"/>
          <p:cNvSpPr/>
          <p:nvPr/>
        </p:nvSpPr>
        <p:spPr>
          <a:xfrm flipH="1">
            <a:off x="7237090" y="4962392"/>
            <a:ext cx="182670" cy="182696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5" name="椭圆 224"/>
          <p:cNvSpPr/>
          <p:nvPr/>
        </p:nvSpPr>
        <p:spPr>
          <a:xfrm flipH="1">
            <a:off x="240719" y="1514398"/>
            <a:ext cx="324599" cy="324645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26" name="椭圆 225"/>
          <p:cNvSpPr/>
          <p:nvPr/>
        </p:nvSpPr>
        <p:spPr>
          <a:xfrm flipH="1">
            <a:off x="8962918" y="3459635"/>
            <a:ext cx="182670" cy="18269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27" name="椭圆 226"/>
          <p:cNvSpPr/>
          <p:nvPr/>
        </p:nvSpPr>
        <p:spPr>
          <a:xfrm flipH="1">
            <a:off x="-108177" y="1112750"/>
            <a:ext cx="401593" cy="40164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8" name="椭圆 227"/>
          <p:cNvSpPr/>
          <p:nvPr/>
        </p:nvSpPr>
        <p:spPr>
          <a:xfrm flipH="1">
            <a:off x="108298" y="2019633"/>
            <a:ext cx="264843" cy="264879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35" name="椭圆 234"/>
          <p:cNvSpPr/>
          <p:nvPr/>
        </p:nvSpPr>
        <p:spPr>
          <a:xfrm flipH="1">
            <a:off x="1607323" y="223392"/>
            <a:ext cx="353143" cy="353191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236" name="椭圆 235"/>
          <p:cNvSpPr/>
          <p:nvPr/>
        </p:nvSpPr>
        <p:spPr>
          <a:xfrm flipH="1">
            <a:off x="2020420" y="91044"/>
            <a:ext cx="119909" cy="11992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80172" y="949982"/>
            <a:ext cx="3523605" cy="863374"/>
            <a:chOff x="3580172" y="949982"/>
            <a:chExt cx="3523605" cy="863374"/>
          </a:xfrm>
        </p:grpSpPr>
        <p:pic>
          <p:nvPicPr>
            <p:cNvPr id="328" name="图片 32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16200000">
              <a:off x="6614450" y="1191719"/>
              <a:ext cx="718813" cy="259841"/>
            </a:xfrm>
            <a:prstGeom prst="rect">
              <a:avLst/>
            </a:prstGeom>
          </p:spPr>
        </p:pic>
        <p:pic>
          <p:nvPicPr>
            <p:cNvPr id="329" name="图片 32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>
              <a:off x="3858753" y="1662329"/>
              <a:ext cx="2735177" cy="151027"/>
            </a:xfrm>
            <a:prstGeom prst="rect">
              <a:avLst/>
            </a:prstGeom>
          </p:spPr>
        </p:pic>
        <p:sp>
          <p:nvSpPr>
            <p:cNvPr id="330" name="圆角矩形 329"/>
            <p:cNvSpPr/>
            <p:nvPr/>
          </p:nvSpPr>
          <p:spPr>
            <a:xfrm>
              <a:off x="3580172" y="949982"/>
              <a:ext cx="3292340" cy="718813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4" name="矩形 423"/>
            <p:cNvSpPr/>
            <p:nvPr/>
          </p:nvSpPr>
          <p:spPr>
            <a:xfrm>
              <a:off x="4725265" y="113238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zh-CN" altLang="en-US" sz="18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添加内容</a:t>
              </a:r>
            </a:p>
          </p:txBody>
        </p:sp>
        <p:sp>
          <p:nvSpPr>
            <p:cNvPr id="428" name="KSO_Shape"/>
            <p:cNvSpPr>
              <a:spLocks/>
            </p:cNvSpPr>
            <p:nvPr/>
          </p:nvSpPr>
          <p:spPr bwMode="auto">
            <a:xfrm>
              <a:off x="4116883" y="1163131"/>
              <a:ext cx="332209" cy="25192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gradFill>
              <a:gsLst>
                <a:gs pos="100000">
                  <a:srgbClr val="F17445"/>
                </a:gs>
                <a:gs pos="0">
                  <a:srgbClr val="F17445">
                    <a:lumMod val="75000"/>
                  </a:srgbClr>
                </a:gs>
              </a:gsLst>
              <a:lin ang="5400000" scaled="1"/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80172" y="1879622"/>
            <a:ext cx="3523605" cy="868471"/>
            <a:chOff x="3580172" y="1879622"/>
            <a:chExt cx="3523605" cy="868471"/>
          </a:xfrm>
        </p:grpSpPr>
        <p:pic>
          <p:nvPicPr>
            <p:cNvPr id="323" name="图片 3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16200000">
              <a:off x="6614450" y="2130503"/>
              <a:ext cx="718813" cy="259841"/>
            </a:xfrm>
            <a:prstGeom prst="rect">
              <a:avLst/>
            </a:prstGeom>
          </p:spPr>
        </p:pic>
        <p:pic>
          <p:nvPicPr>
            <p:cNvPr id="326" name="图片 3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>
              <a:off x="3858753" y="2597066"/>
              <a:ext cx="2735177" cy="151027"/>
            </a:xfrm>
            <a:prstGeom prst="rect">
              <a:avLst/>
            </a:prstGeom>
          </p:spPr>
        </p:pic>
        <p:sp>
          <p:nvSpPr>
            <p:cNvPr id="73" name="圆角矩形 72"/>
            <p:cNvSpPr/>
            <p:nvPr/>
          </p:nvSpPr>
          <p:spPr>
            <a:xfrm>
              <a:off x="3580172" y="1879622"/>
              <a:ext cx="3292340" cy="718813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5" name="矩形 424"/>
            <p:cNvSpPr/>
            <p:nvPr/>
          </p:nvSpPr>
          <p:spPr>
            <a:xfrm>
              <a:off x="4725265" y="204448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zh-CN" altLang="en-US" sz="18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添加内容</a:t>
              </a:r>
            </a:p>
          </p:txBody>
        </p:sp>
        <p:sp>
          <p:nvSpPr>
            <p:cNvPr id="429" name="KSO_Shape"/>
            <p:cNvSpPr>
              <a:spLocks/>
            </p:cNvSpPr>
            <p:nvPr/>
          </p:nvSpPr>
          <p:spPr bwMode="auto">
            <a:xfrm>
              <a:off x="4107169" y="2082584"/>
              <a:ext cx="321647" cy="273936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E94744"/>
                </a:gs>
                <a:gs pos="0">
                  <a:srgbClr val="E94744">
                    <a:lumMod val="75000"/>
                  </a:srgbClr>
                </a:gs>
              </a:gsLst>
              <a:lin ang="5400000" scaled="1"/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80172" y="2827551"/>
            <a:ext cx="3523606" cy="863294"/>
            <a:chOff x="3580172" y="2827551"/>
            <a:chExt cx="3523606" cy="863294"/>
          </a:xfrm>
        </p:grpSpPr>
        <p:pic>
          <p:nvPicPr>
            <p:cNvPr id="324" name="图片 32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16200000">
              <a:off x="6614451" y="3069286"/>
              <a:ext cx="718813" cy="259841"/>
            </a:xfrm>
            <a:prstGeom prst="rect">
              <a:avLst/>
            </a:prstGeom>
          </p:spPr>
        </p:pic>
        <p:pic>
          <p:nvPicPr>
            <p:cNvPr id="327" name="图片 32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>
              <a:off x="3858753" y="3539818"/>
              <a:ext cx="2735177" cy="151027"/>
            </a:xfrm>
            <a:prstGeom prst="rect">
              <a:avLst/>
            </a:prstGeom>
          </p:spPr>
        </p:pic>
        <p:sp>
          <p:nvSpPr>
            <p:cNvPr id="332" name="圆角矩形 331"/>
            <p:cNvSpPr/>
            <p:nvPr/>
          </p:nvSpPr>
          <p:spPr>
            <a:xfrm>
              <a:off x="3580172" y="2827551"/>
              <a:ext cx="3292340" cy="718813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6" name="矩形 425"/>
            <p:cNvSpPr/>
            <p:nvPr/>
          </p:nvSpPr>
          <p:spPr>
            <a:xfrm>
              <a:off x="4725265" y="295658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zh-CN" altLang="en-US" sz="18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添加内容</a:t>
              </a:r>
            </a:p>
          </p:txBody>
        </p:sp>
        <p:sp>
          <p:nvSpPr>
            <p:cNvPr id="430" name="KSO_Shape"/>
            <p:cNvSpPr>
              <a:spLocks/>
            </p:cNvSpPr>
            <p:nvPr/>
          </p:nvSpPr>
          <p:spPr bwMode="auto">
            <a:xfrm>
              <a:off x="4131559" y="3004592"/>
              <a:ext cx="317533" cy="31435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A783A">
                    <a:shade val="30000"/>
                    <a:satMod val="115000"/>
                  </a:srgbClr>
                </a:gs>
                <a:gs pos="50000">
                  <a:srgbClr val="FA783A">
                    <a:shade val="67500"/>
                    <a:satMod val="115000"/>
                  </a:srgbClr>
                </a:gs>
                <a:gs pos="100000">
                  <a:srgbClr val="FA783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80172" y="3737260"/>
            <a:ext cx="3523605" cy="870281"/>
            <a:chOff x="3580172" y="3737260"/>
            <a:chExt cx="3523605" cy="870281"/>
          </a:xfrm>
        </p:grpSpPr>
        <p:grpSp>
          <p:nvGrpSpPr>
            <p:cNvPr id="7" name="组合 6"/>
            <p:cNvGrpSpPr/>
            <p:nvPr/>
          </p:nvGrpSpPr>
          <p:grpSpPr>
            <a:xfrm>
              <a:off x="3580172" y="3737260"/>
              <a:ext cx="3523605" cy="731062"/>
              <a:chOff x="3580172" y="3737260"/>
              <a:chExt cx="3523605" cy="731062"/>
            </a:xfrm>
          </p:grpSpPr>
          <p:pic>
            <p:nvPicPr>
              <p:cNvPr id="325" name="图片 3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/>
            </p:blipFill>
            <p:spPr>
              <a:xfrm rot="16200000">
                <a:off x="6614450" y="3978996"/>
                <a:ext cx="718813" cy="259840"/>
              </a:xfrm>
              <a:prstGeom prst="rect">
                <a:avLst/>
              </a:prstGeom>
            </p:spPr>
          </p:pic>
          <p:sp>
            <p:nvSpPr>
              <p:cNvPr id="336" name="圆角矩形 335"/>
              <p:cNvSpPr/>
              <p:nvPr/>
            </p:nvSpPr>
            <p:spPr>
              <a:xfrm>
                <a:off x="3580172" y="3737260"/>
                <a:ext cx="3292340" cy="718813"/>
              </a:xfrm>
              <a:prstGeom prst="roundRect">
                <a:avLst>
                  <a:gd name="adj" fmla="val 9218"/>
                </a:avLst>
              </a:prstGeom>
              <a:gradFill>
                <a:gsLst>
                  <a:gs pos="47000">
                    <a:srgbClr val="FDFDFD"/>
                  </a:gs>
                  <a:gs pos="53000">
                    <a:srgbClr val="E8E8E8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7" name="矩形 426"/>
              <p:cNvSpPr/>
              <p:nvPr/>
            </p:nvSpPr>
            <p:spPr>
              <a:xfrm>
                <a:off x="4725265" y="3868688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1800" kern="0" dirty="0">
                    <a:solidFill>
                      <a:sysClr val="window" lastClr="FFFFFF">
                        <a:lumMod val="50000"/>
                      </a:sysClr>
                    </a:solidFill>
                    <a:latin typeface="微软雅黑" pitchFamily="34" charset="-122"/>
                    <a:ea typeface="微软雅黑" pitchFamily="34" charset="-122"/>
                  </a:rPr>
                  <a:t>添加内容</a:t>
                </a:r>
              </a:p>
            </p:txBody>
          </p:sp>
          <p:sp>
            <p:nvSpPr>
              <p:cNvPr id="431" name="KSO_Shape"/>
              <p:cNvSpPr>
                <a:spLocks/>
              </p:cNvSpPr>
              <p:nvPr/>
            </p:nvSpPr>
            <p:spPr bwMode="auto">
              <a:xfrm>
                <a:off x="4154145" y="3959149"/>
                <a:ext cx="346641" cy="294644"/>
              </a:xfrm>
              <a:custGeom>
                <a:avLst/>
                <a:gdLst>
                  <a:gd name="T0" fmla="*/ 1221908 w 2276475"/>
                  <a:gd name="T1" fmla="*/ 1328927 h 1936751"/>
                  <a:gd name="T2" fmla="*/ 1196654 w 2276475"/>
                  <a:gd name="T3" fmla="*/ 1388292 h 1936751"/>
                  <a:gd name="T4" fmla="*/ 691864 w 2276475"/>
                  <a:gd name="T5" fmla="*/ 1376845 h 1936751"/>
                  <a:gd name="T6" fmla="*/ 695585 w 2276475"/>
                  <a:gd name="T7" fmla="*/ 1314285 h 1936751"/>
                  <a:gd name="T8" fmla="*/ 1104489 w 2276475"/>
                  <a:gd name="T9" fmla="*/ 1115137 h 1936751"/>
                  <a:gd name="T10" fmla="*/ 1117497 w 2276475"/>
                  <a:gd name="T11" fmla="*/ 1168850 h 1936751"/>
                  <a:gd name="T12" fmla="*/ 811396 w 2276475"/>
                  <a:gd name="T13" fmla="*/ 1188695 h 1936751"/>
                  <a:gd name="T14" fmla="*/ 783254 w 2276475"/>
                  <a:gd name="T15" fmla="*/ 1141068 h 1936751"/>
                  <a:gd name="T16" fmla="*/ 309026 w 2276475"/>
                  <a:gd name="T17" fmla="*/ 898551 h 1936751"/>
                  <a:gd name="T18" fmla="*/ 798665 w 2276475"/>
                  <a:gd name="T19" fmla="*/ 935449 h 1936751"/>
                  <a:gd name="T20" fmla="*/ 759855 w 2276475"/>
                  <a:gd name="T21" fmla="*/ 989335 h 1936751"/>
                  <a:gd name="T22" fmla="*/ 259317 w 2276475"/>
                  <a:gd name="T23" fmla="*/ 967303 h 1936751"/>
                  <a:gd name="T24" fmla="*/ 277393 w 2276475"/>
                  <a:gd name="T25" fmla="*/ 906514 h 1936751"/>
                  <a:gd name="T26" fmla="*/ 1086287 w 2276475"/>
                  <a:gd name="T27" fmla="*/ 817903 h 1936751"/>
                  <a:gd name="T28" fmla="*/ 1028372 w 2276475"/>
                  <a:gd name="T29" fmla="*/ 919230 h 1936751"/>
                  <a:gd name="T30" fmla="*/ 999280 w 2276475"/>
                  <a:gd name="T31" fmla="*/ 917630 h 1936751"/>
                  <a:gd name="T32" fmla="*/ 289574 w 2276475"/>
                  <a:gd name="T33" fmla="*/ 706099 h 1936751"/>
                  <a:gd name="T34" fmla="*/ 590631 w 2276475"/>
                  <a:gd name="T35" fmla="*/ 735033 h 1936751"/>
                  <a:gd name="T36" fmla="*/ 567535 w 2276475"/>
                  <a:gd name="T37" fmla="*/ 784938 h 1936751"/>
                  <a:gd name="T38" fmla="*/ 259309 w 2276475"/>
                  <a:gd name="T39" fmla="*/ 770073 h 1936751"/>
                  <a:gd name="T40" fmla="*/ 267273 w 2276475"/>
                  <a:gd name="T41" fmla="*/ 715124 h 1936751"/>
                  <a:gd name="T42" fmla="*/ 836933 w 2276475"/>
                  <a:gd name="T43" fmla="*/ 505684 h 1936751"/>
                  <a:gd name="T44" fmla="*/ 846494 w 2276475"/>
                  <a:gd name="T45" fmla="*/ 574170 h 1936751"/>
                  <a:gd name="T46" fmla="*/ 268069 w 2276475"/>
                  <a:gd name="T47" fmla="*/ 592752 h 1936751"/>
                  <a:gd name="T48" fmla="*/ 238855 w 2276475"/>
                  <a:gd name="T49" fmla="*/ 530105 h 1936751"/>
                  <a:gd name="T50" fmla="*/ 1467818 w 2276475"/>
                  <a:gd name="T51" fmla="*/ 344025 h 1936751"/>
                  <a:gd name="T52" fmla="*/ 1566759 w 2276475"/>
                  <a:gd name="T53" fmla="*/ 428438 h 1936751"/>
                  <a:gd name="T54" fmla="*/ 1578461 w 2276475"/>
                  <a:gd name="T55" fmla="*/ 479936 h 1936751"/>
                  <a:gd name="T56" fmla="*/ 1197862 w 2276475"/>
                  <a:gd name="T57" fmla="*/ 846789 h 1936751"/>
                  <a:gd name="T58" fmla="*/ 1138817 w 2276475"/>
                  <a:gd name="T59" fmla="*/ 842806 h 1936751"/>
                  <a:gd name="T60" fmla="*/ 1093869 w 2276475"/>
                  <a:gd name="T61" fmla="*/ 799538 h 1936751"/>
                  <a:gd name="T62" fmla="*/ 1075782 w 2276475"/>
                  <a:gd name="T63" fmla="*/ 737423 h 1936751"/>
                  <a:gd name="T64" fmla="*/ 1456382 w 2276475"/>
                  <a:gd name="T65" fmla="*/ 344821 h 1936751"/>
                  <a:gd name="T66" fmla="*/ 199469 w 2276475"/>
                  <a:gd name="T67" fmla="*/ 367345 h 1936751"/>
                  <a:gd name="T68" fmla="*/ 114475 w 2276475"/>
                  <a:gd name="T69" fmla="*/ 448541 h 1936751"/>
                  <a:gd name="T70" fmla="*/ 103321 w 2276475"/>
                  <a:gd name="T71" fmla="*/ 1407238 h 1936751"/>
                  <a:gd name="T72" fmla="*/ 171315 w 2276475"/>
                  <a:gd name="T73" fmla="*/ 1503559 h 1936751"/>
                  <a:gd name="T74" fmla="*/ 1382734 w 2276475"/>
                  <a:gd name="T75" fmla="*/ 1530890 h 1936751"/>
                  <a:gd name="T76" fmla="*/ 1488975 w 2276475"/>
                  <a:gd name="T77" fmla="*/ 1477289 h 1936751"/>
                  <a:gd name="T78" fmla="*/ 1531737 w 2276475"/>
                  <a:gd name="T79" fmla="*/ 1365845 h 1936751"/>
                  <a:gd name="T80" fmla="*/ 1605841 w 2276475"/>
                  <a:gd name="T81" fmla="*/ 1539381 h 1936751"/>
                  <a:gd name="T82" fmla="*/ 1513146 w 2276475"/>
                  <a:gd name="T83" fmla="*/ 1611821 h 1936751"/>
                  <a:gd name="T84" fmla="*/ 101461 w 2276475"/>
                  <a:gd name="T85" fmla="*/ 1605982 h 1936751"/>
                  <a:gd name="T86" fmla="*/ 16468 w 2276475"/>
                  <a:gd name="T87" fmla="*/ 1525317 h 1936751"/>
                  <a:gd name="T88" fmla="*/ 5312 w 2276475"/>
                  <a:gd name="T89" fmla="*/ 391226 h 1936751"/>
                  <a:gd name="T90" fmla="*/ 73307 w 2276475"/>
                  <a:gd name="T91" fmla="*/ 295170 h 1936751"/>
                  <a:gd name="T92" fmla="*/ 1746529 w 2276475"/>
                  <a:gd name="T93" fmla="*/ 88926 h 1936751"/>
                  <a:gd name="T94" fmla="*/ 1805153 w 2276475"/>
                  <a:gd name="T95" fmla="*/ 114614 h 1936751"/>
                  <a:gd name="T96" fmla="*/ 1838312 w 2276475"/>
                  <a:gd name="T97" fmla="*/ 176846 h 1936751"/>
                  <a:gd name="T98" fmla="*/ 1821600 w 2276475"/>
                  <a:gd name="T99" fmla="*/ 237490 h 1936751"/>
                  <a:gd name="T100" fmla="*/ 1620792 w 2276475"/>
                  <a:gd name="T101" fmla="*/ 421806 h 1936751"/>
                  <a:gd name="T102" fmla="*/ 1543068 w 2276475"/>
                  <a:gd name="T103" fmla="*/ 339447 h 1936751"/>
                  <a:gd name="T104" fmla="*/ 1506460 w 2276475"/>
                  <a:gd name="T105" fmla="*/ 289925 h 1936751"/>
                  <a:gd name="T106" fmla="*/ 1716818 w 2276475"/>
                  <a:gd name="T107" fmla="*/ 92634 h 1936751"/>
                  <a:gd name="T108" fmla="*/ 1893521 w 2276475"/>
                  <a:gd name="T109" fmla="*/ 35131 h 1936751"/>
                  <a:gd name="T110" fmla="*/ 1889783 w 2276475"/>
                  <a:gd name="T111" fmla="*/ 106078 h 1936751"/>
                  <a:gd name="T112" fmla="*/ 1844400 w 2276475"/>
                  <a:gd name="T113" fmla="*/ 105545 h 1936751"/>
                  <a:gd name="T114" fmla="*/ 1793944 w 2276475"/>
                  <a:gd name="T115" fmla="*/ 59669 h 1936751"/>
                  <a:gd name="T116" fmla="*/ 1847069 w 2276475"/>
                  <a:gd name="T117" fmla="*/ 16194 h 1936751"/>
                  <a:gd name="T118" fmla="*/ 1697756 w 2276475"/>
                  <a:gd name="T119" fmla="*/ 22017 h 1936751"/>
                  <a:gd name="T120" fmla="*/ 1364698 w 2276475"/>
                  <a:gd name="T121" fmla="*/ 383050 h 1936751"/>
                  <a:gd name="T122" fmla="*/ 1317840 w 2276475"/>
                  <a:gd name="T123" fmla="*/ 375887 h 1936751"/>
                  <a:gd name="T124" fmla="*/ 1320237 w 2276475"/>
                  <a:gd name="T125" fmla="*/ 329200 h 19367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76475" h="1936751">
                    <a:moveTo>
                      <a:pt x="872202" y="1555750"/>
                    </a:moveTo>
                    <a:lnTo>
                      <a:pt x="879190" y="1555750"/>
                    </a:lnTo>
                    <a:lnTo>
                      <a:pt x="1397284" y="1555750"/>
                    </a:lnTo>
                    <a:lnTo>
                      <a:pt x="1404272" y="1555750"/>
                    </a:lnTo>
                    <a:lnTo>
                      <a:pt x="1410943" y="1557024"/>
                    </a:lnTo>
                    <a:lnTo>
                      <a:pt x="1417614" y="1557979"/>
                    </a:lnTo>
                    <a:lnTo>
                      <a:pt x="1423649" y="1560208"/>
                    </a:lnTo>
                    <a:lnTo>
                      <a:pt x="1430002" y="1562437"/>
                    </a:lnTo>
                    <a:lnTo>
                      <a:pt x="1435403" y="1565303"/>
                    </a:lnTo>
                    <a:lnTo>
                      <a:pt x="1440485" y="1568168"/>
                    </a:lnTo>
                    <a:lnTo>
                      <a:pt x="1445567" y="1571989"/>
                    </a:lnTo>
                    <a:lnTo>
                      <a:pt x="1450015" y="1576128"/>
                    </a:lnTo>
                    <a:lnTo>
                      <a:pt x="1453509" y="1580268"/>
                    </a:lnTo>
                    <a:lnTo>
                      <a:pt x="1457321" y="1584726"/>
                    </a:lnTo>
                    <a:lnTo>
                      <a:pt x="1460180" y="1589502"/>
                    </a:lnTo>
                    <a:lnTo>
                      <a:pt x="1462403" y="1594915"/>
                    </a:lnTo>
                    <a:lnTo>
                      <a:pt x="1463674" y="1600009"/>
                    </a:lnTo>
                    <a:lnTo>
                      <a:pt x="1464944" y="1605741"/>
                    </a:lnTo>
                    <a:lnTo>
                      <a:pt x="1465262" y="1611472"/>
                    </a:lnTo>
                    <a:lnTo>
                      <a:pt x="1464944" y="1617203"/>
                    </a:lnTo>
                    <a:lnTo>
                      <a:pt x="1463674" y="1622935"/>
                    </a:lnTo>
                    <a:lnTo>
                      <a:pt x="1462403" y="1628029"/>
                    </a:lnTo>
                    <a:lnTo>
                      <a:pt x="1460180" y="1633124"/>
                    </a:lnTo>
                    <a:lnTo>
                      <a:pt x="1457321" y="1638218"/>
                    </a:lnTo>
                    <a:lnTo>
                      <a:pt x="1453509" y="1642358"/>
                    </a:lnTo>
                    <a:lnTo>
                      <a:pt x="1450015" y="1646815"/>
                    </a:lnTo>
                    <a:lnTo>
                      <a:pt x="1445567" y="1650955"/>
                    </a:lnTo>
                    <a:lnTo>
                      <a:pt x="1440485" y="1654457"/>
                    </a:lnTo>
                    <a:lnTo>
                      <a:pt x="1435403" y="1657641"/>
                    </a:lnTo>
                    <a:lnTo>
                      <a:pt x="1430002" y="1660507"/>
                    </a:lnTo>
                    <a:lnTo>
                      <a:pt x="1423649" y="1662736"/>
                    </a:lnTo>
                    <a:lnTo>
                      <a:pt x="1417614" y="1664328"/>
                    </a:lnTo>
                    <a:lnTo>
                      <a:pt x="1410943" y="1665920"/>
                    </a:lnTo>
                    <a:lnTo>
                      <a:pt x="1404272" y="1666875"/>
                    </a:lnTo>
                    <a:lnTo>
                      <a:pt x="1397284" y="1666875"/>
                    </a:lnTo>
                    <a:lnTo>
                      <a:pt x="879190" y="1666875"/>
                    </a:lnTo>
                    <a:lnTo>
                      <a:pt x="872202" y="1666875"/>
                    </a:lnTo>
                    <a:lnTo>
                      <a:pt x="865531" y="1665920"/>
                    </a:lnTo>
                    <a:lnTo>
                      <a:pt x="858860" y="1664328"/>
                    </a:lnTo>
                    <a:lnTo>
                      <a:pt x="852507" y="1662736"/>
                    </a:lnTo>
                    <a:lnTo>
                      <a:pt x="846790" y="1660507"/>
                    </a:lnTo>
                    <a:lnTo>
                      <a:pt x="841389" y="1657641"/>
                    </a:lnTo>
                    <a:lnTo>
                      <a:pt x="835989" y="1654139"/>
                    </a:lnTo>
                    <a:lnTo>
                      <a:pt x="831224" y="1650955"/>
                    </a:lnTo>
                    <a:lnTo>
                      <a:pt x="826777" y="1646815"/>
                    </a:lnTo>
                    <a:lnTo>
                      <a:pt x="822648" y="1642358"/>
                    </a:lnTo>
                    <a:lnTo>
                      <a:pt x="819471" y="1637900"/>
                    </a:lnTo>
                    <a:lnTo>
                      <a:pt x="816612" y="1633124"/>
                    </a:lnTo>
                    <a:lnTo>
                      <a:pt x="814389" y="1628029"/>
                    </a:lnTo>
                    <a:lnTo>
                      <a:pt x="812483" y="1622935"/>
                    </a:lnTo>
                    <a:lnTo>
                      <a:pt x="811530" y="1617203"/>
                    </a:lnTo>
                    <a:lnTo>
                      <a:pt x="811212" y="1611472"/>
                    </a:lnTo>
                    <a:lnTo>
                      <a:pt x="811530" y="1605741"/>
                    </a:lnTo>
                    <a:lnTo>
                      <a:pt x="812483" y="1600009"/>
                    </a:lnTo>
                    <a:lnTo>
                      <a:pt x="814389" y="1594915"/>
                    </a:lnTo>
                    <a:lnTo>
                      <a:pt x="816612" y="1589820"/>
                    </a:lnTo>
                    <a:lnTo>
                      <a:pt x="819471" y="1584726"/>
                    </a:lnTo>
                    <a:lnTo>
                      <a:pt x="822648" y="1580268"/>
                    </a:lnTo>
                    <a:lnTo>
                      <a:pt x="826777" y="1576128"/>
                    </a:lnTo>
                    <a:lnTo>
                      <a:pt x="831224" y="1571989"/>
                    </a:lnTo>
                    <a:lnTo>
                      <a:pt x="835989" y="1568168"/>
                    </a:lnTo>
                    <a:lnTo>
                      <a:pt x="841389" y="1565303"/>
                    </a:lnTo>
                    <a:lnTo>
                      <a:pt x="846790" y="1562437"/>
                    </a:lnTo>
                    <a:lnTo>
                      <a:pt x="852507" y="1560208"/>
                    </a:lnTo>
                    <a:lnTo>
                      <a:pt x="858860" y="1558298"/>
                    </a:lnTo>
                    <a:lnTo>
                      <a:pt x="865531" y="1557024"/>
                    </a:lnTo>
                    <a:lnTo>
                      <a:pt x="872202" y="1555750"/>
                    </a:lnTo>
                    <a:close/>
                    <a:moveTo>
                      <a:pt x="984211" y="1325563"/>
                    </a:moveTo>
                    <a:lnTo>
                      <a:pt x="1292263" y="1325563"/>
                    </a:lnTo>
                    <a:lnTo>
                      <a:pt x="1297339" y="1325880"/>
                    </a:lnTo>
                    <a:lnTo>
                      <a:pt x="1302415" y="1326513"/>
                    </a:lnTo>
                    <a:lnTo>
                      <a:pt x="1307174" y="1327779"/>
                    </a:lnTo>
                    <a:lnTo>
                      <a:pt x="1311615" y="1329361"/>
                    </a:lnTo>
                    <a:lnTo>
                      <a:pt x="1315740" y="1331260"/>
                    </a:lnTo>
                    <a:lnTo>
                      <a:pt x="1319864" y="1333792"/>
                    </a:lnTo>
                    <a:lnTo>
                      <a:pt x="1323671" y="1336640"/>
                    </a:lnTo>
                    <a:lnTo>
                      <a:pt x="1327161" y="1340121"/>
                    </a:lnTo>
                    <a:lnTo>
                      <a:pt x="1330333" y="1343286"/>
                    </a:lnTo>
                    <a:lnTo>
                      <a:pt x="1332871" y="1347400"/>
                    </a:lnTo>
                    <a:lnTo>
                      <a:pt x="1335409" y="1351198"/>
                    </a:lnTo>
                    <a:lnTo>
                      <a:pt x="1337630" y="1355629"/>
                    </a:lnTo>
                    <a:lnTo>
                      <a:pt x="1339216" y="1360059"/>
                    </a:lnTo>
                    <a:lnTo>
                      <a:pt x="1340485" y="1364807"/>
                    </a:lnTo>
                    <a:lnTo>
                      <a:pt x="1341437" y="1369870"/>
                    </a:lnTo>
                    <a:lnTo>
                      <a:pt x="1341437" y="1374934"/>
                    </a:lnTo>
                    <a:lnTo>
                      <a:pt x="1341437" y="1379681"/>
                    </a:lnTo>
                    <a:lnTo>
                      <a:pt x="1340485" y="1384745"/>
                    </a:lnTo>
                    <a:lnTo>
                      <a:pt x="1339216" y="1389492"/>
                    </a:lnTo>
                    <a:lnTo>
                      <a:pt x="1337630" y="1393923"/>
                    </a:lnTo>
                    <a:lnTo>
                      <a:pt x="1335409" y="1398037"/>
                    </a:lnTo>
                    <a:lnTo>
                      <a:pt x="1332871" y="1402151"/>
                    </a:lnTo>
                    <a:lnTo>
                      <a:pt x="1330016" y="1405632"/>
                    </a:lnTo>
                    <a:lnTo>
                      <a:pt x="1327161" y="1409430"/>
                    </a:lnTo>
                    <a:lnTo>
                      <a:pt x="1323671" y="1412595"/>
                    </a:lnTo>
                    <a:lnTo>
                      <a:pt x="1319864" y="1415443"/>
                    </a:lnTo>
                    <a:lnTo>
                      <a:pt x="1315740" y="1417659"/>
                    </a:lnTo>
                    <a:lnTo>
                      <a:pt x="1311615" y="1419874"/>
                    </a:lnTo>
                    <a:lnTo>
                      <a:pt x="1306857" y="1421773"/>
                    </a:lnTo>
                    <a:lnTo>
                      <a:pt x="1302415" y="1422722"/>
                    </a:lnTo>
                    <a:lnTo>
                      <a:pt x="1297339" y="1423672"/>
                    </a:lnTo>
                    <a:lnTo>
                      <a:pt x="1292263" y="1423988"/>
                    </a:lnTo>
                    <a:lnTo>
                      <a:pt x="984211" y="1423988"/>
                    </a:lnTo>
                    <a:lnTo>
                      <a:pt x="979453" y="1423672"/>
                    </a:lnTo>
                    <a:lnTo>
                      <a:pt x="974377" y="1422722"/>
                    </a:lnTo>
                    <a:lnTo>
                      <a:pt x="969618" y="1421773"/>
                    </a:lnTo>
                    <a:lnTo>
                      <a:pt x="965176" y="1419874"/>
                    </a:lnTo>
                    <a:lnTo>
                      <a:pt x="960735" y="1417659"/>
                    </a:lnTo>
                    <a:lnTo>
                      <a:pt x="956928" y="1415443"/>
                    </a:lnTo>
                    <a:lnTo>
                      <a:pt x="952803" y="1412595"/>
                    </a:lnTo>
                    <a:lnTo>
                      <a:pt x="949631" y="1409430"/>
                    </a:lnTo>
                    <a:lnTo>
                      <a:pt x="946141" y="1405632"/>
                    </a:lnTo>
                    <a:lnTo>
                      <a:pt x="943286" y="1402151"/>
                    </a:lnTo>
                    <a:lnTo>
                      <a:pt x="941065" y="1398037"/>
                    </a:lnTo>
                    <a:lnTo>
                      <a:pt x="938844" y="1393923"/>
                    </a:lnTo>
                    <a:lnTo>
                      <a:pt x="937258" y="1389492"/>
                    </a:lnTo>
                    <a:lnTo>
                      <a:pt x="935989" y="1384745"/>
                    </a:lnTo>
                    <a:lnTo>
                      <a:pt x="935355" y="1379681"/>
                    </a:lnTo>
                    <a:lnTo>
                      <a:pt x="935037" y="1374934"/>
                    </a:lnTo>
                    <a:lnTo>
                      <a:pt x="935355" y="1369870"/>
                    </a:lnTo>
                    <a:lnTo>
                      <a:pt x="935989" y="1364807"/>
                    </a:lnTo>
                    <a:lnTo>
                      <a:pt x="937258" y="1360059"/>
                    </a:lnTo>
                    <a:lnTo>
                      <a:pt x="938844" y="1355629"/>
                    </a:lnTo>
                    <a:lnTo>
                      <a:pt x="940748" y="1351198"/>
                    </a:lnTo>
                    <a:lnTo>
                      <a:pt x="943286" y="1347400"/>
                    </a:lnTo>
                    <a:lnTo>
                      <a:pt x="946141" y="1343286"/>
                    </a:lnTo>
                    <a:lnTo>
                      <a:pt x="949631" y="1340121"/>
                    </a:lnTo>
                    <a:lnTo>
                      <a:pt x="952803" y="1336640"/>
                    </a:lnTo>
                    <a:lnTo>
                      <a:pt x="956928" y="1333792"/>
                    </a:lnTo>
                    <a:lnTo>
                      <a:pt x="960735" y="1331260"/>
                    </a:lnTo>
                    <a:lnTo>
                      <a:pt x="965176" y="1329361"/>
                    </a:lnTo>
                    <a:lnTo>
                      <a:pt x="969618" y="1327779"/>
                    </a:lnTo>
                    <a:lnTo>
                      <a:pt x="974377" y="1326513"/>
                    </a:lnTo>
                    <a:lnTo>
                      <a:pt x="979453" y="1325880"/>
                    </a:lnTo>
                    <a:lnTo>
                      <a:pt x="984211" y="1325563"/>
                    </a:lnTo>
                    <a:close/>
                    <a:moveTo>
                      <a:pt x="369286" y="1074738"/>
                    </a:moveTo>
                    <a:lnTo>
                      <a:pt x="887697" y="1074738"/>
                    </a:lnTo>
                    <a:lnTo>
                      <a:pt x="894368" y="1075056"/>
                    </a:lnTo>
                    <a:lnTo>
                      <a:pt x="901356" y="1076008"/>
                    </a:lnTo>
                    <a:lnTo>
                      <a:pt x="908027" y="1077278"/>
                    </a:lnTo>
                    <a:lnTo>
                      <a:pt x="914063" y="1079183"/>
                    </a:lnTo>
                    <a:lnTo>
                      <a:pt x="920098" y="1081406"/>
                    </a:lnTo>
                    <a:lnTo>
                      <a:pt x="925816" y="1084263"/>
                    </a:lnTo>
                    <a:lnTo>
                      <a:pt x="930898" y="1087438"/>
                    </a:lnTo>
                    <a:lnTo>
                      <a:pt x="935663" y="1090931"/>
                    </a:lnTo>
                    <a:lnTo>
                      <a:pt x="940110" y="1094741"/>
                    </a:lnTo>
                    <a:lnTo>
                      <a:pt x="944240" y="1099186"/>
                    </a:lnTo>
                    <a:lnTo>
                      <a:pt x="947416" y="1103948"/>
                    </a:lnTo>
                    <a:lnTo>
                      <a:pt x="950275" y="1108711"/>
                    </a:lnTo>
                    <a:lnTo>
                      <a:pt x="952499" y="1113791"/>
                    </a:lnTo>
                    <a:lnTo>
                      <a:pt x="954405" y="1118871"/>
                    </a:lnTo>
                    <a:lnTo>
                      <a:pt x="955358" y="1124903"/>
                    </a:lnTo>
                    <a:lnTo>
                      <a:pt x="955675" y="1130301"/>
                    </a:lnTo>
                    <a:lnTo>
                      <a:pt x="955358" y="1136016"/>
                    </a:lnTo>
                    <a:lnTo>
                      <a:pt x="954405" y="1141413"/>
                    </a:lnTo>
                    <a:lnTo>
                      <a:pt x="952499" y="1147128"/>
                    </a:lnTo>
                    <a:lnTo>
                      <a:pt x="950275" y="1152208"/>
                    </a:lnTo>
                    <a:lnTo>
                      <a:pt x="947416" y="1156971"/>
                    </a:lnTo>
                    <a:lnTo>
                      <a:pt x="944240" y="1161098"/>
                    </a:lnTo>
                    <a:lnTo>
                      <a:pt x="940110" y="1165543"/>
                    </a:lnTo>
                    <a:lnTo>
                      <a:pt x="935663" y="1169671"/>
                    </a:lnTo>
                    <a:lnTo>
                      <a:pt x="930898" y="1173163"/>
                    </a:lnTo>
                    <a:lnTo>
                      <a:pt x="925816" y="1176656"/>
                    </a:lnTo>
                    <a:lnTo>
                      <a:pt x="920098" y="1179196"/>
                    </a:lnTo>
                    <a:lnTo>
                      <a:pt x="914063" y="1181736"/>
                    </a:lnTo>
                    <a:lnTo>
                      <a:pt x="908027" y="1183323"/>
                    </a:lnTo>
                    <a:lnTo>
                      <a:pt x="901356" y="1184593"/>
                    </a:lnTo>
                    <a:lnTo>
                      <a:pt x="894368" y="1185546"/>
                    </a:lnTo>
                    <a:lnTo>
                      <a:pt x="887697" y="1185863"/>
                    </a:lnTo>
                    <a:lnTo>
                      <a:pt x="369286" y="1185863"/>
                    </a:lnTo>
                    <a:lnTo>
                      <a:pt x="362615" y="1185546"/>
                    </a:lnTo>
                    <a:lnTo>
                      <a:pt x="355944" y="1184593"/>
                    </a:lnTo>
                    <a:lnTo>
                      <a:pt x="349273" y="1183323"/>
                    </a:lnTo>
                    <a:lnTo>
                      <a:pt x="343238" y="1181736"/>
                    </a:lnTo>
                    <a:lnTo>
                      <a:pt x="337203" y="1179196"/>
                    </a:lnTo>
                    <a:lnTo>
                      <a:pt x="331485" y="1176656"/>
                    </a:lnTo>
                    <a:lnTo>
                      <a:pt x="326402" y="1173163"/>
                    </a:lnTo>
                    <a:lnTo>
                      <a:pt x="321637" y="1169671"/>
                    </a:lnTo>
                    <a:lnTo>
                      <a:pt x="317190" y="1165543"/>
                    </a:lnTo>
                    <a:lnTo>
                      <a:pt x="313378" y="1161098"/>
                    </a:lnTo>
                    <a:lnTo>
                      <a:pt x="309884" y="1156971"/>
                    </a:lnTo>
                    <a:lnTo>
                      <a:pt x="307025" y="1152208"/>
                    </a:lnTo>
                    <a:lnTo>
                      <a:pt x="304802" y="1147128"/>
                    </a:lnTo>
                    <a:lnTo>
                      <a:pt x="302896" y="1141413"/>
                    </a:lnTo>
                    <a:lnTo>
                      <a:pt x="301943" y="1136016"/>
                    </a:lnTo>
                    <a:lnTo>
                      <a:pt x="301625" y="1130301"/>
                    </a:lnTo>
                    <a:lnTo>
                      <a:pt x="301943" y="1124903"/>
                    </a:lnTo>
                    <a:lnTo>
                      <a:pt x="302896" y="1119188"/>
                    </a:lnTo>
                    <a:lnTo>
                      <a:pt x="304802" y="1113791"/>
                    </a:lnTo>
                    <a:lnTo>
                      <a:pt x="307025" y="1108711"/>
                    </a:lnTo>
                    <a:lnTo>
                      <a:pt x="309884" y="1103948"/>
                    </a:lnTo>
                    <a:lnTo>
                      <a:pt x="313378" y="1099186"/>
                    </a:lnTo>
                    <a:lnTo>
                      <a:pt x="317190" y="1094741"/>
                    </a:lnTo>
                    <a:lnTo>
                      <a:pt x="321637" y="1091248"/>
                    </a:lnTo>
                    <a:lnTo>
                      <a:pt x="326402" y="1087438"/>
                    </a:lnTo>
                    <a:lnTo>
                      <a:pt x="331485" y="1084263"/>
                    </a:lnTo>
                    <a:lnTo>
                      <a:pt x="337203" y="1081406"/>
                    </a:lnTo>
                    <a:lnTo>
                      <a:pt x="343238" y="1079183"/>
                    </a:lnTo>
                    <a:lnTo>
                      <a:pt x="349273" y="1077278"/>
                    </a:lnTo>
                    <a:lnTo>
                      <a:pt x="355944" y="1076008"/>
                    </a:lnTo>
                    <a:lnTo>
                      <a:pt x="362615" y="1075056"/>
                    </a:lnTo>
                    <a:lnTo>
                      <a:pt x="369286" y="1074738"/>
                    </a:lnTo>
                    <a:close/>
                    <a:moveTo>
                      <a:pt x="1261435" y="965200"/>
                    </a:moveTo>
                    <a:lnTo>
                      <a:pt x="1264624" y="965200"/>
                    </a:lnTo>
                    <a:lnTo>
                      <a:pt x="1267814" y="965200"/>
                    </a:lnTo>
                    <a:lnTo>
                      <a:pt x="1271322" y="965838"/>
                    </a:lnTo>
                    <a:lnTo>
                      <a:pt x="1275149" y="967114"/>
                    </a:lnTo>
                    <a:lnTo>
                      <a:pt x="1278977" y="968390"/>
                    </a:lnTo>
                    <a:lnTo>
                      <a:pt x="1282804" y="969984"/>
                    </a:lnTo>
                    <a:lnTo>
                      <a:pt x="1290777" y="973811"/>
                    </a:lnTo>
                    <a:lnTo>
                      <a:pt x="1298113" y="978277"/>
                    </a:lnTo>
                    <a:lnTo>
                      <a:pt x="1304491" y="982742"/>
                    </a:lnTo>
                    <a:lnTo>
                      <a:pt x="1308637" y="986250"/>
                    </a:lnTo>
                    <a:lnTo>
                      <a:pt x="1312784" y="990715"/>
                    </a:lnTo>
                    <a:lnTo>
                      <a:pt x="1317249" y="997094"/>
                    </a:lnTo>
                    <a:lnTo>
                      <a:pt x="1321395" y="1004429"/>
                    </a:lnTo>
                    <a:lnTo>
                      <a:pt x="1325222" y="1012403"/>
                    </a:lnTo>
                    <a:lnTo>
                      <a:pt x="1326817" y="1016549"/>
                    </a:lnTo>
                    <a:lnTo>
                      <a:pt x="1328092" y="1020057"/>
                    </a:lnTo>
                    <a:lnTo>
                      <a:pt x="1329368" y="1024203"/>
                    </a:lnTo>
                    <a:lnTo>
                      <a:pt x="1330006" y="1027711"/>
                    </a:lnTo>
                    <a:lnTo>
                      <a:pt x="1330325" y="1030901"/>
                    </a:lnTo>
                    <a:lnTo>
                      <a:pt x="1330006" y="1034090"/>
                    </a:lnTo>
                    <a:lnTo>
                      <a:pt x="1329368" y="1036004"/>
                    </a:lnTo>
                    <a:lnTo>
                      <a:pt x="1327774" y="1038236"/>
                    </a:lnTo>
                    <a:lnTo>
                      <a:pt x="1228904" y="1099472"/>
                    </a:lnTo>
                    <a:lnTo>
                      <a:pt x="1226990" y="1101066"/>
                    </a:lnTo>
                    <a:lnTo>
                      <a:pt x="1225396" y="1102342"/>
                    </a:lnTo>
                    <a:lnTo>
                      <a:pt x="1223163" y="1103618"/>
                    </a:lnTo>
                    <a:lnTo>
                      <a:pt x="1220930" y="1104575"/>
                    </a:lnTo>
                    <a:lnTo>
                      <a:pt x="1219017" y="1105213"/>
                    </a:lnTo>
                    <a:lnTo>
                      <a:pt x="1216784" y="1105850"/>
                    </a:lnTo>
                    <a:lnTo>
                      <a:pt x="1212000" y="1106488"/>
                    </a:lnTo>
                    <a:lnTo>
                      <a:pt x="1207854" y="1105850"/>
                    </a:lnTo>
                    <a:lnTo>
                      <a:pt x="1205622" y="1105213"/>
                    </a:lnTo>
                    <a:lnTo>
                      <a:pt x="1203389" y="1104575"/>
                    </a:lnTo>
                    <a:lnTo>
                      <a:pt x="1201475" y="1103618"/>
                    </a:lnTo>
                    <a:lnTo>
                      <a:pt x="1199243" y="1102342"/>
                    </a:lnTo>
                    <a:lnTo>
                      <a:pt x="1197329" y="1101066"/>
                    </a:lnTo>
                    <a:lnTo>
                      <a:pt x="1195735" y="1099472"/>
                    </a:lnTo>
                    <a:lnTo>
                      <a:pt x="1194140" y="1097558"/>
                    </a:lnTo>
                    <a:lnTo>
                      <a:pt x="1192864" y="1095963"/>
                    </a:lnTo>
                    <a:lnTo>
                      <a:pt x="1191588" y="1093731"/>
                    </a:lnTo>
                    <a:lnTo>
                      <a:pt x="1190632" y="1091817"/>
                    </a:lnTo>
                    <a:lnTo>
                      <a:pt x="1189356" y="1087352"/>
                    </a:lnTo>
                    <a:lnTo>
                      <a:pt x="1189037" y="1082887"/>
                    </a:lnTo>
                    <a:lnTo>
                      <a:pt x="1189356" y="1078741"/>
                    </a:lnTo>
                    <a:lnTo>
                      <a:pt x="1190632" y="1074276"/>
                    </a:lnTo>
                    <a:lnTo>
                      <a:pt x="1191588" y="1072043"/>
                    </a:lnTo>
                    <a:lnTo>
                      <a:pt x="1192864" y="1070130"/>
                    </a:lnTo>
                    <a:lnTo>
                      <a:pt x="1194140" y="1068535"/>
                    </a:lnTo>
                    <a:lnTo>
                      <a:pt x="1195735" y="1066621"/>
                    </a:lnTo>
                    <a:lnTo>
                      <a:pt x="1257289" y="967433"/>
                    </a:lnTo>
                    <a:lnTo>
                      <a:pt x="1258884" y="965838"/>
                    </a:lnTo>
                    <a:lnTo>
                      <a:pt x="1261435" y="965200"/>
                    </a:lnTo>
                    <a:close/>
                    <a:moveTo>
                      <a:pt x="346041" y="844550"/>
                    </a:moveTo>
                    <a:lnTo>
                      <a:pt x="350799" y="844550"/>
                    </a:lnTo>
                    <a:lnTo>
                      <a:pt x="658851" y="844550"/>
                    </a:lnTo>
                    <a:lnTo>
                      <a:pt x="663927" y="844550"/>
                    </a:lnTo>
                    <a:lnTo>
                      <a:pt x="669003" y="845185"/>
                    </a:lnTo>
                    <a:lnTo>
                      <a:pt x="673762" y="846773"/>
                    </a:lnTo>
                    <a:lnTo>
                      <a:pt x="678204" y="848043"/>
                    </a:lnTo>
                    <a:lnTo>
                      <a:pt x="682645" y="850265"/>
                    </a:lnTo>
                    <a:lnTo>
                      <a:pt x="686452" y="852805"/>
                    </a:lnTo>
                    <a:lnTo>
                      <a:pt x="690259" y="855345"/>
                    </a:lnTo>
                    <a:lnTo>
                      <a:pt x="693749" y="858838"/>
                    </a:lnTo>
                    <a:lnTo>
                      <a:pt x="697239" y="862330"/>
                    </a:lnTo>
                    <a:lnTo>
                      <a:pt x="699777" y="865823"/>
                    </a:lnTo>
                    <a:lnTo>
                      <a:pt x="702315" y="869950"/>
                    </a:lnTo>
                    <a:lnTo>
                      <a:pt x="704218" y="874395"/>
                    </a:lnTo>
                    <a:lnTo>
                      <a:pt x="705804" y="879158"/>
                    </a:lnTo>
                    <a:lnTo>
                      <a:pt x="707391" y="883920"/>
                    </a:lnTo>
                    <a:lnTo>
                      <a:pt x="708025" y="888683"/>
                    </a:lnTo>
                    <a:lnTo>
                      <a:pt x="708025" y="893763"/>
                    </a:lnTo>
                    <a:lnTo>
                      <a:pt x="708025" y="898843"/>
                    </a:lnTo>
                    <a:lnTo>
                      <a:pt x="707391" y="903605"/>
                    </a:lnTo>
                    <a:lnTo>
                      <a:pt x="705804" y="908368"/>
                    </a:lnTo>
                    <a:lnTo>
                      <a:pt x="704218" y="912495"/>
                    </a:lnTo>
                    <a:lnTo>
                      <a:pt x="702315" y="916940"/>
                    </a:lnTo>
                    <a:lnTo>
                      <a:pt x="699777" y="921068"/>
                    </a:lnTo>
                    <a:lnTo>
                      <a:pt x="697239" y="924878"/>
                    </a:lnTo>
                    <a:lnTo>
                      <a:pt x="693749" y="928370"/>
                    </a:lnTo>
                    <a:lnTo>
                      <a:pt x="690259" y="931545"/>
                    </a:lnTo>
                    <a:lnTo>
                      <a:pt x="686452" y="934403"/>
                    </a:lnTo>
                    <a:lnTo>
                      <a:pt x="682645" y="936943"/>
                    </a:lnTo>
                    <a:lnTo>
                      <a:pt x="678204" y="938848"/>
                    </a:lnTo>
                    <a:lnTo>
                      <a:pt x="673762" y="940753"/>
                    </a:lnTo>
                    <a:lnTo>
                      <a:pt x="669003" y="941705"/>
                    </a:lnTo>
                    <a:lnTo>
                      <a:pt x="663927" y="942658"/>
                    </a:lnTo>
                    <a:lnTo>
                      <a:pt x="658851" y="942975"/>
                    </a:lnTo>
                    <a:lnTo>
                      <a:pt x="350799" y="942975"/>
                    </a:lnTo>
                    <a:lnTo>
                      <a:pt x="346041" y="942658"/>
                    </a:lnTo>
                    <a:lnTo>
                      <a:pt x="340965" y="941705"/>
                    </a:lnTo>
                    <a:lnTo>
                      <a:pt x="336206" y="940753"/>
                    </a:lnTo>
                    <a:lnTo>
                      <a:pt x="331764" y="938848"/>
                    </a:lnTo>
                    <a:lnTo>
                      <a:pt x="327323" y="936943"/>
                    </a:lnTo>
                    <a:lnTo>
                      <a:pt x="323516" y="934403"/>
                    </a:lnTo>
                    <a:lnTo>
                      <a:pt x="319391" y="931545"/>
                    </a:lnTo>
                    <a:lnTo>
                      <a:pt x="316219" y="928370"/>
                    </a:lnTo>
                    <a:lnTo>
                      <a:pt x="312729" y="924878"/>
                    </a:lnTo>
                    <a:lnTo>
                      <a:pt x="309874" y="921068"/>
                    </a:lnTo>
                    <a:lnTo>
                      <a:pt x="307653" y="916940"/>
                    </a:lnTo>
                    <a:lnTo>
                      <a:pt x="305432" y="912495"/>
                    </a:lnTo>
                    <a:lnTo>
                      <a:pt x="303846" y="908368"/>
                    </a:lnTo>
                    <a:lnTo>
                      <a:pt x="302577" y="903605"/>
                    </a:lnTo>
                    <a:lnTo>
                      <a:pt x="301943" y="898843"/>
                    </a:lnTo>
                    <a:lnTo>
                      <a:pt x="301625" y="893763"/>
                    </a:lnTo>
                    <a:lnTo>
                      <a:pt x="301943" y="888683"/>
                    </a:lnTo>
                    <a:lnTo>
                      <a:pt x="302577" y="883920"/>
                    </a:lnTo>
                    <a:lnTo>
                      <a:pt x="303846" y="879158"/>
                    </a:lnTo>
                    <a:lnTo>
                      <a:pt x="305432" y="874395"/>
                    </a:lnTo>
                    <a:lnTo>
                      <a:pt x="307336" y="869950"/>
                    </a:lnTo>
                    <a:lnTo>
                      <a:pt x="309874" y="865823"/>
                    </a:lnTo>
                    <a:lnTo>
                      <a:pt x="312729" y="862330"/>
                    </a:lnTo>
                    <a:lnTo>
                      <a:pt x="316219" y="858838"/>
                    </a:lnTo>
                    <a:lnTo>
                      <a:pt x="319391" y="855345"/>
                    </a:lnTo>
                    <a:lnTo>
                      <a:pt x="323516" y="852805"/>
                    </a:lnTo>
                    <a:lnTo>
                      <a:pt x="327323" y="850265"/>
                    </a:lnTo>
                    <a:lnTo>
                      <a:pt x="331764" y="848043"/>
                    </a:lnTo>
                    <a:lnTo>
                      <a:pt x="336206" y="846773"/>
                    </a:lnTo>
                    <a:lnTo>
                      <a:pt x="340965" y="845185"/>
                    </a:lnTo>
                    <a:lnTo>
                      <a:pt x="346041" y="844550"/>
                    </a:lnTo>
                    <a:close/>
                    <a:moveTo>
                      <a:pt x="344144" y="590550"/>
                    </a:moveTo>
                    <a:lnTo>
                      <a:pt x="960782" y="590550"/>
                    </a:lnTo>
                    <a:lnTo>
                      <a:pt x="966812" y="591185"/>
                    </a:lnTo>
                    <a:lnTo>
                      <a:pt x="973159" y="592138"/>
                    </a:lnTo>
                    <a:lnTo>
                      <a:pt x="978871" y="593725"/>
                    </a:lnTo>
                    <a:lnTo>
                      <a:pt x="984584" y="595630"/>
                    </a:lnTo>
                    <a:lnTo>
                      <a:pt x="990296" y="598488"/>
                    </a:lnTo>
                    <a:lnTo>
                      <a:pt x="995374" y="601345"/>
                    </a:lnTo>
                    <a:lnTo>
                      <a:pt x="1000135" y="604838"/>
                    </a:lnTo>
                    <a:lnTo>
                      <a:pt x="1004260" y="608965"/>
                    </a:lnTo>
                    <a:lnTo>
                      <a:pt x="1008386" y="613410"/>
                    </a:lnTo>
                    <a:lnTo>
                      <a:pt x="1011560" y="617855"/>
                    </a:lnTo>
                    <a:lnTo>
                      <a:pt x="1015051" y="623253"/>
                    </a:lnTo>
                    <a:lnTo>
                      <a:pt x="1017590" y="628650"/>
                    </a:lnTo>
                    <a:lnTo>
                      <a:pt x="1019811" y="634048"/>
                    </a:lnTo>
                    <a:lnTo>
                      <a:pt x="1021081" y="639763"/>
                    </a:lnTo>
                    <a:lnTo>
                      <a:pt x="1021715" y="646113"/>
                    </a:lnTo>
                    <a:lnTo>
                      <a:pt x="1022350" y="652145"/>
                    </a:lnTo>
                    <a:lnTo>
                      <a:pt x="1021715" y="658813"/>
                    </a:lnTo>
                    <a:lnTo>
                      <a:pt x="1021081" y="664528"/>
                    </a:lnTo>
                    <a:lnTo>
                      <a:pt x="1019811" y="670878"/>
                    </a:lnTo>
                    <a:lnTo>
                      <a:pt x="1017590" y="676275"/>
                    </a:lnTo>
                    <a:lnTo>
                      <a:pt x="1015051" y="681673"/>
                    </a:lnTo>
                    <a:lnTo>
                      <a:pt x="1011560" y="686753"/>
                    </a:lnTo>
                    <a:lnTo>
                      <a:pt x="1008386" y="691515"/>
                    </a:lnTo>
                    <a:lnTo>
                      <a:pt x="1004260" y="695960"/>
                    </a:lnTo>
                    <a:lnTo>
                      <a:pt x="1000135" y="700088"/>
                    </a:lnTo>
                    <a:lnTo>
                      <a:pt x="995374" y="703580"/>
                    </a:lnTo>
                    <a:lnTo>
                      <a:pt x="990296" y="706438"/>
                    </a:lnTo>
                    <a:lnTo>
                      <a:pt x="984584" y="708978"/>
                    </a:lnTo>
                    <a:lnTo>
                      <a:pt x="978871" y="711200"/>
                    </a:lnTo>
                    <a:lnTo>
                      <a:pt x="973159" y="712788"/>
                    </a:lnTo>
                    <a:lnTo>
                      <a:pt x="966812" y="713740"/>
                    </a:lnTo>
                    <a:lnTo>
                      <a:pt x="960782" y="714375"/>
                    </a:lnTo>
                    <a:lnTo>
                      <a:pt x="344144" y="714375"/>
                    </a:lnTo>
                    <a:lnTo>
                      <a:pt x="338114" y="713740"/>
                    </a:lnTo>
                    <a:lnTo>
                      <a:pt x="331767" y="712788"/>
                    </a:lnTo>
                    <a:lnTo>
                      <a:pt x="326054" y="711200"/>
                    </a:lnTo>
                    <a:lnTo>
                      <a:pt x="320342" y="708978"/>
                    </a:lnTo>
                    <a:lnTo>
                      <a:pt x="314946" y="706438"/>
                    </a:lnTo>
                    <a:lnTo>
                      <a:pt x="309869" y="703580"/>
                    </a:lnTo>
                    <a:lnTo>
                      <a:pt x="305108" y="700088"/>
                    </a:lnTo>
                    <a:lnTo>
                      <a:pt x="300982" y="695960"/>
                    </a:lnTo>
                    <a:lnTo>
                      <a:pt x="296857" y="691515"/>
                    </a:lnTo>
                    <a:lnTo>
                      <a:pt x="293366" y="686753"/>
                    </a:lnTo>
                    <a:lnTo>
                      <a:pt x="290192" y="681673"/>
                    </a:lnTo>
                    <a:lnTo>
                      <a:pt x="287653" y="676275"/>
                    </a:lnTo>
                    <a:lnTo>
                      <a:pt x="285432" y="670878"/>
                    </a:lnTo>
                    <a:lnTo>
                      <a:pt x="284162" y="664528"/>
                    </a:lnTo>
                    <a:lnTo>
                      <a:pt x="282893" y="658813"/>
                    </a:lnTo>
                    <a:lnTo>
                      <a:pt x="282575" y="652145"/>
                    </a:lnTo>
                    <a:lnTo>
                      <a:pt x="282893" y="646113"/>
                    </a:lnTo>
                    <a:lnTo>
                      <a:pt x="284162" y="639763"/>
                    </a:lnTo>
                    <a:lnTo>
                      <a:pt x="285432" y="634048"/>
                    </a:lnTo>
                    <a:lnTo>
                      <a:pt x="287653" y="628650"/>
                    </a:lnTo>
                    <a:lnTo>
                      <a:pt x="290192" y="623253"/>
                    </a:lnTo>
                    <a:lnTo>
                      <a:pt x="293366" y="617855"/>
                    </a:lnTo>
                    <a:lnTo>
                      <a:pt x="296857" y="613410"/>
                    </a:lnTo>
                    <a:lnTo>
                      <a:pt x="300982" y="608965"/>
                    </a:lnTo>
                    <a:lnTo>
                      <a:pt x="305108" y="604838"/>
                    </a:lnTo>
                    <a:lnTo>
                      <a:pt x="309869" y="601345"/>
                    </a:lnTo>
                    <a:lnTo>
                      <a:pt x="314946" y="598488"/>
                    </a:lnTo>
                    <a:lnTo>
                      <a:pt x="320342" y="595630"/>
                    </a:lnTo>
                    <a:lnTo>
                      <a:pt x="326054" y="593725"/>
                    </a:lnTo>
                    <a:lnTo>
                      <a:pt x="331767" y="592138"/>
                    </a:lnTo>
                    <a:lnTo>
                      <a:pt x="338114" y="591185"/>
                    </a:lnTo>
                    <a:lnTo>
                      <a:pt x="344144" y="590550"/>
                    </a:lnTo>
                    <a:close/>
                    <a:moveTo>
                      <a:pt x="1750865" y="411163"/>
                    </a:moveTo>
                    <a:lnTo>
                      <a:pt x="1754043" y="411481"/>
                    </a:lnTo>
                    <a:lnTo>
                      <a:pt x="1757540" y="411798"/>
                    </a:lnTo>
                    <a:lnTo>
                      <a:pt x="1760718" y="413068"/>
                    </a:lnTo>
                    <a:lnTo>
                      <a:pt x="1764214" y="414021"/>
                    </a:lnTo>
                    <a:lnTo>
                      <a:pt x="1767710" y="414973"/>
                    </a:lnTo>
                    <a:lnTo>
                      <a:pt x="1770889" y="416878"/>
                    </a:lnTo>
                    <a:lnTo>
                      <a:pt x="1777563" y="421006"/>
                    </a:lnTo>
                    <a:lnTo>
                      <a:pt x="1784555" y="425768"/>
                    </a:lnTo>
                    <a:lnTo>
                      <a:pt x="1790912" y="431166"/>
                    </a:lnTo>
                    <a:lnTo>
                      <a:pt x="1797904" y="437198"/>
                    </a:lnTo>
                    <a:lnTo>
                      <a:pt x="1812207" y="451486"/>
                    </a:lnTo>
                    <a:lnTo>
                      <a:pt x="1827145" y="466408"/>
                    </a:lnTo>
                    <a:lnTo>
                      <a:pt x="1836680" y="476251"/>
                    </a:lnTo>
                    <a:lnTo>
                      <a:pt x="1851935" y="491173"/>
                    </a:lnTo>
                    <a:lnTo>
                      <a:pt x="1865920" y="505461"/>
                    </a:lnTo>
                    <a:lnTo>
                      <a:pt x="1872277" y="512446"/>
                    </a:lnTo>
                    <a:lnTo>
                      <a:pt x="1877680" y="519431"/>
                    </a:lnTo>
                    <a:lnTo>
                      <a:pt x="1882447" y="525781"/>
                    </a:lnTo>
                    <a:lnTo>
                      <a:pt x="1886579" y="532766"/>
                    </a:lnTo>
                    <a:lnTo>
                      <a:pt x="1888486" y="536258"/>
                    </a:lnTo>
                    <a:lnTo>
                      <a:pt x="1889439" y="539433"/>
                    </a:lnTo>
                    <a:lnTo>
                      <a:pt x="1891029" y="542608"/>
                    </a:lnTo>
                    <a:lnTo>
                      <a:pt x="1891664" y="546101"/>
                    </a:lnTo>
                    <a:lnTo>
                      <a:pt x="1891982" y="549593"/>
                    </a:lnTo>
                    <a:lnTo>
                      <a:pt x="1892300" y="552768"/>
                    </a:lnTo>
                    <a:lnTo>
                      <a:pt x="1892300" y="556261"/>
                    </a:lnTo>
                    <a:lnTo>
                      <a:pt x="1891664" y="559753"/>
                    </a:lnTo>
                    <a:lnTo>
                      <a:pt x="1891029" y="562928"/>
                    </a:lnTo>
                    <a:lnTo>
                      <a:pt x="1889757" y="566738"/>
                    </a:lnTo>
                    <a:lnTo>
                      <a:pt x="1888486" y="570231"/>
                    </a:lnTo>
                    <a:lnTo>
                      <a:pt x="1886261" y="574041"/>
                    </a:lnTo>
                    <a:lnTo>
                      <a:pt x="1884036" y="577533"/>
                    </a:lnTo>
                    <a:lnTo>
                      <a:pt x="1881176" y="581343"/>
                    </a:lnTo>
                    <a:lnTo>
                      <a:pt x="1877680" y="585153"/>
                    </a:lnTo>
                    <a:lnTo>
                      <a:pt x="1874184" y="588963"/>
                    </a:lnTo>
                    <a:lnTo>
                      <a:pt x="1476895" y="985838"/>
                    </a:lnTo>
                    <a:lnTo>
                      <a:pt x="1472763" y="989966"/>
                    </a:lnTo>
                    <a:lnTo>
                      <a:pt x="1468313" y="993458"/>
                    </a:lnTo>
                    <a:lnTo>
                      <a:pt x="1464182" y="996633"/>
                    </a:lnTo>
                    <a:lnTo>
                      <a:pt x="1459732" y="999808"/>
                    </a:lnTo>
                    <a:lnTo>
                      <a:pt x="1455282" y="1002348"/>
                    </a:lnTo>
                    <a:lnTo>
                      <a:pt x="1450515" y="1004888"/>
                    </a:lnTo>
                    <a:lnTo>
                      <a:pt x="1446065" y="1007111"/>
                    </a:lnTo>
                    <a:lnTo>
                      <a:pt x="1440980" y="1009016"/>
                    </a:lnTo>
                    <a:lnTo>
                      <a:pt x="1436212" y="1010921"/>
                    </a:lnTo>
                    <a:lnTo>
                      <a:pt x="1431445" y="1012826"/>
                    </a:lnTo>
                    <a:lnTo>
                      <a:pt x="1426360" y="1013778"/>
                    </a:lnTo>
                    <a:lnTo>
                      <a:pt x="1421274" y="1015366"/>
                    </a:lnTo>
                    <a:lnTo>
                      <a:pt x="1416507" y="1016001"/>
                    </a:lnTo>
                    <a:lnTo>
                      <a:pt x="1411422" y="1016953"/>
                    </a:lnTo>
                    <a:lnTo>
                      <a:pt x="1406336" y="1017271"/>
                    </a:lnTo>
                    <a:lnTo>
                      <a:pt x="1401569" y="1017588"/>
                    </a:lnTo>
                    <a:lnTo>
                      <a:pt x="1396484" y="1017588"/>
                    </a:lnTo>
                    <a:lnTo>
                      <a:pt x="1391716" y="1017271"/>
                    </a:lnTo>
                    <a:lnTo>
                      <a:pt x="1386949" y="1016953"/>
                    </a:lnTo>
                    <a:lnTo>
                      <a:pt x="1382499" y="1015683"/>
                    </a:lnTo>
                    <a:lnTo>
                      <a:pt x="1377731" y="1015048"/>
                    </a:lnTo>
                    <a:lnTo>
                      <a:pt x="1373282" y="1013461"/>
                    </a:lnTo>
                    <a:lnTo>
                      <a:pt x="1368832" y="1012191"/>
                    </a:lnTo>
                    <a:lnTo>
                      <a:pt x="1364700" y="1010286"/>
                    </a:lnTo>
                    <a:lnTo>
                      <a:pt x="1360886" y="1008063"/>
                    </a:lnTo>
                    <a:lnTo>
                      <a:pt x="1357072" y="1005523"/>
                    </a:lnTo>
                    <a:lnTo>
                      <a:pt x="1353576" y="1002983"/>
                    </a:lnTo>
                    <a:lnTo>
                      <a:pt x="1350080" y="1000126"/>
                    </a:lnTo>
                    <a:lnTo>
                      <a:pt x="1347220" y="996633"/>
                    </a:lnTo>
                    <a:lnTo>
                      <a:pt x="1344359" y="993458"/>
                    </a:lnTo>
                    <a:lnTo>
                      <a:pt x="1341817" y="989331"/>
                    </a:lnTo>
                    <a:lnTo>
                      <a:pt x="1339274" y="985521"/>
                    </a:lnTo>
                    <a:lnTo>
                      <a:pt x="1337367" y="981076"/>
                    </a:lnTo>
                    <a:lnTo>
                      <a:pt x="1335778" y="976313"/>
                    </a:lnTo>
                    <a:lnTo>
                      <a:pt x="1326561" y="967106"/>
                    </a:lnTo>
                    <a:lnTo>
                      <a:pt x="1322111" y="965518"/>
                    </a:lnTo>
                    <a:lnTo>
                      <a:pt x="1317979" y="963296"/>
                    </a:lnTo>
                    <a:lnTo>
                      <a:pt x="1314165" y="961073"/>
                    </a:lnTo>
                    <a:lnTo>
                      <a:pt x="1310351" y="958851"/>
                    </a:lnTo>
                    <a:lnTo>
                      <a:pt x="1307173" y="956311"/>
                    </a:lnTo>
                    <a:lnTo>
                      <a:pt x="1303995" y="953453"/>
                    </a:lnTo>
                    <a:lnTo>
                      <a:pt x="1301134" y="950913"/>
                    </a:lnTo>
                    <a:lnTo>
                      <a:pt x="1298274" y="948056"/>
                    </a:lnTo>
                    <a:lnTo>
                      <a:pt x="1295731" y="944563"/>
                    </a:lnTo>
                    <a:lnTo>
                      <a:pt x="1293824" y="941706"/>
                    </a:lnTo>
                    <a:lnTo>
                      <a:pt x="1291599" y="938531"/>
                    </a:lnTo>
                    <a:lnTo>
                      <a:pt x="1289692" y="935038"/>
                    </a:lnTo>
                    <a:lnTo>
                      <a:pt x="1288103" y="931546"/>
                    </a:lnTo>
                    <a:lnTo>
                      <a:pt x="1286832" y="928371"/>
                    </a:lnTo>
                    <a:lnTo>
                      <a:pt x="1284607" y="921068"/>
                    </a:lnTo>
                    <a:lnTo>
                      <a:pt x="1283336" y="913448"/>
                    </a:lnTo>
                    <a:lnTo>
                      <a:pt x="1282700" y="905511"/>
                    </a:lnTo>
                    <a:lnTo>
                      <a:pt x="1283018" y="897573"/>
                    </a:lnTo>
                    <a:lnTo>
                      <a:pt x="1283971" y="889953"/>
                    </a:lnTo>
                    <a:lnTo>
                      <a:pt x="1285560" y="882016"/>
                    </a:lnTo>
                    <a:lnTo>
                      <a:pt x="1287785" y="874078"/>
                    </a:lnTo>
                    <a:lnTo>
                      <a:pt x="1290646" y="866141"/>
                    </a:lnTo>
                    <a:lnTo>
                      <a:pt x="1294142" y="858521"/>
                    </a:lnTo>
                    <a:lnTo>
                      <a:pt x="1298909" y="849948"/>
                    </a:lnTo>
                    <a:lnTo>
                      <a:pt x="1304313" y="841376"/>
                    </a:lnTo>
                    <a:lnTo>
                      <a:pt x="1310351" y="833756"/>
                    </a:lnTo>
                    <a:lnTo>
                      <a:pt x="1317026" y="826136"/>
                    </a:lnTo>
                    <a:lnTo>
                      <a:pt x="1714315" y="429261"/>
                    </a:lnTo>
                    <a:lnTo>
                      <a:pt x="1718446" y="425768"/>
                    </a:lnTo>
                    <a:lnTo>
                      <a:pt x="1721943" y="422276"/>
                    </a:lnTo>
                    <a:lnTo>
                      <a:pt x="1726074" y="419736"/>
                    </a:lnTo>
                    <a:lnTo>
                      <a:pt x="1729571" y="417196"/>
                    </a:lnTo>
                    <a:lnTo>
                      <a:pt x="1733384" y="415608"/>
                    </a:lnTo>
                    <a:lnTo>
                      <a:pt x="1736881" y="414021"/>
                    </a:lnTo>
                    <a:lnTo>
                      <a:pt x="1740377" y="412433"/>
                    </a:lnTo>
                    <a:lnTo>
                      <a:pt x="1743873" y="411798"/>
                    </a:lnTo>
                    <a:lnTo>
                      <a:pt x="1747051" y="411481"/>
                    </a:lnTo>
                    <a:lnTo>
                      <a:pt x="1750865" y="411163"/>
                    </a:lnTo>
                    <a:close/>
                    <a:moveTo>
                      <a:pt x="198373" y="319088"/>
                    </a:moveTo>
                    <a:lnTo>
                      <a:pt x="1557783" y="319088"/>
                    </a:lnTo>
                    <a:lnTo>
                      <a:pt x="1453042" y="423822"/>
                    </a:lnTo>
                    <a:lnTo>
                      <a:pt x="315492" y="423822"/>
                    </a:lnTo>
                    <a:lnTo>
                      <a:pt x="305336" y="424140"/>
                    </a:lnTo>
                    <a:lnTo>
                      <a:pt x="295179" y="424774"/>
                    </a:lnTo>
                    <a:lnTo>
                      <a:pt x="285340" y="426361"/>
                    </a:lnTo>
                    <a:lnTo>
                      <a:pt x="275500" y="427631"/>
                    </a:lnTo>
                    <a:lnTo>
                      <a:pt x="265979" y="429852"/>
                    </a:lnTo>
                    <a:lnTo>
                      <a:pt x="256457" y="433026"/>
                    </a:lnTo>
                    <a:lnTo>
                      <a:pt x="247570" y="435882"/>
                    </a:lnTo>
                    <a:lnTo>
                      <a:pt x="238365" y="439374"/>
                    </a:lnTo>
                    <a:lnTo>
                      <a:pt x="229478" y="443499"/>
                    </a:lnTo>
                    <a:lnTo>
                      <a:pt x="221226" y="447943"/>
                    </a:lnTo>
                    <a:lnTo>
                      <a:pt x="212973" y="452703"/>
                    </a:lnTo>
                    <a:lnTo>
                      <a:pt x="204721" y="457781"/>
                    </a:lnTo>
                    <a:lnTo>
                      <a:pt x="196786" y="463494"/>
                    </a:lnTo>
                    <a:lnTo>
                      <a:pt x="189486" y="469207"/>
                    </a:lnTo>
                    <a:lnTo>
                      <a:pt x="182186" y="475554"/>
                    </a:lnTo>
                    <a:lnTo>
                      <a:pt x="175203" y="481902"/>
                    </a:lnTo>
                    <a:lnTo>
                      <a:pt x="168855" y="488884"/>
                    </a:lnTo>
                    <a:lnTo>
                      <a:pt x="162507" y="496184"/>
                    </a:lnTo>
                    <a:lnTo>
                      <a:pt x="156794" y="503483"/>
                    </a:lnTo>
                    <a:lnTo>
                      <a:pt x="151398" y="511100"/>
                    </a:lnTo>
                    <a:lnTo>
                      <a:pt x="145685" y="519670"/>
                    </a:lnTo>
                    <a:lnTo>
                      <a:pt x="140924" y="527604"/>
                    </a:lnTo>
                    <a:lnTo>
                      <a:pt x="136798" y="536490"/>
                    </a:lnTo>
                    <a:lnTo>
                      <a:pt x="132672" y="545060"/>
                    </a:lnTo>
                    <a:lnTo>
                      <a:pt x="129498" y="554263"/>
                    </a:lnTo>
                    <a:lnTo>
                      <a:pt x="126007" y="563150"/>
                    </a:lnTo>
                    <a:lnTo>
                      <a:pt x="123468" y="572671"/>
                    </a:lnTo>
                    <a:lnTo>
                      <a:pt x="121246" y="582193"/>
                    </a:lnTo>
                    <a:lnTo>
                      <a:pt x="119659" y="592031"/>
                    </a:lnTo>
                    <a:lnTo>
                      <a:pt x="118072" y="601870"/>
                    </a:lnTo>
                    <a:lnTo>
                      <a:pt x="117437" y="612026"/>
                    </a:lnTo>
                    <a:lnTo>
                      <a:pt x="117437" y="622182"/>
                    </a:lnTo>
                    <a:lnTo>
                      <a:pt x="117437" y="1633658"/>
                    </a:lnTo>
                    <a:lnTo>
                      <a:pt x="117437" y="1643814"/>
                    </a:lnTo>
                    <a:lnTo>
                      <a:pt x="118072" y="1653970"/>
                    </a:lnTo>
                    <a:lnTo>
                      <a:pt x="119659" y="1663808"/>
                    </a:lnTo>
                    <a:lnTo>
                      <a:pt x="121246" y="1673647"/>
                    </a:lnTo>
                    <a:lnTo>
                      <a:pt x="123468" y="1683168"/>
                    </a:lnTo>
                    <a:lnTo>
                      <a:pt x="126007" y="1692689"/>
                    </a:lnTo>
                    <a:lnTo>
                      <a:pt x="129498" y="1701576"/>
                    </a:lnTo>
                    <a:lnTo>
                      <a:pt x="132672" y="1710780"/>
                    </a:lnTo>
                    <a:lnTo>
                      <a:pt x="136798" y="1719666"/>
                    </a:lnTo>
                    <a:lnTo>
                      <a:pt x="140924" y="1728235"/>
                    </a:lnTo>
                    <a:lnTo>
                      <a:pt x="145685" y="1736170"/>
                    </a:lnTo>
                    <a:lnTo>
                      <a:pt x="151398" y="1744739"/>
                    </a:lnTo>
                    <a:lnTo>
                      <a:pt x="156794" y="1752356"/>
                    </a:lnTo>
                    <a:lnTo>
                      <a:pt x="162507" y="1759656"/>
                    </a:lnTo>
                    <a:lnTo>
                      <a:pt x="168855" y="1766955"/>
                    </a:lnTo>
                    <a:lnTo>
                      <a:pt x="175203" y="1773938"/>
                    </a:lnTo>
                    <a:lnTo>
                      <a:pt x="182186" y="1780285"/>
                    </a:lnTo>
                    <a:lnTo>
                      <a:pt x="189486" y="1786633"/>
                    </a:lnTo>
                    <a:lnTo>
                      <a:pt x="196786" y="1792345"/>
                    </a:lnTo>
                    <a:lnTo>
                      <a:pt x="204721" y="1798375"/>
                    </a:lnTo>
                    <a:lnTo>
                      <a:pt x="212973" y="1803453"/>
                    </a:lnTo>
                    <a:lnTo>
                      <a:pt x="221226" y="1808214"/>
                    </a:lnTo>
                    <a:lnTo>
                      <a:pt x="229478" y="1812340"/>
                    </a:lnTo>
                    <a:lnTo>
                      <a:pt x="238365" y="1816466"/>
                    </a:lnTo>
                    <a:lnTo>
                      <a:pt x="247570" y="1819640"/>
                    </a:lnTo>
                    <a:lnTo>
                      <a:pt x="256457" y="1823131"/>
                    </a:lnTo>
                    <a:lnTo>
                      <a:pt x="265979" y="1825670"/>
                    </a:lnTo>
                    <a:lnTo>
                      <a:pt x="275500" y="1827891"/>
                    </a:lnTo>
                    <a:lnTo>
                      <a:pt x="285340" y="1829478"/>
                    </a:lnTo>
                    <a:lnTo>
                      <a:pt x="295179" y="1831065"/>
                    </a:lnTo>
                    <a:lnTo>
                      <a:pt x="305336" y="1831700"/>
                    </a:lnTo>
                    <a:lnTo>
                      <a:pt x="315492" y="1831700"/>
                    </a:lnTo>
                    <a:lnTo>
                      <a:pt x="1632371" y="1831700"/>
                    </a:lnTo>
                    <a:lnTo>
                      <a:pt x="1642527" y="1831700"/>
                    </a:lnTo>
                    <a:lnTo>
                      <a:pt x="1652367" y="1831065"/>
                    </a:lnTo>
                    <a:lnTo>
                      <a:pt x="1662523" y="1829478"/>
                    </a:lnTo>
                    <a:lnTo>
                      <a:pt x="1672045" y="1827891"/>
                    </a:lnTo>
                    <a:lnTo>
                      <a:pt x="1681885" y="1825670"/>
                    </a:lnTo>
                    <a:lnTo>
                      <a:pt x="1691089" y="1823131"/>
                    </a:lnTo>
                    <a:lnTo>
                      <a:pt x="1700611" y="1819640"/>
                    </a:lnTo>
                    <a:lnTo>
                      <a:pt x="1709181" y="1816466"/>
                    </a:lnTo>
                    <a:lnTo>
                      <a:pt x="1718385" y="1812340"/>
                    </a:lnTo>
                    <a:lnTo>
                      <a:pt x="1726637" y="1808214"/>
                    </a:lnTo>
                    <a:lnTo>
                      <a:pt x="1735207" y="1803453"/>
                    </a:lnTo>
                    <a:lnTo>
                      <a:pt x="1743142" y="1798375"/>
                    </a:lnTo>
                    <a:lnTo>
                      <a:pt x="1750760" y="1792345"/>
                    </a:lnTo>
                    <a:lnTo>
                      <a:pt x="1758377" y="1786633"/>
                    </a:lnTo>
                    <a:lnTo>
                      <a:pt x="1765677" y="1780285"/>
                    </a:lnTo>
                    <a:lnTo>
                      <a:pt x="1772660" y="1773938"/>
                    </a:lnTo>
                    <a:lnTo>
                      <a:pt x="1779325" y="1766955"/>
                    </a:lnTo>
                    <a:lnTo>
                      <a:pt x="1785356" y="1759973"/>
                    </a:lnTo>
                    <a:lnTo>
                      <a:pt x="1791069" y="1752356"/>
                    </a:lnTo>
                    <a:lnTo>
                      <a:pt x="1796782" y="1744739"/>
                    </a:lnTo>
                    <a:lnTo>
                      <a:pt x="1801861" y="1736805"/>
                    </a:lnTo>
                    <a:lnTo>
                      <a:pt x="1806621" y="1728235"/>
                    </a:lnTo>
                    <a:lnTo>
                      <a:pt x="1810748" y="1719666"/>
                    </a:lnTo>
                    <a:lnTo>
                      <a:pt x="1814874" y="1710780"/>
                    </a:lnTo>
                    <a:lnTo>
                      <a:pt x="1818683" y="1702211"/>
                    </a:lnTo>
                    <a:lnTo>
                      <a:pt x="1821857" y="1692689"/>
                    </a:lnTo>
                    <a:lnTo>
                      <a:pt x="1824396" y="1683168"/>
                    </a:lnTo>
                    <a:lnTo>
                      <a:pt x="1826617" y="1673647"/>
                    </a:lnTo>
                    <a:lnTo>
                      <a:pt x="1828522" y="1663808"/>
                    </a:lnTo>
                    <a:lnTo>
                      <a:pt x="1829474" y="1653970"/>
                    </a:lnTo>
                    <a:lnTo>
                      <a:pt x="1830109" y="1643814"/>
                    </a:lnTo>
                    <a:lnTo>
                      <a:pt x="1830426" y="1633658"/>
                    </a:lnTo>
                    <a:lnTo>
                      <a:pt x="1830426" y="1113162"/>
                    </a:lnTo>
                    <a:lnTo>
                      <a:pt x="1830426" y="773570"/>
                    </a:lnTo>
                    <a:lnTo>
                      <a:pt x="1947863" y="656458"/>
                    </a:lnTo>
                    <a:lnTo>
                      <a:pt x="1947863" y="1738391"/>
                    </a:lnTo>
                    <a:lnTo>
                      <a:pt x="1947546" y="1748865"/>
                    </a:lnTo>
                    <a:lnTo>
                      <a:pt x="1946911" y="1758704"/>
                    </a:lnTo>
                    <a:lnTo>
                      <a:pt x="1945324" y="1768860"/>
                    </a:lnTo>
                    <a:lnTo>
                      <a:pt x="1943419" y="1778063"/>
                    </a:lnTo>
                    <a:lnTo>
                      <a:pt x="1941198" y="1787902"/>
                    </a:lnTo>
                    <a:lnTo>
                      <a:pt x="1938659" y="1797423"/>
                    </a:lnTo>
                    <a:lnTo>
                      <a:pt x="1935802" y="1806627"/>
                    </a:lnTo>
                    <a:lnTo>
                      <a:pt x="1932311" y="1815831"/>
                    </a:lnTo>
                    <a:lnTo>
                      <a:pt x="1928184" y="1824400"/>
                    </a:lnTo>
                    <a:lnTo>
                      <a:pt x="1923741" y="1832969"/>
                    </a:lnTo>
                    <a:lnTo>
                      <a:pt x="1918980" y="1841221"/>
                    </a:lnTo>
                    <a:lnTo>
                      <a:pt x="1913902" y="1849156"/>
                    </a:lnTo>
                    <a:lnTo>
                      <a:pt x="1908188" y="1856773"/>
                    </a:lnTo>
                    <a:lnTo>
                      <a:pt x="1902475" y="1864707"/>
                    </a:lnTo>
                    <a:lnTo>
                      <a:pt x="1896127" y="1871689"/>
                    </a:lnTo>
                    <a:lnTo>
                      <a:pt x="1889462" y="1878671"/>
                    </a:lnTo>
                    <a:lnTo>
                      <a:pt x="1882797" y="1885336"/>
                    </a:lnTo>
                    <a:lnTo>
                      <a:pt x="1875497" y="1891366"/>
                    </a:lnTo>
                    <a:lnTo>
                      <a:pt x="1868197" y="1897397"/>
                    </a:lnTo>
                    <a:lnTo>
                      <a:pt x="1860579" y="1902792"/>
                    </a:lnTo>
                    <a:lnTo>
                      <a:pt x="1852327" y="1907870"/>
                    </a:lnTo>
                    <a:lnTo>
                      <a:pt x="1844074" y="1912631"/>
                    </a:lnTo>
                    <a:lnTo>
                      <a:pt x="1835187" y="1917074"/>
                    </a:lnTo>
                    <a:lnTo>
                      <a:pt x="1826617" y="1920882"/>
                    </a:lnTo>
                    <a:lnTo>
                      <a:pt x="1817413" y="1924691"/>
                    </a:lnTo>
                    <a:lnTo>
                      <a:pt x="1808209" y="1927865"/>
                    </a:lnTo>
                    <a:lnTo>
                      <a:pt x="1799004" y="1930404"/>
                    </a:lnTo>
                    <a:lnTo>
                      <a:pt x="1789482" y="1932625"/>
                    </a:lnTo>
                    <a:lnTo>
                      <a:pt x="1779643" y="1934530"/>
                    </a:lnTo>
                    <a:lnTo>
                      <a:pt x="1769803" y="1935482"/>
                    </a:lnTo>
                    <a:lnTo>
                      <a:pt x="1759647" y="1936434"/>
                    </a:lnTo>
                    <a:lnTo>
                      <a:pt x="1749173" y="1936751"/>
                    </a:lnTo>
                    <a:lnTo>
                      <a:pt x="198373" y="1936751"/>
                    </a:lnTo>
                    <a:lnTo>
                      <a:pt x="188216" y="1936434"/>
                    </a:lnTo>
                    <a:lnTo>
                      <a:pt x="178377" y="1935482"/>
                    </a:lnTo>
                    <a:lnTo>
                      <a:pt x="168538" y="1934530"/>
                    </a:lnTo>
                    <a:lnTo>
                      <a:pt x="158699" y="1932625"/>
                    </a:lnTo>
                    <a:lnTo>
                      <a:pt x="148859" y="1930404"/>
                    </a:lnTo>
                    <a:lnTo>
                      <a:pt x="139655" y="1927865"/>
                    </a:lnTo>
                    <a:lnTo>
                      <a:pt x="130133" y="1924691"/>
                    </a:lnTo>
                    <a:lnTo>
                      <a:pt x="121246" y="1920882"/>
                    </a:lnTo>
                    <a:lnTo>
                      <a:pt x="112359" y="1917074"/>
                    </a:lnTo>
                    <a:lnTo>
                      <a:pt x="103789" y="1912631"/>
                    </a:lnTo>
                    <a:lnTo>
                      <a:pt x="95537" y="1907870"/>
                    </a:lnTo>
                    <a:lnTo>
                      <a:pt x="87602" y="1902792"/>
                    </a:lnTo>
                    <a:lnTo>
                      <a:pt x="79984" y="1897397"/>
                    </a:lnTo>
                    <a:lnTo>
                      <a:pt x="72049" y="1891366"/>
                    </a:lnTo>
                    <a:lnTo>
                      <a:pt x="65067" y="1885336"/>
                    </a:lnTo>
                    <a:lnTo>
                      <a:pt x="58084" y="1878671"/>
                    </a:lnTo>
                    <a:lnTo>
                      <a:pt x="51418" y="1871689"/>
                    </a:lnTo>
                    <a:lnTo>
                      <a:pt x="45388" y="1864707"/>
                    </a:lnTo>
                    <a:lnTo>
                      <a:pt x="39357" y="1856773"/>
                    </a:lnTo>
                    <a:lnTo>
                      <a:pt x="33962" y="1849156"/>
                    </a:lnTo>
                    <a:lnTo>
                      <a:pt x="28883" y="1841221"/>
                    </a:lnTo>
                    <a:lnTo>
                      <a:pt x="24122" y="1832969"/>
                    </a:lnTo>
                    <a:lnTo>
                      <a:pt x="19679" y="1824400"/>
                    </a:lnTo>
                    <a:lnTo>
                      <a:pt x="15870" y="1815831"/>
                    </a:lnTo>
                    <a:lnTo>
                      <a:pt x="12061" y="1806627"/>
                    </a:lnTo>
                    <a:lnTo>
                      <a:pt x="8887" y="1797423"/>
                    </a:lnTo>
                    <a:lnTo>
                      <a:pt x="6348" y="1787902"/>
                    </a:lnTo>
                    <a:lnTo>
                      <a:pt x="4126" y="1778063"/>
                    </a:lnTo>
                    <a:lnTo>
                      <a:pt x="2222" y="1768860"/>
                    </a:lnTo>
                    <a:lnTo>
                      <a:pt x="1270" y="1758704"/>
                    </a:lnTo>
                    <a:lnTo>
                      <a:pt x="318" y="1748865"/>
                    </a:lnTo>
                    <a:lnTo>
                      <a:pt x="0" y="1738391"/>
                    </a:lnTo>
                    <a:lnTo>
                      <a:pt x="0" y="517448"/>
                    </a:lnTo>
                    <a:lnTo>
                      <a:pt x="318" y="507292"/>
                    </a:lnTo>
                    <a:lnTo>
                      <a:pt x="1270" y="497453"/>
                    </a:lnTo>
                    <a:lnTo>
                      <a:pt x="2222" y="487297"/>
                    </a:lnTo>
                    <a:lnTo>
                      <a:pt x="4126" y="477776"/>
                    </a:lnTo>
                    <a:lnTo>
                      <a:pt x="6348" y="467937"/>
                    </a:lnTo>
                    <a:lnTo>
                      <a:pt x="8887" y="458416"/>
                    </a:lnTo>
                    <a:lnTo>
                      <a:pt x="12061" y="449212"/>
                    </a:lnTo>
                    <a:lnTo>
                      <a:pt x="15870" y="440008"/>
                    </a:lnTo>
                    <a:lnTo>
                      <a:pt x="19679" y="431439"/>
                    </a:lnTo>
                    <a:lnTo>
                      <a:pt x="24122" y="423187"/>
                    </a:lnTo>
                    <a:lnTo>
                      <a:pt x="28883" y="414618"/>
                    </a:lnTo>
                    <a:lnTo>
                      <a:pt x="33962" y="406684"/>
                    </a:lnTo>
                    <a:lnTo>
                      <a:pt x="39357" y="399067"/>
                    </a:lnTo>
                    <a:lnTo>
                      <a:pt x="45388" y="391450"/>
                    </a:lnTo>
                    <a:lnTo>
                      <a:pt x="51418" y="384150"/>
                    </a:lnTo>
                    <a:lnTo>
                      <a:pt x="58084" y="377168"/>
                    </a:lnTo>
                    <a:lnTo>
                      <a:pt x="65067" y="370503"/>
                    </a:lnTo>
                    <a:lnTo>
                      <a:pt x="72049" y="364473"/>
                    </a:lnTo>
                    <a:lnTo>
                      <a:pt x="79984" y="358443"/>
                    </a:lnTo>
                    <a:lnTo>
                      <a:pt x="87602" y="353047"/>
                    </a:lnTo>
                    <a:lnTo>
                      <a:pt x="95537" y="347969"/>
                    </a:lnTo>
                    <a:lnTo>
                      <a:pt x="103789" y="343209"/>
                    </a:lnTo>
                    <a:lnTo>
                      <a:pt x="112359" y="338766"/>
                    </a:lnTo>
                    <a:lnTo>
                      <a:pt x="121246" y="334957"/>
                    </a:lnTo>
                    <a:lnTo>
                      <a:pt x="130133" y="331149"/>
                    </a:lnTo>
                    <a:lnTo>
                      <a:pt x="139655" y="328292"/>
                    </a:lnTo>
                    <a:lnTo>
                      <a:pt x="148859" y="325436"/>
                    </a:lnTo>
                    <a:lnTo>
                      <a:pt x="158699" y="323214"/>
                    </a:lnTo>
                    <a:lnTo>
                      <a:pt x="168538" y="321310"/>
                    </a:lnTo>
                    <a:lnTo>
                      <a:pt x="178377" y="320358"/>
                    </a:lnTo>
                    <a:lnTo>
                      <a:pt x="188216" y="319723"/>
                    </a:lnTo>
                    <a:lnTo>
                      <a:pt x="198373" y="319088"/>
                    </a:lnTo>
                    <a:close/>
                    <a:moveTo>
                      <a:pt x="2076641" y="106363"/>
                    </a:moveTo>
                    <a:lnTo>
                      <a:pt x="2082030" y="106363"/>
                    </a:lnTo>
                    <a:lnTo>
                      <a:pt x="2087102" y="106363"/>
                    </a:lnTo>
                    <a:lnTo>
                      <a:pt x="2092174" y="106679"/>
                    </a:lnTo>
                    <a:lnTo>
                      <a:pt x="2097246" y="107313"/>
                    </a:lnTo>
                    <a:lnTo>
                      <a:pt x="2102318" y="108263"/>
                    </a:lnTo>
                    <a:lnTo>
                      <a:pt x="2107390" y="109213"/>
                    </a:lnTo>
                    <a:lnTo>
                      <a:pt x="2112145" y="110797"/>
                    </a:lnTo>
                    <a:lnTo>
                      <a:pt x="2117217" y="112064"/>
                    </a:lnTo>
                    <a:lnTo>
                      <a:pt x="2121972" y="113965"/>
                    </a:lnTo>
                    <a:lnTo>
                      <a:pt x="2126727" y="116182"/>
                    </a:lnTo>
                    <a:lnTo>
                      <a:pt x="2131482" y="118399"/>
                    </a:lnTo>
                    <a:lnTo>
                      <a:pt x="2136237" y="120933"/>
                    </a:lnTo>
                    <a:lnTo>
                      <a:pt x="2140358" y="123784"/>
                    </a:lnTo>
                    <a:lnTo>
                      <a:pt x="2144796" y="126634"/>
                    </a:lnTo>
                    <a:lnTo>
                      <a:pt x="2148916" y="130119"/>
                    </a:lnTo>
                    <a:lnTo>
                      <a:pt x="2153354" y="133603"/>
                    </a:lnTo>
                    <a:lnTo>
                      <a:pt x="2157158" y="137087"/>
                    </a:lnTo>
                    <a:lnTo>
                      <a:pt x="2166351" y="146589"/>
                    </a:lnTo>
                    <a:lnTo>
                      <a:pt x="2169838" y="150707"/>
                    </a:lnTo>
                    <a:lnTo>
                      <a:pt x="2173642" y="154825"/>
                    </a:lnTo>
                    <a:lnTo>
                      <a:pt x="2176812" y="158626"/>
                    </a:lnTo>
                    <a:lnTo>
                      <a:pt x="2179665" y="163060"/>
                    </a:lnTo>
                    <a:lnTo>
                      <a:pt x="2182835" y="167811"/>
                    </a:lnTo>
                    <a:lnTo>
                      <a:pt x="2185371" y="172246"/>
                    </a:lnTo>
                    <a:lnTo>
                      <a:pt x="2187273" y="176997"/>
                    </a:lnTo>
                    <a:lnTo>
                      <a:pt x="2189492" y="181748"/>
                    </a:lnTo>
                    <a:lnTo>
                      <a:pt x="2191394" y="186183"/>
                    </a:lnTo>
                    <a:lnTo>
                      <a:pt x="2192979" y="191567"/>
                    </a:lnTo>
                    <a:lnTo>
                      <a:pt x="2194247" y="196002"/>
                    </a:lnTo>
                    <a:lnTo>
                      <a:pt x="2195515" y="201387"/>
                    </a:lnTo>
                    <a:lnTo>
                      <a:pt x="2196149" y="206454"/>
                    </a:lnTo>
                    <a:lnTo>
                      <a:pt x="2196783" y="211522"/>
                    </a:lnTo>
                    <a:lnTo>
                      <a:pt x="2197100" y="216590"/>
                    </a:lnTo>
                    <a:lnTo>
                      <a:pt x="2197100" y="221658"/>
                    </a:lnTo>
                    <a:lnTo>
                      <a:pt x="2197100" y="226726"/>
                    </a:lnTo>
                    <a:lnTo>
                      <a:pt x="2196783" y="231794"/>
                    </a:lnTo>
                    <a:lnTo>
                      <a:pt x="2196149" y="236862"/>
                    </a:lnTo>
                    <a:lnTo>
                      <a:pt x="2195515" y="241613"/>
                    </a:lnTo>
                    <a:lnTo>
                      <a:pt x="2194247" y="246681"/>
                    </a:lnTo>
                    <a:lnTo>
                      <a:pt x="2192979" y="251749"/>
                    </a:lnTo>
                    <a:lnTo>
                      <a:pt x="2191394" y="256500"/>
                    </a:lnTo>
                    <a:lnTo>
                      <a:pt x="2189492" y="261251"/>
                    </a:lnTo>
                    <a:lnTo>
                      <a:pt x="2187273" y="266319"/>
                    </a:lnTo>
                    <a:lnTo>
                      <a:pt x="2185371" y="270754"/>
                    </a:lnTo>
                    <a:lnTo>
                      <a:pt x="2182835" y="275505"/>
                    </a:lnTo>
                    <a:lnTo>
                      <a:pt x="2179665" y="279623"/>
                    </a:lnTo>
                    <a:lnTo>
                      <a:pt x="2176812" y="284057"/>
                    </a:lnTo>
                    <a:lnTo>
                      <a:pt x="2173642" y="288492"/>
                    </a:lnTo>
                    <a:lnTo>
                      <a:pt x="2169838" y="292609"/>
                    </a:lnTo>
                    <a:lnTo>
                      <a:pt x="2166351" y="296410"/>
                    </a:lnTo>
                    <a:lnTo>
                      <a:pt x="1970764" y="491843"/>
                    </a:lnTo>
                    <a:lnTo>
                      <a:pt x="1967277" y="495010"/>
                    </a:lnTo>
                    <a:lnTo>
                      <a:pt x="1963473" y="498178"/>
                    </a:lnTo>
                    <a:lnTo>
                      <a:pt x="1959986" y="500712"/>
                    </a:lnTo>
                    <a:lnTo>
                      <a:pt x="1956816" y="502612"/>
                    </a:lnTo>
                    <a:lnTo>
                      <a:pt x="1953329" y="504513"/>
                    </a:lnTo>
                    <a:lnTo>
                      <a:pt x="1950476" y="505463"/>
                    </a:lnTo>
                    <a:lnTo>
                      <a:pt x="1947623" y="505780"/>
                    </a:lnTo>
                    <a:lnTo>
                      <a:pt x="1944771" y="506413"/>
                    </a:lnTo>
                    <a:lnTo>
                      <a:pt x="1941918" y="505780"/>
                    </a:lnTo>
                    <a:lnTo>
                      <a:pt x="1939382" y="505463"/>
                    </a:lnTo>
                    <a:lnTo>
                      <a:pt x="1936846" y="504513"/>
                    </a:lnTo>
                    <a:lnTo>
                      <a:pt x="1933993" y="502929"/>
                    </a:lnTo>
                    <a:lnTo>
                      <a:pt x="1931457" y="501662"/>
                    </a:lnTo>
                    <a:lnTo>
                      <a:pt x="1928921" y="499445"/>
                    </a:lnTo>
                    <a:lnTo>
                      <a:pt x="1924166" y="494694"/>
                    </a:lnTo>
                    <a:lnTo>
                      <a:pt x="1919094" y="489309"/>
                    </a:lnTo>
                    <a:lnTo>
                      <a:pt x="1914022" y="482657"/>
                    </a:lnTo>
                    <a:lnTo>
                      <a:pt x="1903561" y="467770"/>
                    </a:lnTo>
                    <a:lnTo>
                      <a:pt x="1897855" y="459852"/>
                    </a:lnTo>
                    <a:lnTo>
                      <a:pt x="1891515" y="451616"/>
                    </a:lnTo>
                    <a:lnTo>
                      <a:pt x="1884541" y="443698"/>
                    </a:lnTo>
                    <a:lnTo>
                      <a:pt x="1877250" y="435779"/>
                    </a:lnTo>
                    <a:lnTo>
                      <a:pt x="1868057" y="426277"/>
                    </a:lnTo>
                    <a:lnTo>
                      <a:pt x="1859815" y="418991"/>
                    </a:lnTo>
                    <a:lnTo>
                      <a:pt x="1851890" y="412023"/>
                    </a:lnTo>
                    <a:lnTo>
                      <a:pt x="1843966" y="406005"/>
                    </a:lnTo>
                    <a:lnTo>
                      <a:pt x="1836041" y="399987"/>
                    </a:lnTo>
                    <a:lnTo>
                      <a:pt x="1820825" y="389217"/>
                    </a:lnTo>
                    <a:lnTo>
                      <a:pt x="1814485" y="384466"/>
                    </a:lnTo>
                    <a:lnTo>
                      <a:pt x="1808462" y="379398"/>
                    </a:lnTo>
                    <a:lnTo>
                      <a:pt x="1804024" y="374647"/>
                    </a:lnTo>
                    <a:lnTo>
                      <a:pt x="1802122" y="372113"/>
                    </a:lnTo>
                    <a:lnTo>
                      <a:pt x="1800220" y="369579"/>
                    </a:lnTo>
                    <a:lnTo>
                      <a:pt x="1798635" y="367045"/>
                    </a:lnTo>
                    <a:lnTo>
                      <a:pt x="1798001" y="364511"/>
                    </a:lnTo>
                    <a:lnTo>
                      <a:pt x="1797367" y="361660"/>
                    </a:lnTo>
                    <a:lnTo>
                      <a:pt x="1797050" y="359126"/>
                    </a:lnTo>
                    <a:lnTo>
                      <a:pt x="1797367" y="355959"/>
                    </a:lnTo>
                    <a:lnTo>
                      <a:pt x="1797684" y="353108"/>
                    </a:lnTo>
                    <a:lnTo>
                      <a:pt x="1798635" y="349941"/>
                    </a:lnTo>
                    <a:lnTo>
                      <a:pt x="1800220" y="346773"/>
                    </a:lnTo>
                    <a:lnTo>
                      <a:pt x="1802439" y="343289"/>
                    </a:lnTo>
                    <a:lnTo>
                      <a:pt x="1804975" y="340122"/>
                    </a:lnTo>
                    <a:lnTo>
                      <a:pt x="1807828" y="336637"/>
                    </a:lnTo>
                    <a:lnTo>
                      <a:pt x="1811632" y="332520"/>
                    </a:lnTo>
                    <a:lnTo>
                      <a:pt x="2006902" y="137087"/>
                    </a:lnTo>
                    <a:lnTo>
                      <a:pt x="2011023" y="133603"/>
                    </a:lnTo>
                    <a:lnTo>
                      <a:pt x="2014827" y="130119"/>
                    </a:lnTo>
                    <a:lnTo>
                      <a:pt x="2019265" y="126634"/>
                    </a:lnTo>
                    <a:lnTo>
                      <a:pt x="2023703" y="123784"/>
                    </a:lnTo>
                    <a:lnTo>
                      <a:pt x="2028141" y="120933"/>
                    </a:lnTo>
                    <a:lnTo>
                      <a:pt x="2032896" y="118399"/>
                    </a:lnTo>
                    <a:lnTo>
                      <a:pt x="2037017" y="116182"/>
                    </a:lnTo>
                    <a:lnTo>
                      <a:pt x="2041772" y="113965"/>
                    </a:lnTo>
                    <a:lnTo>
                      <a:pt x="2046843" y="112064"/>
                    </a:lnTo>
                    <a:lnTo>
                      <a:pt x="2051598" y="110797"/>
                    </a:lnTo>
                    <a:lnTo>
                      <a:pt x="2056670" y="109213"/>
                    </a:lnTo>
                    <a:lnTo>
                      <a:pt x="2061425" y="108263"/>
                    </a:lnTo>
                    <a:lnTo>
                      <a:pt x="2066497" y="107313"/>
                    </a:lnTo>
                    <a:lnTo>
                      <a:pt x="2071569" y="106679"/>
                    </a:lnTo>
                    <a:lnTo>
                      <a:pt x="2076641" y="106363"/>
                    </a:lnTo>
                    <a:close/>
                    <a:moveTo>
                      <a:pt x="2213628" y="19050"/>
                    </a:moveTo>
                    <a:lnTo>
                      <a:pt x="2219371" y="19369"/>
                    </a:lnTo>
                    <a:lnTo>
                      <a:pt x="2225751" y="20007"/>
                    </a:lnTo>
                    <a:lnTo>
                      <a:pt x="2231493" y="21602"/>
                    </a:lnTo>
                    <a:lnTo>
                      <a:pt x="2237236" y="23516"/>
                    </a:lnTo>
                    <a:lnTo>
                      <a:pt x="2242978" y="26387"/>
                    </a:lnTo>
                    <a:lnTo>
                      <a:pt x="2248401" y="29258"/>
                    </a:lnTo>
                    <a:lnTo>
                      <a:pt x="2253506" y="33087"/>
                    </a:lnTo>
                    <a:lnTo>
                      <a:pt x="2258291" y="37234"/>
                    </a:lnTo>
                    <a:lnTo>
                      <a:pt x="2262757" y="42019"/>
                    </a:lnTo>
                    <a:lnTo>
                      <a:pt x="2266266" y="47123"/>
                    </a:lnTo>
                    <a:lnTo>
                      <a:pt x="2269457" y="52547"/>
                    </a:lnTo>
                    <a:lnTo>
                      <a:pt x="2272009" y="58608"/>
                    </a:lnTo>
                    <a:lnTo>
                      <a:pt x="2273923" y="64350"/>
                    </a:lnTo>
                    <a:lnTo>
                      <a:pt x="2275518" y="70412"/>
                    </a:lnTo>
                    <a:lnTo>
                      <a:pt x="2276475" y="76154"/>
                    </a:lnTo>
                    <a:lnTo>
                      <a:pt x="2276475" y="82216"/>
                    </a:lnTo>
                    <a:lnTo>
                      <a:pt x="2276475" y="88277"/>
                    </a:lnTo>
                    <a:lnTo>
                      <a:pt x="2275518" y="94338"/>
                    </a:lnTo>
                    <a:lnTo>
                      <a:pt x="2273923" y="100400"/>
                    </a:lnTo>
                    <a:lnTo>
                      <a:pt x="2272009" y="106142"/>
                    </a:lnTo>
                    <a:lnTo>
                      <a:pt x="2269457" y="111565"/>
                    </a:lnTo>
                    <a:lnTo>
                      <a:pt x="2266266" y="117308"/>
                    </a:lnTo>
                    <a:lnTo>
                      <a:pt x="2262757" y="122412"/>
                    </a:lnTo>
                    <a:lnTo>
                      <a:pt x="2258291" y="126878"/>
                    </a:lnTo>
                    <a:lnTo>
                      <a:pt x="2241064" y="144105"/>
                    </a:lnTo>
                    <a:lnTo>
                      <a:pt x="2236598" y="148253"/>
                    </a:lnTo>
                    <a:lnTo>
                      <a:pt x="2232769" y="150805"/>
                    </a:lnTo>
                    <a:lnTo>
                      <a:pt x="2230855" y="151443"/>
                    </a:lnTo>
                    <a:lnTo>
                      <a:pt x="2228941" y="152400"/>
                    </a:lnTo>
                    <a:lnTo>
                      <a:pt x="2227346" y="152400"/>
                    </a:lnTo>
                    <a:lnTo>
                      <a:pt x="2225751" y="152400"/>
                    </a:lnTo>
                    <a:lnTo>
                      <a:pt x="2224156" y="152081"/>
                    </a:lnTo>
                    <a:lnTo>
                      <a:pt x="2222880" y="151443"/>
                    </a:lnTo>
                    <a:lnTo>
                      <a:pt x="2220009" y="149848"/>
                    </a:lnTo>
                    <a:lnTo>
                      <a:pt x="2217456" y="147295"/>
                    </a:lnTo>
                    <a:lnTo>
                      <a:pt x="2214904" y="143786"/>
                    </a:lnTo>
                    <a:lnTo>
                      <a:pt x="2212352" y="140277"/>
                    </a:lnTo>
                    <a:lnTo>
                      <a:pt x="2209800" y="135811"/>
                    </a:lnTo>
                    <a:lnTo>
                      <a:pt x="2204058" y="126240"/>
                    </a:lnTo>
                    <a:lnTo>
                      <a:pt x="2201186" y="121455"/>
                    </a:lnTo>
                    <a:lnTo>
                      <a:pt x="2197358" y="116351"/>
                    </a:lnTo>
                    <a:lnTo>
                      <a:pt x="2193530" y="111246"/>
                    </a:lnTo>
                    <a:lnTo>
                      <a:pt x="2189064" y="106461"/>
                    </a:lnTo>
                    <a:lnTo>
                      <a:pt x="2184278" y="101995"/>
                    </a:lnTo>
                    <a:lnTo>
                      <a:pt x="2179493" y="98167"/>
                    </a:lnTo>
                    <a:lnTo>
                      <a:pt x="2174389" y="94657"/>
                    </a:lnTo>
                    <a:lnTo>
                      <a:pt x="2169285" y="91467"/>
                    </a:lnTo>
                    <a:lnTo>
                      <a:pt x="2159714" y="85725"/>
                    </a:lnTo>
                    <a:lnTo>
                      <a:pt x="2155248" y="83173"/>
                    </a:lnTo>
                    <a:lnTo>
                      <a:pt x="2151739" y="80620"/>
                    </a:lnTo>
                    <a:lnTo>
                      <a:pt x="2148229" y="78068"/>
                    </a:lnTo>
                    <a:lnTo>
                      <a:pt x="2145677" y="75516"/>
                    </a:lnTo>
                    <a:lnTo>
                      <a:pt x="2144082" y="72964"/>
                    </a:lnTo>
                    <a:lnTo>
                      <a:pt x="2143763" y="71369"/>
                    </a:lnTo>
                    <a:lnTo>
                      <a:pt x="2143125" y="69774"/>
                    </a:lnTo>
                    <a:lnTo>
                      <a:pt x="2143125" y="68179"/>
                    </a:lnTo>
                    <a:lnTo>
                      <a:pt x="2143763" y="66584"/>
                    </a:lnTo>
                    <a:lnTo>
                      <a:pt x="2144082" y="64669"/>
                    </a:lnTo>
                    <a:lnTo>
                      <a:pt x="2144720" y="63074"/>
                    </a:lnTo>
                    <a:lnTo>
                      <a:pt x="2147591" y="59246"/>
                    </a:lnTo>
                    <a:lnTo>
                      <a:pt x="2151419" y="54780"/>
                    </a:lnTo>
                    <a:lnTo>
                      <a:pt x="2168647" y="37234"/>
                    </a:lnTo>
                    <a:lnTo>
                      <a:pt x="2173751" y="33087"/>
                    </a:lnTo>
                    <a:lnTo>
                      <a:pt x="2178855" y="29258"/>
                    </a:lnTo>
                    <a:lnTo>
                      <a:pt x="2183959" y="26387"/>
                    </a:lnTo>
                    <a:lnTo>
                      <a:pt x="2189702" y="23516"/>
                    </a:lnTo>
                    <a:lnTo>
                      <a:pt x="2195125" y="21602"/>
                    </a:lnTo>
                    <a:lnTo>
                      <a:pt x="2201506" y="20007"/>
                    </a:lnTo>
                    <a:lnTo>
                      <a:pt x="2207248" y="19369"/>
                    </a:lnTo>
                    <a:lnTo>
                      <a:pt x="2213628" y="19050"/>
                    </a:lnTo>
                    <a:close/>
                    <a:moveTo>
                      <a:pt x="1985550" y="0"/>
                    </a:moveTo>
                    <a:lnTo>
                      <a:pt x="1989686" y="0"/>
                    </a:lnTo>
                    <a:lnTo>
                      <a:pt x="1993822" y="0"/>
                    </a:lnTo>
                    <a:lnTo>
                      <a:pt x="1997640" y="634"/>
                    </a:lnTo>
                    <a:lnTo>
                      <a:pt x="2001776" y="1903"/>
                    </a:lnTo>
                    <a:lnTo>
                      <a:pt x="2005594" y="2855"/>
                    </a:lnTo>
                    <a:lnTo>
                      <a:pt x="2009411" y="4759"/>
                    </a:lnTo>
                    <a:lnTo>
                      <a:pt x="2012911" y="6980"/>
                    </a:lnTo>
                    <a:lnTo>
                      <a:pt x="2016411" y="9518"/>
                    </a:lnTo>
                    <a:lnTo>
                      <a:pt x="2019592" y="12374"/>
                    </a:lnTo>
                    <a:lnTo>
                      <a:pt x="2022456" y="15229"/>
                    </a:lnTo>
                    <a:lnTo>
                      <a:pt x="2025001" y="19037"/>
                    </a:lnTo>
                    <a:lnTo>
                      <a:pt x="2026910" y="22210"/>
                    </a:lnTo>
                    <a:lnTo>
                      <a:pt x="2028819" y="26334"/>
                    </a:lnTo>
                    <a:lnTo>
                      <a:pt x="2030091" y="29824"/>
                    </a:lnTo>
                    <a:lnTo>
                      <a:pt x="2031364" y="33949"/>
                    </a:lnTo>
                    <a:lnTo>
                      <a:pt x="2031682" y="37757"/>
                    </a:lnTo>
                    <a:lnTo>
                      <a:pt x="2032000" y="41881"/>
                    </a:lnTo>
                    <a:lnTo>
                      <a:pt x="2031682" y="46006"/>
                    </a:lnTo>
                    <a:lnTo>
                      <a:pt x="2031046" y="49813"/>
                    </a:lnTo>
                    <a:lnTo>
                      <a:pt x="2030091" y="53938"/>
                    </a:lnTo>
                    <a:lnTo>
                      <a:pt x="2028819" y="57745"/>
                    </a:lnTo>
                    <a:lnTo>
                      <a:pt x="2026910" y="61553"/>
                    </a:lnTo>
                    <a:lnTo>
                      <a:pt x="2025001" y="65043"/>
                    </a:lnTo>
                    <a:lnTo>
                      <a:pt x="2022456" y="68533"/>
                    </a:lnTo>
                    <a:lnTo>
                      <a:pt x="2019592" y="71706"/>
                    </a:lnTo>
                    <a:lnTo>
                      <a:pt x="1637177" y="453081"/>
                    </a:lnTo>
                    <a:lnTo>
                      <a:pt x="1633995" y="455937"/>
                    </a:lnTo>
                    <a:lnTo>
                      <a:pt x="1630814" y="458158"/>
                    </a:lnTo>
                    <a:lnTo>
                      <a:pt x="1626996" y="460379"/>
                    </a:lnTo>
                    <a:lnTo>
                      <a:pt x="1623496" y="462283"/>
                    </a:lnTo>
                    <a:lnTo>
                      <a:pt x="1619360" y="463552"/>
                    </a:lnTo>
                    <a:lnTo>
                      <a:pt x="1615224" y="464186"/>
                    </a:lnTo>
                    <a:lnTo>
                      <a:pt x="1611407" y="465138"/>
                    </a:lnTo>
                    <a:lnTo>
                      <a:pt x="1607271" y="465138"/>
                    </a:lnTo>
                    <a:lnTo>
                      <a:pt x="1603135" y="465138"/>
                    </a:lnTo>
                    <a:lnTo>
                      <a:pt x="1599317" y="464186"/>
                    </a:lnTo>
                    <a:lnTo>
                      <a:pt x="1595181" y="463552"/>
                    </a:lnTo>
                    <a:lnTo>
                      <a:pt x="1591681" y="462283"/>
                    </a:lnTo>
                    <a:lnTo>
                      <a:pt x="1587864" y="460379"/>
                    </a:lnTo>
                    <a:lnTo>
                      <a:pt x="1584364" y="458158"/>
                    </a:lnTo>
                    <a:lnTo>
                      <a:pt x="1580864" y="455937"/>
                    </a:lnTo>
                    <a:lnTo>
                      <a:pt x="1577683" y="453081"/>
                    </a:lnTo>
                    <a:lnTo>
                      <a:pt x="1574819" y="449591"/>
                    </a:lnTo>
                    <a:lnTo>
                      <a:pt x="1572274" y="446418"/>
                    </a:lnTo>
                    <a:lnTo>
                      <a:pt x="1570047" y="442928"/>
                    </a:lnTo>
                    <a:lnTo>
                      <a:pt x="1568138" y="439121"/>
                    </a:lnTo>
                    <a:lnTo>
                      <a:pt x="1567184" y="435314"/>
                    </a:lnTo>
                    <a:lnTo>
                      <a:pt x="1565911" y="431189"/>
                    </a:lnTo>
                    <a:lnTo>
                      <a:pt x="1565275" y="427381"/>
                    </a:lnTo>
                    <a:lnTo>
                      <a:pt x="1565275" y="423257"/>
                    </a:lnTo>
                    <a:lnTo>
                      <a:pt x="1565275" y="419132"/>
                    </a:lnTo>
                    <a:lnTo>
                      <a:pt x="1565911" y="415007"/>
                    </a:lnTo>
                    <a:lnTo>
                      <a:pt x="1567184" y="411517"/>
                    </a:lnTo>
                    <a:lnTo>
                      <a:pt x="1568138" y="407393"/>
                    </a:lnTo>
                    <a:lnTo>
                      <a:pt x="1570047" y="403902"/>
                    </a:lnTo>
                    <a:lnTo>
                      <a:pt x="1572274" y="400095"/>
                    </a:lnTo>
                    <a:lnTo>
                      <a:pt x="1574819" y="396922"/>
                    </a:lnTo>
                    <a:lnTo>
                      <a:pt x="1577683" y="393749"/>
                    </a:lnTo>
                    <a:lnTo>
                      <a:pt x="1960098" y="12374"/>
                    </a:lnTo>
                    <a:lnTo>
                      <a:pt x="1962962" y="9518"/>
                    </a:lnTo>
                    <a:lnTo>
                      <a:pt x="1966779" y="6980"/>
                    </a:lnTo>
                    <a:lnTo>
                      <a:pt x="1970279" y="4759"/>
                    </a:lnTo>
                    <a:lnTo>
                      <a:pt x="1974097" y="2855"/>
                    </a:lnTo>
                    <a:lnTo>
                      <a:pt x="1977596" y="1903"/>
                    </a:lnTo>
                    <a:lnTo>
                      <a:pt x="1981732" y="634"/>
                    </a:lnTo>
                    <a:lnTo>
                      <a:pt x="19855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3413E">
                      <a:shade val="30000"/>
                      <a:satMod val="115000"/>
                    </a:srgbClr>
                  </a:gs>
                  <a:gs pos="50000">
                    <a:srgbClr val="E3413E">
                      <a:shade val="67500"/>
                      <a:satMod val="115000"/>
                    </a:srgbClr>
                  </a:gs>
                  <a:gs pos="100000">
                    <a:srgbClr val="E3413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8575" cap="flat">
                <a:noFill/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>
              <a:off x="3858753" y="4456514"/>
              <a:ext cx="2735177" cy="15102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710091" y="727668"/>
            <a:ext cx="1327659" cy="4005116"/>
            <a:chOff x="1657915" y="727668"/>
            <a:chExt cx="1327659" cy="4005116"/>
          </a:xfrm>
        </p:grpSpPr>
        <p:grpSp>
          <p:nvGrpSpPr>
            <p:cNvPr id="91" name="组合 90"/>
            <p:cNvGrpSpPr/>
            <p:nvPr/>
          </p:nvGrpSpPr>
          <p:grpSpPr>
            <a:xfrm>
              <a:off x="1685403" y="3784241"/>
              <a:ext cx="824056" cy="718814"/>
              <a:chOff x="2857499" y="1149477"/>
              <a:chExt cx="1098550" cy="958123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E94744"/>
                  </a:gs>
                  <a:gs pos="0">
                    <a:srgbClr val="E94744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E94744"/>
                  </a:gs>
                  <a:gs pos="0">
                    <a:srgbClr val="E94744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1685403" y="2826407"/>
              <a:ext cx="824056" cy="718814"/>
              <a:chOff x="2857499" y="1149477"/>
              <a:chExt cx="1098550" cy="958123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F17445"/>
                  </a:gs>
                  <a:gs pos="0">
                    <a:srgbClr val="F17445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F17445"/>
                  </a:gs>
                  <a:gs pos="0">
                    <a:srgbClr val="F17445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3" name="矩形 312"/>
            <p:cNvSpPr/>
            <p:nvPr/>
          </p:nvSpPr>
          <p:spPr>
            <a:xfrm>
              <a:off x="2725735" y="727668"/>
              <a:ext cx="259839" cy="3966784"/>
            </a:xfrm>
            <a:prstGeom prst="rect">
              <a:avLst/>
            </a:prstGeom>
            <a:gradFill>
              <a:gsLst>
                <a:gs pos="0">
                  <a:schemeClr val="tx1">
                    <a:alpha val="8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4" name="组合 313"/>
            <p:cNvGrpSpPr/>
            <p:nvPr/>
          </p:nvGrpSpPr>
          <p:grpSpPr>
            <a:xfrm>
              <a:off x="1685403" y="1888766"/>
              <a:ext cx="824056" cy="718814"/>
              <a:chOff x="2857499" y="1149477"/>
              <a:chExt cx="1098550" cy="958123"/>
            </a:xfrm>
          </p:grpSpPr>
          <p:sp>
            <p:nvSpPr>
              <p:cNvPr id="315" name="圆角矩形 314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E94744"/>
                  </a:gs>
                  <a:gs pos="0">
                    <a:srgbClr val="E94744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圆角矩形 315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E94744"/>
                  </a:gs>
                  <a:gs pos="0">
                    <a:srgbClr val="E94744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E94744"/>
                    </a:gs>
                    <a:gs pos="100000">
                      <a:srgbClr val="E94744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3" name="组合 332"/>
            <p:cNvGrpSpPr/>
            <p:nvPr/>
          </p:nvGrpSpPr>
          <p:grpSpPr>
            <a:xfrm>
              <a:off x="1685403" y="949982"/>
              <a:ext cx="824056" cy="718814"/>
              <a:chOff x="2857499" y="1149477"/>
              <a:chExt cx="1098550" cy="958123"/>
            </a:xfrm>
          </p:grpSpPr>
          <p:sp>
            <p:nvSpPr>
              <p:cNvPr id="334" name="圆角矩形 333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F17445"/>
                  </a:gs>
                  <a:gs pos="0">
                    <a:srgbClr val="F17445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圆角矩形 334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adFill>
                <a:gsLst>
                  <a:gs pos="100000">
                    <a:srgbClr val="F17445"/>
                  </a:gs>
                  <a:gs pos="0">
                    <a:srgbClr val="F17445">
                      <a:lumMod val="75000"/>
                    </a:srgb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rgbClr val="F17445"/>
                    </a:gs>
                    <a:gs pos="100000">
                      <a:srgbClr val="F17445">
                        <a:lumMod val="75000"/>
                      </a:srgbClr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>
                <a:outerShdw blurRad="228600" dist="228600" dir="5400000" algn="t" rotWithShape="0">
                  <a:sysClr val="windowText" lastClr="000000">
                    <a:lumMod val="85000"/>
                    <a:lumOff val="15000"/>
                    <a:alpha val="28000"/>
                  </a:sys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7" name="矩形 336"/>
            <p:cNvSpPr/>
            <p:nvPr/>
          </p:nvSpPr>
          <p:spPr>
            <a:xfrm>
              <a:off x="2399116" y="727668"/>
              <a:ext cx="339555" cy="396678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8" name="图片 33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/>
          </p:blipFill>
          <p:spPr>
            <a:xfrm rot="5400000">
              <a:off x="317863" y="2653199"/>
              <a:ext cx="4005115" cy="154055"/>
            </a:xfrm>
            <a:prstGeom prst="rect">
              <a:avLst/>
            </a:prstGeom>
          </p:spPr>
        </p:pic>
        <p:sp>
          <p:nvSpPr>
            <p:cNvPr id="339" name="流程图: 手动输入 32"/>
            <p:cNvSpPr/>
            <p:nvPr/>
          </p:nvSpPr>
          <p:spPr>
            <a:xfrm flipH="1" flipV="1">
              <a:off x="2725864" y="727668"/>
              <a:ext cx="259241" cy="69081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667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6677 h 10000"/>
                <a:gd name="connsiteX0" fmla="*/ 0 w 10000"/>
                <a:gd name="connsiteY0" fmla="*/ 6875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6875 h 10000"/>
                <a:gd name="connsiteX0" fmla="*/ 0 w 10185"/>
                <a:gd name="connsiteY0" fmla="*/ 6624 h 10000"/>
                <a:gd name="connsiteX1" fmla="*/ 10185 w 10185"/>
                <a:gd name="connsiteY1" fmla="*/ 0 h 10000"/>
                <a:gd name="connsiteX2" fmla="*/ 10185 w 10185"/>
                <a:gd name="connsiteY2" fmla="*/ 10000 h 10000"/>
                <a:gd name="connsiteX3" fmla="*/ 185 w 10185"/>
                <a:gd name="connsiteY3" fmla="*/ 10000 h 10000"/>
                <a:gd name="connsiteX4" fmla="*/ 0 w 10185"/>
                <a:gd name="connsiteY4" fmla="*/ 6624 h 10000"/>
                <a:gd name="connsiteX0" fmla="*/ 0 w 10092"/>
                <a:gd name="connsiteY0" fmla="*/ 8092 h 10000"/>
                <a:gd name="connsiteX1" fmla="*/ 10092 w 10092"/>
                <a:gd name="connsiteY1" fmla="*/ 0 h 10000"/>
                <a:gd name="connsiteX2" fmla="*/ 10092 w 10092"/>
                <a:gd name="connsiteY2" fmla="*/ 10000 h 10000"/>
                <a:gd name="connsiteX3" fmla="*/ 92 w 10092"/>
                <a:gd name="connsiteY3" fmla="*/ 10000 h 10000"/>
                <a:gd name="connsiteX4" fmla="*/ 0 w 10092"/>
                <a:gd name="connsiteY4" fmla="*/ 8092 h 10000"/>
                <a:gd name="connsiteX0" fmla="*/ 0 w 10092"/>
                <a:gd name="connsiteY0" fmla="*/ 8736 h 10000"/>
                <a:gd name="connsiteX1" fmla="*/ 10092 w 10092"/>
                <a:gd name="connsiteY1" fmla="*/ 0 h 10000"/>
                <a:gd name="connsiteX2" fmla="*/ 10092 w 10092"/>
                <a:gd name="connsiteY2" fmla="*/ 10000 h 10000"/>
                <a:gd name="connsiteX3" fmla="*/ 92 w 10092"/>
                <a:gd name="connsiteY3" fmla="*/ 10000 h 10000"/>
                <a:gd name="connsiteX4" fmla="*/ 0 w 10092"/>
                <a:gd name="connsiteY4" fmla="*/ 873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梯形 339"/>
            <p:cNvSpPr/>
            <p:nvPr/>
          </p:nvSpPr>
          <p:spPr>
            <a:xfrm rot="5400000">
              <a:off x="2329094" y="1651152"/>
              <a:ext cx="1047520" cy="259446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梯形 340"/>
            <p:cNvSpPr/>
            <p:nvPr/>
          </p:nvSpPr>
          <p:spPr>
            <a:xfrm rot="5400000">
              <a:off x="2329094" y="2588189"/>
              <a:ext cx="1047520" cy="259446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梯形 341"/>
            <p:cNvSpPr/>
            <p:nvPr/>
          </p:nvSpPr>
          <p:spPr>
            <a:xfrm rot="5400000">
              <a:off x="2329094" y="3508704"/>
              <a:ext cx="1047520" cy="259446"/>
            </a:xfrm>
            <a:prstGeom prst="trapezoid">
              <a:avLst>
                <a:gd name="adj" fmla="val 173951"/>
              </a:avLst>
            </a:prstGeom>
            <a:gradFill>
              <a:gsLst>
                <a:gs pos="100000">
                  <a:schemeClr val="tx1">
                    <a:alpha val="21000"/>
                  </a:schemeClr>
                </a:gs>
                <a:gs pos="0">
                  <a:srgbClr val="F2F2F2">
                    <a:alpha val="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流程图: 手动输入 32"/>
            <p:cNvSpPr/>
            <p:nvPr/>
          </p:nvSpPr>
          <p:spPr>
            <a:xfrm flipH="1">
              <a:off x="2725864" y="4022647"/>
              <a:ext cx="259241" cy="67180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667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6677 h 10000"/>
                <a:gd name="connsiteX0" fmla="*/ 0 w 10000"/>
                <a:gd name="connsiteY0" fmla="*/ 6875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6875 h 10000"/>
                <a:gd name="connsiteX0" fmla="*/ 0 w 10185"/>
                <a:gd name="connsiteY0" fmla="*/ 6624 h 10000"/>
                <a:gd name="connsiteX1" fmla="*/ 10185 w 10185"/>
                <a:gd name="connsiteY1" fmla="*/ 0 h 10000"/>
                <a:gd name="connsiteX2" fmla="*/ 10185 w 10185"/>
                <a:gd name="connsiteY2" fmla="*/ 10000 h 10000"/>
                <a:gd name="connsiteX3" fmla="*/ 185 w 10185"/>
                <a:gd name="connsiteY3" fmla="*/ 10000 h 10000"/>
                <a:gd name="connsiteX4" fmla="*/ 0 w 10185"/>
                <a:gd name="connsiteY4" fmla="*/ 6624 h 10000"/>
                <a:gd name="connsiteX0" fmla="*/ 0 w 10092"/>
                <a:gd name="connsiteY0" fmla="*/ 8092 h 10000"/>
                <a:gd name="connsiteX1" fmla="*/ 10092 w 10092"/>
                <a:gd name="connsiteY1" fmla="*/ 0 h 10000"/>
                <a:gd name="connsiteX2" fmla="*/ 10092 w 10092"/>
                <a:gd name="connsiteY2" fmla="*/ 10000 h 10000"/>
                <a:gd name="connsiteX3" fmla="*/ 92 w 10092"/>
                <a:gd name="connsiteY3" fmla="*/ 10000 h 10000"/>
                <a:gd name="connsiteX4" fmla="*/ 0 w 10092"/>
                <a:gd name="connsiteY4" fmla="*/ 8092 h 10000"/>
                <a:gd name="connsiteX0" fmla="*/ 0 w 10092"/>
                <a:gd name="connsiteY0" fmla="*/ 8736 h 10000"/>
                <a:gd name="connsiteX1" fmla="*/ 10092 w 10092"/>
                <a:gd name="connsiteY1" fmla="*/ 0 h 10000"/>
                <a:gd name="connsiteX2" fmla="*/ 10092 w 10092"/>
                <a:gd name="connsiteY2" fmla="*/ 10000 h 10000"/>
                <a:gd name="connsiteX3" fmla="*/ 92 w 10092"/>
                <a:gd name="connsiteY3" fmla="*/ 10000 h 10000"/>
                <a:gd name="connsiteX4" fmla="*/ 0 w 10092"/>
                <a:gd name="connsiteY4" fmla="*/ 873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2" h="10000">
                  <a:moveTo>
                    <a:pt x="0" y="8736"/>
                  </a:moveTo>
                  <a:lnTo>
                    <a:pt x="10092" y="0"/>
                  </a:lnTo>
                  <a:lnTo>
                    <a:pt x="10092" y="10000"/>
                  </a:lnTo>
                  <a:lnTo>
                    <a:pt x="92" y="10000"/>
                  </a:lnTo>
                  <a:cubicBezTo>
                    <a:pt x="30" y="8875"/>
                    <a:pt x="62" y="9861"/>
                    <a:pt x="0" y="8736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rgbClr val="F2F2F2">
                    <a:alpha val="0"/>
                  </a:srgbClr>
                </a:gs>
              </a:gsLst>
              <a:lin ang="108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4" name="组合 343"/>
            <p:cNvGrpSpPr/>
            <p:nvPr/>
          </p:nvGrpSpPr>
          <p:grpSpPr>
            <a:xfrm>
              <a:off x="1657915" y="1014435"/>
              <a:ext cx="786492" cy="622004"/>
              <a:chOff x="2615292" y="1775289"/>
              <a:chExt cx="1048473" cy="829083"/>
            </a:xfrm>
          </p:grpSpPr>
          <p:sp>
            <p:nvSpPr>
              <p:cNvPr id="345" name="文本框 40"/>
              <p:cNvSpPr txBox="1"/>
              <p:nvPr/>
            </p:nvSpPr>
            <p:spPr>
              <a:xfrm>
                <a:off x="2615292" y="1775289"/>
                <a:ext cx="1030514" cy="73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6" name="文本框 41"/>
              <p:cNvSpPr txBox="1"/>
              <p:nvPr/>
            </p:nvSpPr>
            <p:spPr>
              <a:xfrm>
                <a:off x="2633251" y="2317202"/>
                <a:ext cx="1030514" cy="28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347" name="组合 346"/>
            <p:cNvGrpSpPr/>
            <p:nvPr/>
          </p:nvGrpSpPr>
          <p:grpSpPr>
            <a:xfrm>
              <a:off x="1657916" y="1942552"/>
              <a:ext cx="786494" cy="629990"/>
              <a:chOff x="2615291" y="1764812"/>
              <a:chExt cx="1048475" cy="839728"/>
            </a:xfrm>
          </p:grpSpPr>
          <p:sp>
            <p:nvSpPr>
              <p:cNvPr id="348" name="文本框 43"/>
              <p:cNvSpPr txBox="1"/>
              <p:nvPr/>
            </p:nvSpPr>
            <p:spPr>
              <a:xfrm>
                <a:off x="2615291" y="1764812"/>
                <a:ext cx="1030515" cy="73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9" name="文本框 44"/>
              <p:cNvSpPr txBox="1"/>
              <p:nvPr/>
            </p:nvSpPr>
            <p:spPr>
              <a:xfrm>
                <a:off x="2633252" y="2317370"/>
                <a:ext cx="1030514" cy="28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350" name="组合 349"/>
            <p:cNvGrpSpPr/>
            <p:nvPr/>
          </p:nvGrpSpPr>
          <p:grpSpPr>
            <a:xfrm>
              <a:off x="1671386" y="2860576"/>
              <a:ext cx="773021" cy="648071"/>
              <a:chOff x="2633251" y="1740185"/>
              <a:chExt cx="1030515" cy="863828"/>
            </a:xfrm>
          </p:grpSpPr>
          <p:sp>
            <p:nvSpPr>
              <p:cNvPr id="351" name="文本框 46"/>
              <p:cNvSpPr txBox="1"/>
              <p:nvPr/>
            </p:nvSpPr>
            <p:spPr>
              <a:xfrm>
                <a:off x="2633252" y="1740185"/>
                <a:ext cx="1030514" cy="73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52" name="文本框 47"/>
              <p:cNvSpPr txBox="1"/>
              <p:nvPr/>
            </p:nvSpPr>
            <p:spPr>
              <a:xfrm>
                <a:off x="2633251" y="2316843"/>
                <a:ext cx="1030514" cy="28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  <p:grpSp>
          <p:nvGrpSpPr>
            <p:cNvPr id="353" name="组合 352"/>
            <p:cNvGrpSpPr/>
            <p:nvPr/>
          </p:nvGrpSpPr>
          <p:grpSpPr>
            <a:xfrm>
              <a:off x="1657915" y="3818745"/>
              <a:ext cx="786493" cy="626006"/>
              <a:chOff x="2615291" y="1797841"/>
              <a:chExt cx="1048474" cy="834417"/>
            </a:xfrm>
          </p:grpSpPr>
          <p:sp>
            <p:nvSpPr>
              <p:cNvPr id="354" name="文本框 49"/>
              <p:cNvSpPr txBox="1"/>
              <p:nvPr/>
            </p:nvSpPr>
            <p:spPr>
              <a:xfrm>
                <a:off x="2615291" y="1797841"/>
                <a:ext cx="1030515" cy="73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3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55" name="文本框 50"/>
              <p:cNvSpPr txBox="1"/>
              <p:nvPr/>
            </p:nvSpPr>
            <p:spPr>
              <a:xfrm>
                <a:off x="2633251" y="2345088"/>
                <a:ext cx="1030514" cy="28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bg1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2361C25-69B5-8963-6FBC-ADF2DCA5B0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" y="2152072"/>
            <a:ext cx="2455469" cy="245546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2281DEA-028A-9893-42A2-A1837DCB059F}"/>
              </a:ext>
            </a:extLst>
          </p:cNvPr>
          <p:cNvGrpSpPr/>
          <p:nvPr/>
        </p:nvGrpSpPr>
        <p:grpSpPr>
          <a:xfrm>
            <a:off x="96594" y="40334"/>
            <a:ext cx="1667888" cy="1668114"/>
            <a:chOff x="1129232" y="711771"/>
            <a:chExt cx="1228944" cy="122894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04BB8AD-3EC2-E865-54A9-28ED45B20F7B}"/>
                </a:ext>
              </a:extLst>
            </p:cNvPr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CAD5416F-3EB7-8AB4-590D-3562C6E72C1C}"/>
                  </a:ext>
                </a:extLst>
              </p:cNvPr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/>
                  <a:cs typeface="+mn-cs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7EC3B0-B61F-1E31-D18B-72A3827F65C3}"/>
                  </a:ext>
                </a:extLst>
              </p:cNvPr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/>
                  <a:cs typeface="+mn-cs"/>
                </a:endParaRPr>
              </a:p>
            </p:txBody>
          </p:sp>
        </p:grp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CA05877-3ECA-9FB0-3B0A-FE1B50CBF22A}"/>
                </a:ext>
              </a:extLst>
            </p:cNvPr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F17445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/>
                <a:cs typeface="+mn-cs"/>
              </a:endParaRPr>
            </a:p>
          </p:txBody>
        </p:sp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C60880C7-4B64-88C9-E2D0-B36B401DEA16}"/>
                </a:ext>
              </a:extLst>
            </p:cNvPr>
            <p:cNvSpPr txBox="1"/>
            <p:nvPr/>
          </p:nvSpPr>
          <p:spPr>
            <a:xfrm>
              <a:off x="1222821" y="1068279"/>
              <a:ext cx="992975" cy="576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目录</a:t>
              </a:r>
            </a:p>
          </p:txBody>
        </p:sp>
        <p:sp>
          <p:nvSpPr>
            <p:cNvPr id="13" name="文本框 4">
              <a:extLst>
                <a:ext uri="{FF2B5EF4-FFF2-40B4-BE49-F238E27FC236}">
                  <a16:creationId xmlns:a16="http://schemas.microsoft.com/office/drawing/2014/main" id="{A55431AF-AFCF-F75D-94CD-ED45BD07D8F6}"/>
                </a:ext>
              </a:extLst>
            </p:cNvPr>
            <p:cNvSpPr txBox="1"/>
            <p:nvPr/>
          </p:nvSpPr>
          <p:spPr>
            <a:xfrm>
              <a:off x="1359859" y="1390470"/>
              <a:ext cx="740808" cy="249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b="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Contents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2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35" grpId="0" animBg="1"/>
      <p:bldP spid="2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2774" y="993865"/>
            <a:ext cx="1524054" cy="1524657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" name="KSO_Shape"/>
          <p:cNvSpPr>
            <a:spLocks/>
          </p:cNvSpPr>
          <p:nvPr/>
        </p:nvSpPr>
        <p:spPr bwMode="auto">
          <a:xfrm>
            <a:off x="4238407" y="1518307"/>
            <a:ext cx="627145" cy="475771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A78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45"/>
          <p:cNvSpPr txBox="1"/>
          <p:nvPr/>
        </p:nvSpPr>
        <p:spPr>
          <a:xfrm>
            <a:off x="3958575" y="2828280"/>
            <a:ext cx="1186809" cy="39253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</a:p>
        </p:txBody>
      </p:sp>
      <p:sp>
        <p:nvSpPr>
          <p:cNvPr id="7" name="Rectangle 49"/>
          <p:cNvSpPr/>
          <p:nvPr/>
        </p:nvSpPr>
        <p:spPr>
          <a:xfrm>
            <a:off x="3492767" y="3152583"/>
            <a:ext cx="2160053" cy="438717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8" name="Rectangle 60"/>
          <p:cNvSpPr/>
          <p:nvPr/>
        </p:nvSpPr>
        <p:spPr>
          <a:xfrm>
            <a:off x="3276762" y="3627989"/>
            <a:ext cx="2592063" cy="305853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添加内容</a:t>
            </a:r>
          </a:p>
        </p:txBody>
      </p:sp>
      <p:cxnSp>
        <p:nvCxnSpPr>
          <p:cNvPr id="9" name="Straight Connector 2"/>
          <p:cNvCxnSpPr/>
          <p:nvPr/>
        </p:nvCxnSpPr>
        <p:spPr>
          <a:xfrm>
            <a:off x="3384764" y="3621716"/>
            <a:ext cx="2322057" cy="0"/>
          </a:xfrm>
          <a:prstGeom prst="line">
            <a:avLst/>
          </a:prstGeom>
          <a:ln w="9525">
            <a:solidFill>
              <a:srgbClr val="FA783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72" name="椭圆 71"/>
          <p:cNvSpPr/>
          <p:nvPr/>
        </p:nvSpPr>
        <p:spPr>
          <a:xfrm flipH="1">
            <a:off x="3453381" y="4572772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 flipH="1">
            <a:off x="1639586" y="4496928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 flipH="1">
            <a:off x="1740786" y="4889827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 flipH="1">
            <a:off x="-1058344" y="3724672"/>
            <a:ext cx="1695976" cy="169620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6" name="椭圆 75"/>
          <p:cNvSpPr/>
          <p:nvPr/>
        </p:nvSpPr>
        <p:spPr>
          <a:xfrm flipH="1">
            <a:off x="944796" y="3935943"/>
            <a:ext cx="206760" cy="206788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7" name="椭圆 76"/>
          <p:cNvSpPr/>
          <p:nvPr/>
        </p:nvSpPr>
        <p:spPr>
          <a:xfrm flipH="1">
            <a:off x="2679716" y="4271711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8" name="椭圆 77"/>
          <p:cNvSpPr/>
          <p:nvPr/>
        </p:nvSpPr>
        <p:spPr>
          <a:xfrm flipH="1">
            <a:off x="2705999" y="4728847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 flipH="1">
            <a:off x="517854" y="4528867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0" name="椭圆 79"/>
          <p:cNvSpPr/>
          <p:nvPr/>
        </p:nvSpPr>
        <p:spPr>
          <a:xfrm flipH="1">
            <a:off x="2124298" y="3986580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1481738" y="4193368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8312322" y="3696046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5671194" y="4403583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971329" y="4629860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7180114" y="4720818"/>
            <a:ext cx="1695976" cy="1696200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7729922" y="4219943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5321130" y="4964933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6910258" y="4392361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181704" y="4215662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871294" y="3709595"/>
            <a:ext cx="206760" cy="206788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6565654" y="4143824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92475" y="1108012"/>
            <a:ext cx="5629580" cy="3768787"/>
            <a:chOff x="1692475" y="819979"/>
            <a:chExt cx="5629580" cy="3768787"/>
          </a:xfrm>
        </p:grpSpPr>
        <p:grpSp>
          <p:nvGrpSpPr>
            <p:cNvPr id="2" name="组合 1"/>
            <p:cNvGrpSpPr/>
            <p:nvPr/>
          </p:nvGrpSpPr>
          <p:grpSpPr>
            <a:xfrm>
              <a:off x="1692475" y="819979"/>
              <a:ext cx="5629580" cy="3768787"/>
              <a:chOff x="1692475" y="819979"/>
              <a:chExt cx="5629580" cy="3768787"/>
            </a:xfrm>
          </p:grpSpPr>
          <p:grpSp>
            <p:nvGrpSpPr>
              <p:cNvPr id="304" name="组合 303"/>
              <p:cNvGrpSpPr/>
              <p:nvPr/>
            </p:nvGrpSpPr>
            <p:grpSpPr>
              <a:xfrm rot="16200000">
                <a:off x="2622871" y="-110417"/>
                <a:ext cx="3768787" cy="5629580"/>
                <a:chOff x="5863698" y="873284"/>
                <a:chExt cx="3977251" cy="5941768"/>
              </a:xfrm>
            </p:grpSpPr>
            <p:sp>
              <p:nvSpPr>
                <p:cNvPr id="305" name="圆角矩形 304"/>
                <p:cNvSpPr/>
                <p:nvPr/>
              </p:nvSpPr>
              <p:spPr>
                <a:xfrm>
                  <a:off x="5863698" y="955766"/>
                  <a:ext cx="3977251" cy="5859286"/>
                </a:xfrm>
                <a:prstGeom prst="roundRect">
                  <a:avLst>
                    <a:gd name="adj" fmla="val 4670"/>
                  </a:avLst>
                </a:prstGeom>
                <a:gradFill flip="none" rotWithShape="1">
                  <a:gsLst>
                    <a:gs pos="0">
                      <a:sysClr val="window" lastClr="FFFFFF">
                        <a:lumMod val="50000"/>
                      </a:sysClr>
                    </a:gs>
                    <a:gs pos="100000">
                      <a:sysClr val="windowText" lastClr="000000">
                        <a:lumMod val="75000"/>
                        <a:lumOff val="25000"/>
                      </a:sysClr>
                    </a:gs>
                  </a:gsLst>
                  <a:lin ang="8100000" scaled="0"/>
                  <a:tileRect/>
                </a:gradFill>
                <a:ln w="22225" cap="flat" cmpd="sng" algn="ctr">
                  <a:gradFill flip="none" rotWithShape="1">
                    <a:gsLst>
                      <a:gs pos="0">
                        <a:sysClr val="window" lastClr="FFFFFF">
                          <a:lumMod val="6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8100000" scaled="0"/>
                    <a:tileRect/>
                  </a:gradFill>
                  <a:prstDash val="solid"/>
                  <a:miter lim="800000"/>
                </a:ln>
                <a:effectLst>
                  <a:outerShdw blurRad="1397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306" name="圆角矩形 305"/>
                <p:cNvSpPr/>
                <p:nvPr/>
              </p:nvSpPr>
              <p:spPr>
                <a:xfrm>
                  <a:off x="6020188" y="1143001"/>
                  <a:ext cx="3664269" cy="5450239"/>
                </a:xfrm>
                <a:prstGeom prst="roundRect">
                  <a:avLst>
                    <a:gd name="adj" fmla="val 0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25400" cap="flat" cmpd="sng" algn="ctr">
                  <a:noFill/>
                  <a:prstDash val="solid"/>
                  <a:miter lim="800000"/>
                </a:ln>
                <a:effectLst>
                  <a:outerShdw blurRad="177800" dist="88900" dir="2700000" algn="tl" rotWithShape="0">
                    <a:prstClr val="black">
                      <a:alpha val="5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grpSp>
              <p:nvGrpSpPr>
                <p:cNvPr id="307" name="组合 306"/>
                <p:cNvGrpSpPr/>
                <p:nvPr/>
              </p:nvGrpSpPr>
              <p:grpSpPr>
                <a:xfrm>
                  <a:off x="6109405" y="1233420"/>
                  <a:ext cx="3485833" cy="234632"/>
                  <a:chOff x="2149635" y="1165383"/>
                  <a:chExt cx="3485831" cy="234634"/>
                </a:xfrm>
              </p:grpSpPr>
              <p:grpSp>
                <p:nvGrpSpPr>
                  <p:cNvPr id="338" name="组合 337"/>
                  <p:cNvGrpSpPr/>
                  <p:nvPr/>
                </p:nvGrpSpPr>
                <p:grpSpPr>
                  <a:xfrm>
                    <a:off x="2149635" y="1165385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66" name="椭圆 365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67" name="椭圆 366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39" name="组合 338"/>
                  <p:cNvGrpSpPr/>
                  <p:nvPr/>
                </p:nvGrpSpPr>
                <p:grpSpPr>
                  <a:xfrm>
                    <a:off x="2510880" y="1165385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64" name="椭圆 363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65" name="椭圆 364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0" name="组合 339"/>
                  <p:cNvGrpSpPr/>
                  <p:nvPr/>
                </p:nvGrpSpPr>
                <p:grpSpPr>
                  <a:xfrm>
                    <a:off x="2872124" y="1165385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62" name="椭圆 361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63" name="椭圆 362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1" name="组合 340"/>
                  <p:cNvGrpSpPr/>
                  <p:nvPr/>
                </p:nvGrpSpPr>
                <p:grpSpPr>
                  <a:xfrm>
                    <a:off x="3233369" y="1165385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60" name="椭圆 359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61" name="椭圆 360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2" name="组合 341"/>
                  <p:cNvGrpSpPr/>
                  <p:nvPr/>
                </p:nvGrpSpPr>
                <p:grpSpPr>
                  <a:xfrm>
                    <a:off x="3594615" y="1165383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58" name="椭圆 357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59" name="椭圆 358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3" name="组合 342"/>
                  <p:cNvGrpSpPr/>
                  <p:nvPr/>
                </p:nvGrpSpPr>
                <p:grpSpPr>
                  <a:xfrm>
                    <a:off x="3955858" y="1165384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56" name="椭圆 355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57" name="椭圆 356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4" name="组合 343"/>
                  <p:cNvGrpSpPr/>
                  <p:nvPr/>
                </p:nvGrpSpPr>
                <p:grpSpPr>
                  <a:xfrm>
                    <a:off x="4317103" y="1165384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54" name="椭圆 353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55" name="椭圆 354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5" name="组合 344"/>
                  <p:cNvGrpSpPr/>
                  <p:nvPr/>
                </p:nvGrpSpPr>
                <p:grpSpPr>
                  <a:xfrm>
                    <a:off x="4678347" y="1165384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52" name="椭圆 351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53" name="椭圆 352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6" name="组合 345"/>
                  <p:cNvGrpSpPr/>
                  <p:nvPr/>
                </p:nvGrpSpPr>
                <p:grpSpPr>
                  <a:xfrm>
                    <a:off x="5039590" y="1165384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50" name="椭圆 349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51" name="椭圆 350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47" name="组合 346"/>
                  <p:cNvGrpSpPr/>
                  <p:nvPr/>
                </p:nvGrpSpPr>
                <p:grpSpPr>
                  <a:xfrm>
                    <a:off x="5400834" y="1165384"/>
                    <a:ext cx="234632" cy="234632"/>
                    <a:chOff x="2483014" y="1114427"/>
                    <a:chExt cx="209550" cy="209550"/>
                  </a:xfrm>
                </p:grpSpPr>
                <p:sp>
                  <p:nvSpPr>
                    <p:cNvPr id="348" name="椭圆 347"/>
                    <p:cNvSpPr/>
                    <p:nvPr/>
                  </p:nvSpPr>
                  <p:spPr>
                    <a:xfrm>
                      <a:off x="2483014" y="1114427"/>
                      <a:ext cx="209550" cy="209550"/>
                    </a:xfrm>
                    <a:prstGeom prst="ellipse">
                      <a:avLst/>
                    </a:prstGeom>
                    <a:gradFill>
                      <a:gsLst>
                        <a:gs pos="75000">
                          <a:sysClr val="window" lastClr="FFFFFF">
                            <a:lumMod val="95000"/>
                          </a:sysClr>
                        </a:gs>
                        <a:gs pos="55000">
                          <a:sysClr val="window" lastClr="FFFFFF">
                            <a:lumMod val="65000"/>
                          </a:sysClr>
                        </a:gs>
                        <a:gs pos="35000">
                          <a:sysClr val="window" lastClr="FFFFFF">
                            <a:lumMod val="95000"/>
                          </a:sysClr>
                        </a:gs>
                        <a:gs pos="17000">
                          <a:sysClr val="window" lastClr="FFFFFF">
                            <a:lumMod val="65000"/>
                          </a:sysClr>
                        </a:gs>
                        <a:gs pos="0">
                          <a:sysClr val="window" lastClr="FFFFFF"/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27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349" name="椭圆 348"/>
                    <p:cNvSpPr/>
                    <p:nvPr/>
                  </p:nvSpPr>
                  <p:spPr>
                    <a:xfrm>
                      <a:off x="2502060" y="1133475"/>
                      <a:ext cx="171450" cy="171450"/>
                    </a:xfrm>
                    <a:prstGeom prst="ellipse">
                      <a:avLst/>
                    </a:prstGeom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08" name="组合 307"/>
                <p:cNvGrpSpPr/>
                <p:nvPr/>
              </p:nvGrpSpPr>
              <p:grpSpPr>
                <a:xfrm>
                  <a:off x="6169861" y="873285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36" name="圆角矩形 335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37" name="圆角矩形 336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309" name="组合 308"/>
                <p:cNvGrpSpPr/>
                <p:nvPr/>
              </p:nvGrpSpPr>
              <p:grpSpPr>
                <a:xfrm>
                  <a:off x="6532517" y="873285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34" name="圆角矩形 333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35" name="圆角矩形 334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310" name="组合 309"/>
                <p:cNvGrpSpPr/>
                <p:nvPr/>
              </p:nvGrpSpPr>
              <p:grpSpPr>
                <a:xfrm>
                  <a:off x="6895173" y="873285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32" name="圆角矩形 331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33" name="圆角矩形 332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311" name="组合 310"/>
                <p:cNvGrpSpPr/>
                <p:nvPr/>
              </p:nvGrpSpPr>
              <p:grpSpPr>
                <a:xfrm>
                  <a:off x="7257828" y="873285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30" name="圆角矩形 329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31" name="圆角矩形 330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312" name="组合 311"/>
                <p:cNvGrpSpPr/>
                <p:nvPr/>
              </p:nvGrpSpPr>
              <p:grpSpPr>
                <a:xfrm>
                  <a:off x="7620483" y="873285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28" name="圆角矩形 327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29" name="圆角矩形 328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313" name="组合 312"/>
                <p:cNvGrpSpPr/>
                <p:nvPr/>
              </p:nvGrpSpPr>
              <p:grpSpPr>
                <a:xfrm>
                  <a:off x="7983141" y="873285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26" name="圆角矩形 325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27" name="圆角矩形 326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314" name="组合 313"/>
                <p:cNvGrpSpPr/>
                <p:nvPr/>
              </p:nvGrpSpPr>
              <p:grpSpPr>
                <a:xfrm>
                  <a:off x="8345797" y="873284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24" name="圆角矩形 323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25" name="圆角矩形 324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315" name="组合 314"/>
                <p:cNvGrpSpPr/>
                <p:nvPr/>
              </p:nvGrpSpPr>
              <p:grpSpPr>
                <a:xfrm>
                  <a:off x="8708451" y="873285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22" name="圆角矩形 321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23" name="圆角矩形 322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316" name="组合 315"/>
                <p:cNvGrpSpPr/>
                <p:nvPr/>
              </p:nvGrpSpPr>
              <p:grpSpPr>
                <a:xfrm>
                  <a:off x="9071105" y="873285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20" name="圆角矩形 319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21" name="圆角矩形 320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  <p:grpSp>
              <p:nvGrpSpPr>
                <p:cNvPr id="317" name="组合 316"/>
                <p:cNvGrpSpPr/>
                <p:nvPr/>
              </p:nvGrpSpPr>
              <p:grpSpPr>
                <a:xfrm>
                  <a:off x="9433759" y="873285"/>
                  <a:ext cx="94671" cy="485002"/>
                  <a:chOff x="2244455" y="772894"/>
                  <a:chExt cx="94658" cy="485003"/>
                </a:xfrm>
              </p:grpSpPr>
              <p:sp>
                <p:nvSpPr>
                  <p:cNvPr id="318" name="圆角矩形 317"/>
                  <p:cNvSpPr/>
                  <p:nvPr/>
                </p:nvSpPr>
                <p:spPr>
                  <a:xfrm>
                    <a:off x="2244455" y="772894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4000">
                          <a:sysClr val="window" lastClr="FFFFFF">
                            <a:lumMod val="75000"/>
                          </a:sysClr>
                        </a:gs>
                        <a:gs pos="78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319" name="圆角矩形 318"/>
                  <p:cNvSpPr/>
                  <p:nvPr/>
                </p:nvSpPr>
                <p:spPr>
                  <a:xfrm>
                    <a:off x="2313407" y="772895"/>
                    <a:ext cx="25706" cy="485002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74000">
                        <a:sysClr val="window" lastClr="FFFFFF"/>
                      </a:gs>
                      <a:gs pos="52000">
                        <a:sysClr val="window" lastClr="FFFFFF">
                          <a:lumMod val="85000"/>
                        </a:sysClr>
                      </a:gs>
                      <a:gs pos="23000">
                        <a:sysClr val="window" lastClr="FFFFFF">
                          <a:lumMod val="65000"/>
                        </a:sysClr>
                      </a:gs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lumMod val="65000"/>
                        </a:sysClr>
                      </a:gs>
                    </a:gsLst>
                    <a:lin ang="5400000" scaled="1"/>
                  </a:gradFill>
                  <a:ln w="19050" cap="flat" cmpd="sng" algn="ctr">
                    <a:gradFill flip="none" rotWithShape="1">
                      <a:gsLst>
                        <a:gs pos="0">
                          <a:sysClr val="window" lastClr="FFFFFF">
                            <a:lumMod val="65000"/>
                          </a:sysClr>
                        </a:gs>
                        <a:gs pos="43000">
                          <a:sysClr val="window" lastClr="FFFFFF">
                            <a:lumMod val="75000"/>
                          </a:sysClr>
                        </a:gs>
                        <a:gs pos="79000">
                          <a:sysClr val="window" lastClr="FFFFFF"/>
                        </a:gs>
                        <a:gs pos="61000">
                          <a:sysClr val="window" lastClr="FFFFFF">
                            <a:lumMod val="100000"/>
                          </a:sysClr>
                        </a:gs>
                        <a:gs pos="100000">
                          <a:sysClr val="window" lastClr="FFFFFF">
                            <a:lumMod val="65000"/>
                          </a:sysClr>
                        </a:gs>
                      </a:gsLst>
                      <a:lin ang="5400000" scaled="0"/>
                      <a:tileRect/>
                    </a:gradFill>
                    <a:prstDash val="solid"/>
                    <a:miter lim="800000"/>
                  </a:ln>
                  <a:effectLst>
                    <a:outerShdw blurRad="254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宋体"/>
                      <a:cs typeface="+mn-cs"/>
                    </a:endParaRPr>
                  </a:p>
                </p:txBody>
              </p:sp>
            </p:grpSp>
          </p:grpSp>
          <p:sp>
            <p:nvSpPr>
              <p:cNvPr id="400" name="矩形 399"/>
              <p:cNvSpPr/>
              <p:nvPr/>
            </p:nvSpPr>
            <p:spPr>
              <a:xfrm>
                <a:off x="7019104" y="968269"/>
                <a:ext cx="142900" cy="666542"/>
              </a:xfrm>
              <a:prstGeom prst="rect">
                <a:avLst/>
              </a:prstGeom>
              <a:solidFill>
                <a:srgbClr val="E3413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01" name="矩形 400"/>
              <p:cNvSpPr/>
              <p:nvPr/>
            </p:nvSpPr>
            <p:spPr>
              <a:xfrm>
                <a:off x="7019104" y="1634810"/>
                <a:ext cx="142900" cy="708243"/>
              </a:xfrm>
              <a:prstGeom prst="rect">
                <a:avLst/>
              </a:prstGeom>
              <a:solidFill>
                <a:srgbClr val="FA783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>
              <a:xfrm>
                <a:off x="7019104" y="2341504"/>
                <a:ext cx="142900" cy="709081"/>
              </a:xfrm>
              <a:prstGeom prst="rect">
                <a:avLst/>
              </a:prstGeom>
              <a:solidFill>
                <a:srgbClr val="E3413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03" name="矩形 402"/>
              <p:cNvSpPr/>
              <p:nvPr/>
            </p:nvSpPr>
            <p:spPr>
              <a:xfrm>
                <a:off x="7019104" y="3049747"/>
                <a:ext cx="142900" cy="708243"/>
              </a:xfrm>
              <a:prstGeom prst="rect">
                <a:avLst/>
              </a:prstGeom>
              <a:solidFill>
                <a:srgbClr val="FA783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>
              <a:xfrm>
                <a:off x="7019104" y="3757991"/>
                <a:ext cx="142900" cy="682489"/>
              </a:xfrm>
              <a:prstGeom prst="rect">
                <a:avLst/>
              </a:prstGeom>
              <a:solidFill>
                <a:srgbClr val="E3413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89" tIns="34295" rIns="68589" bIns="34295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cxnSp>
          <p:nvCxnSpPr>
            <p:cNvPr id="399" name="直接连接符 398"/>
            <p:cNvCxnSpPr>
              <a:cxnSpLocks/>
              <a:stCxn id="306" idx="3"/>
              <a:endCxn id="306" idx="1"/>
            </p:cNvCxnSpPr>
            <p:nvPr/>
          </p:nvCxnSpPr>
          <p:spPr>
            <a:xfrm>
              <a:off x="4529960" y="968269"/>
              <a:ext cx="0" cy="347221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</a:ln>
            <a:effectLst/>
          </p:spPr>
        </p:cxnSp>
      </p:grpSp>
      <p:grpSp>
        <p:nvGrpSpPr>
          <p:cNvPr id="3" name="组合 2"/>
          <p:cNvGrpSpPr/>
          <p:nvPr/>
        </p:nvGrpSpPr>
        <p:grpSpPr>
          <a:xfrm>
            <a:off x="2361334" y="1400931"/>
            <a:ext cx="2022136" cy="1779506"/>
            <a:chOff x="2361334" y="1400931"/>
            <a:chExt cx="2022136" cy="1779506"/>
          </a:xfrm>
        </p:grpSpPr>
        <p:grpSp>
          <p:nvGrpSpPr>
            <p:cNvPr id="368" name="组合 367"/>
            <p:cNvGrpSpPr/>
            <p:nvPr/>
          </p:nvGrpSpPr>
          <p:grpSpPr>
            <a:xfrm>
              <a:off x="2361334" y="1400931"/>
              <a:ext cx="2022136" cy="1779506"/>
              <a:chOff x="3802431" y="815742"/>
              <a:chExt cx="4795411" cy="4219455"/>
            </a:xfrm>
            <a:solidFill>
              <a:sysClr val="window" lastClr="FFFFFF">
                <a:lumMod val="85000"/>
                <a:alpha val="36000"/>
              </a:sysClr>
            </a:solidFill>
          </p:grpSpPr>
          <p:sp>
            <p:nvSpPr>
              <p:cNvPr id="369" name="任意多边形 368"/>
              <p:cNvSpPr/>
              <p:nvPr/>
            </p:nvSpPr>
            <p:spPr>
              <a:xfrm>
                <a:off x="3802431" y="1726704"/>
                <a:ext cx="1114741" cy="1114740"/>
              </a:xfrm>
              <a:custGeom>
                <a:avLst/>
                <a:gdLst>
                  <a:gd name="connsiteX0" fmla="*/ 870381 w 1740762"/>
                  <a:gd name="connsiteY0" fmla="*/ 422211 h 1740760"/>
                  <a:gd name="connsiteX1" fmla="*/ 422212 w 1740762"/>
                  <a:gd name="connsiteY1" fmla="*/ 870380 h 1740760"/>
                  <a:gd name="connsiteX2" fmla="*/ 870381 w 1740762"/>
                  <a:gd name="connsiteY2" fmla="*/ 1318549 h 1740760"/>
                  <a:gd name="connsiteX3" fmla="*/ 1318550 w 1740762"/>
                  <a:gd name="connsiteY3" fmla="*/ 870380 h 1740760"/>
                  <a:gd name="connsiteX4" fmla="*/ 870381 w 1740762"/>
                  <a:gd name="connsiteY4" fmla="*/ 422211 h 1740760"/>
                  <a:gd name="connsiteX5" fmla="*/ 785261 w 1740762"/>
                  <a:gd name="connsiteY5" fmla="*/ 0 h 1740760"/>
                  <a:gd name="connsiteX6" fmla="*/ 955501 w 1740762"/>
                  <a:gd name="connsiteY6" fmla="*/ 0 h 1740760"/>
                  <a:gd name="connsiteX7" fmla="*/ 955501 w 1740762"/>
                  <a:gd name="connsiteY7" fmla="*/ 134329 h 1740760"/>
                  <a:gd name="connsiteX8" fmla="*/ 1014988 w 1740762"/>
                  <a:gd name="connsiteY8" fmla="*/ 143408 h 1740760"/>
                  <a:gd name="connsiteX9" fmla="*/ 1073317 w 1740762"/>
                  <a:gd name="connsiteY9" fmla="*/ 158020 h 1740760"/>
                  <a:gd name="connsiteX10" fmla="*/ 1124821 w 1740762"/>
                  <a:gd name="connsiteY10" fmla="*/ 33680 h 1740760"/>
                  <a:gd name="connsiteX11" fmla="*/ 1282102 w 1740762"/>
                  <a:gd name="connsiteY11" fmla="*/ 98828 h 1740760"/>
                  <a:gd name="connsiteX12" fmla="*/ 1229998 w 1740762"/>
                  <a:gd name="connsiteY12" fmla="*/ 224619 h 1740760"/>
                  <a:gd name="connsiteX13" fmla="*/ 1250218 w 1740762"/>
                  <a:gd name="connsiteY13" fmla="*/ 235760 h 1740760"/>
                  <a:gd name="connsiteX14" fmla="*/ 1327066 w 1740762"/>
                  <a:gd name="connsiteY14" fmla="*/ 289364 h 1740760"/>
                  <a:gd name="connsiteX15" fmla="*/ 1329143 w 1740762"/>
                  <a:gd name="connsiteY15" fmla="*/ 291241 h 1740760"/>
                  <a:gd name="connsiteX16" fmla="*/ 1425645 w 1740762"/>
                  <a:gd name="connsiteY16" fmla="*/ 194739 h 1740760"/>
                  <a:gd name="connsiteX17" fmla="*/ 1546022 w 1740762"/>
                  <a:gd name="connsiteY17" fmla="*/ 315117 h 1740760"/>
                  <a:gd name="connsiteX18" fmla="*/ 1448558 w 1740762"/>
                  <a:gd name="connsiteY18" fmla="*/ 412582 h 1740760"/>
                  <a:gd name="connsiteX19" fmla="*/ 1457388 w 1740762"/>
                  <a:gd name="connsiteY19" fmla="*/ 422838 h 1740760"/>
                  <a:gd name="connsiteX20" fmla="*/ 1514167 w 1740762"/>
                  <a:gd name="connsiteY20" fmla="*/ 511583 h 1740760"/>
                  <a:gd name="connsiteX21" fmla="*/ 1641935 w 1740762"/>
                  <a:gd name="connsiteY21" fmla="*/ 458659 h 1740760"/>
                  <a:gd name="connsiteX22" fmla="*/ 1707082 w 1740762"/>
                  <a:gd name="connsiteY22" fmla="*/ 615941 h 1740760"/>
                  <a:gd name="connsiteX23" fmla="*/ 1579247 w 1740762"/>
                  <a:gd name="connsiteY23" fmla="*/ 668892 h 1740760"/>
                  <a:gd name="connsiteX24" fmla="*/ 1584835 w 1740762"/>
                  <a:gd name="connsiteY24" fmla="*/ 687711 h 1740760"/>
                  <a:gd name="connsiteX25" fmla="*/ 1601709 w 1740762"/>
                  <a:gd name="connsiteY25" fmla="*/ 777321 h 1740760"/>
                  <a:gd name="connsiteX26" fmla="*/ 1602202 w 1740762"/>
                  <a:gd name="connsiteY26" fmla="*/ 785260 h 1740760"/>
                  <a:gd name="connsiteX27" fmla="*/ 1740762 w 1740762"/>
                  <a:gd name="connsiteY27" fmla="*/ 785260 h 1740760"/>
                  <a:gd name="connsiteX28" fmla="*/ 1740762 w 1740762"/>
                  <a:gd name="connsiteY28" fmla="*/ 955500 h 1740760"/>
                  <a:gd name="connsiteX29" fmla="*/ 1602244 w 1740762"/>
                  <a:gd name="connsiteY29" fmla="*/ 955500 h 1740760"/>
                  <a:gd name="connsiteX30" fmla="*/ 1592412 w 1740762"/>
                  <a:gd name="connsiteY30" fmla="*/ 1019928 h 1740760"/>
                  <a:gd name="connsiteX31" fmla="*/ 1579385 w 1740762"/>
                  <a:gd name="connsiteY31" fmla="*/ 1071925 h 1740760"/>
                  <a:gd name="connsiteX32" fmla="*/ 1707082 w 1740762"/>
                  <a:gd name="connsiteY32" fmla="*/ 1124819 h 1740760"/>
                  <a:gd name="connsiteX33" fmla="*/ 1641935 w 1740762"/>
                  <a:gd name="connsiteY33" fmla="*/ 1282101 h 1740760"/>
                  <a:gd name="connsiteX34" fmla="*/ 1514336 w 1740762"/>
                  <a:gd name="connsiteY34" fmla="*/ 1229247 h 1740760"/>
                  <a:gd name="connsiteX35" fmla="*/ 1500059 w 1740762"/>
                  <a:gd name="connsiteY35" fmla="*/ 1255158 h 1740760"/>
                  <a:gd name="connsiteX36" fmla="*/ 1448892 w 1740762"/>
                  <a:gd name="connsiteY36" fmla="*/ 1328512 h 1740760"/>
                  <a:gd name="connsiteX37" fmla="*/ 1546022 w 1740762"/>
                  <a:gd name="connsiteY37" fmla="*/ 1425643 h 1740760"/>
                  <a:gd name="connsiteX38" fmla="*/ 1425645 w 1740762"/>
                  <a:gd name="connsiteY38" fmla="*/ 1546021 h 1740760"/>
                  <a:gd name="connsiteX39" fmla="*/ 1328549 w 1740762"/>
                  <a:gd name="connsiteY39" fmla="*/ 1448925 h 1740760"/>
                  <a:gd name="connsiteX40" fmla="*/ 1312981 w 1740762"/>
                  <a:gd name="connsiteY40" fmla="*/ 1462328 h 1740760"/>
                  <a:gd name="connsiteX41" fmla="*/ 1229762 w 1740762"/>
                  <a:gd name="connsiteY41" fmla="*/ 1515571 h 1740760"/>
                  <a:gd name="connsiteX42" fmla="*/ 1282102 w 1740762"/>
                  <a:gd name="connsiteY42" fmla="*/ 1641932 h 1740760"/>
                  <a:gd name="connsiteX43" fmla="*/ 1124821 w 1740762"/>
                  <a:gd name="connsiteY43" fmla="*/ 1707080 h 1740760"/>
                  <a:gd name="connsiteX44" fmla="*/ 1073151 w 1740762"/>
                  <a:gd name="connsiteY44" fmla="*/ 1582339 h 1740760"/>
                  <a:gd name="connsiteX45" fmla="*/ 1048108 w 1740762"/>
                  <a:gd name="connsiteY45" fmla="*/ 1589775 h 1740760"/>
                  <a:gd name="connsiteX46" fmla="*/ 958498 w 1740762"/>
                  <a:gd name="connsiteY46" fmla="*/ 1606649 h 1740760"/>
                  <a:gd name="connsiteX47" fmla="*/ 955501 w 1740762"/>
                  <a:gd name="connsiteY47" fmla="*/ 1606835 h 1740760"/>
                  <a:gd name="connsiteX48" fmla="*/ 955501 w 1740762"/>
                  <a:gd name="connsiteY48" fmla="*/ 1740760 h 1740760"/>
                  <a:gd name="connsiteX49" fmla="*/ 785261 w 1740762"/>
                  <a:gd name="connsiteY49" fmla="*/ 1740760 h 1740760"/>
                  <a:gd name="connsiteX50" fmla="*/ 785261 w 1740762"/>
                  <a:gd name="connsiteY50" fmla="*/ 1607939 h 1740760"/>
                  <a:gd name="connsiteX51" fmla="*/ 715891 w 1740762"/>
                  <a:gd name="connsiteY51" fmla="*/ 1597352 h 1740760"/>
                  <a:gd name="connsiteX52" fmla="*/ 666516 w 1740762"/>
                  <a:gd name="connsiteY52" fmla="*/ 1584982 h 1740760"/>
                  <a:gd name="connsiteX53" fmla="*/ 615942 w 1740762"/>
                  <a:gd name="connsiteY53" fmla="*/ 1707080 h 1740760"/>
                  <a:gd name="connsiteX54" fmla="*/ 458661 w 1740762"/>
                  <a:gd name="connsiteY54" fmla="*/ 1641932 h 1740760"/>
                  <a:gd name="connsiteX55" fmla="*/ 508928 w 1740762"/>
                  <a:gd name="connsiteY55" fmla="*/ 1520575 h 1740760"/>
                  <a:gd name="connsiteX56" fmla="*/ 480660 w 1740762"/>
                  <a:gd name="connsiteY56" fmla="*/ 1504999 h 1740760"/>
                  <a:gd name="connsiteX57" fmla="*/ 407307 w 1740762"/>
                  <a:gd name="connsiteY57" fmla="*/ 1453832 h 1740760"/>
                  <a:gd name="connsiteX58" fmla="*/ 315118 w 1740762"/>
                  <a:gd name="connsiteY58" fmla="*/ 1546021 h 1740760"/>
                  <a:gd name="connsiteX59" fmla="*/ 194740 w 1740762"/>
                  <a:gd name="connsiteY59" fmla="*/ 1425643 h 1740760"/>
                  <a:gd name="connsiteX60" fmla="*/ 286894 w 1740762"/>
                  <a:gd name="connsiteY60" fmla="*/ 1333489 h 1740760"/>
                  <a:gd name="connsiteX61" fmla="*/ 273491 w 1740762"/>
                  <a:gd name="connsiteY61" fmla="*/ 1317922 h 1740760"/>
                  <a:gd name="connsiteX62" fmla="*/ 218783 w 1740762"/>
                  <a:gd name="connsiteY62" fmla="*/ 1232414 h 1740760"/>
                  <a:gd name="connsiteX63" fmla="*/ 98828 w 1740762"/>
                  <a:gd name="connsiteY63" fmla="*/ 1282101 h 1740760"/>
                  <a:gd name="connsiteX64" fmla="*/ 33680 w 1740762"/>
                  <a:gd name="connsiteY64" fmla="*/ 1124819 h 1740760"/>
                  <a:gd name="connsiteX65" fmla="*/ 152714 w 1740762"/>
                  <a:gd name="connsiteY65" fmla="*/ 1075514 h 1740760"/>
                  <a:gd name="connsiteX66" fmla="*/ 146043 w 1740762"/>
                  <a:gd name="connsiteY66" fmla="*/ 1053048 h 1740760"/>
                  <a:gd name="connsiteX67" fmla="*/ 129170 w 1740762"/>
                  <a:gd name="connsiteY67" fmla="*/ 963438 h 1740760"/>
                  <a:gd name="connsiteX68" fmla="*/ 128677 w 1740762"/>
                  <a:gd name="connsiteY68" fmla="*/ 955500 h 1740760"/>
                  <a:gd name="connsiteX69" fmla="*/ 0 w 1740762"/>
                  <a:gd name="connsiteY69" fmla="*/ 955500 h 1740760"/>
                  <a:gd name="connsiteX70" fmla="*/ 0 w 1740762"/>
                  <a:gd name="connsiteY70" fmla="*/ 785260 h 1740760"/>
                  <a:gd name="connsiteX71" fmla="*/ 128814 w 1740762"/>
                  <a:gd name="connsiteY71" fmla="*/ 785260 h 1740760"/>
                  <a:gd name="connsiteX72" fmla="*/ 134981 w 1740762"/>
                  <a:gd name="connsiteY72" fmla="*/ 739025 h 1740760"/>
                  <a:gd name="connsiteX73" fmla="*/ 147040 w 1740762"/>
                  <a:gd name="connsiteY73" fmla="*/ 683819 h 1740760"/>
                  <a:gd name="connsiteX74" fmla="*/ 152622 w 1740762"/>
                  <a:gd name="connsiteY74" fmla="*/ 665208 h 1740760"/>
                  <a:gd name="connsiteX75" fmla="*/ 33680 w 1740762"/>
                  <a:gd name="connsiteY75" fmla="*/ 615940 h 1740760"/>
                  <a:gd name="connsiteX76" fmla="*/ 98828 w 1740762"/>
                  <a:gd name="connsiteY76" fmla="*/ 458659 h 1740760"/>
                  <a:gd name="connsiteX77" fmla="*/ 219054 w 1740762"/>
                  <a:gd name="connsiteY77" fmla="*/ 508459 h 1740760"/>
                  <a:gd name="connsiteX78" fmla="*/ 264199 w 1740762"/>
                  <a:gd name="connsiteY78" fmla="*/ 435381 h 1740760"/>
                  <a:gd name="connsiteX79" fmla="*/ 286732 w 1740762"/>
                  <a:gd name="connsiteY79" fmla="*/ 407109 h 1740760"/>
                  <a:gd name="connsiteX80" fmla="*/ 194740 w 1740762"/>
                  <a:gd name="connsiteY80" fmla="*/ 315117 h 1740760"/>
                  <a:gd name="connsiteX81" fmla="*/ 315118 w 1740762"/>
                  <a:gd name="connsiteY81" fmla="*/ 194739 h 1740760"/>
                  <a:gd name="connsiteX82" fmla="*/ 407197 w 1740762"/>
                  <a:gd name="connsiteY82" fmla="*/ 286817 h 1740760"/>
                  <a:gd name="connsiteX83" fmla="*/ 460791 w 1740762"/>
                  <a:gd name="connsiteY83" fmla="*/ 248268 h 1740760"/>
                  <a:gd name="connsiteX84" fmla="*/ 508858 w 1740762"/>
                  <a:gd name="connsiteY84" fmla="*/ 220014 h 1740760"/>
                  <a:gd name="connsiteX85" fmla="*/ 458661 w 1740762"/>
                  <a:gd name="connsiteY85" fmla="*/ 98828 h 1740760"/>
                  <a:gd name="connsiteX86" fmla="*/ 615942 w 1740762"/>
                  <a:gd name="connsiteY86" fmla="*/ 33679 h 1740760"/>
                  <a:gd name="connsiteX87" fmla="*/ 666597 w 1740762"/>
                  <a:gd name="connsiteY87" fmla="*/ 155970 h 1740760"/>
                  <a:gd name="connsiteX88" fmla="*/ 715891 w 1740762"/>
                  <a:gd name="connsiteY88" fmla="*/ 143408 h 1740760"/>
                  <a:gd name="connsiteX89" fmla="*/ 785261 w 1740762"/>
                  <a:gd name="connsiteY89" fmla="*/ 132820 h 17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762" h="1740760">
                    <a:moveTo>
                      <a:pt x="870381" y="422211"/>
                    </a:moveTo>
                    <a:cubicBezTo>
                      <a:pt x="622864" y="422211"/>
                      <a:pt x="422212" y="622863"/>
                      <a:pt x="422212" y="870380"/>
                    </a:cubicBezTo>
                    <a:cubicBezTo>
                      <a:pt x="422212" y="1117897"/>
                      <a:pt x="622864" y="1318549"/>
                      <a:pt x="870381" y="1318549"/>
                    </a:cubicBezTo>
                    <a:cubicBezTo>
                      <a:pt x="1117898" y="1318549"/>
                      <a:pt x="1318550" y="1117897"/>
                      <a:pt x="1318550" y="870380"/>
                    </a:cubicBezTo>
                    <a:cubicBezTo>
                      <a:pt x="1318550" y="622863"/>
                      <a:pt x="1117898" y="422211"/>
                      <a:pt x="870381" y="422211"/>
                    </a:cubicBezTo>
                    <a:close/>
                    <a:moveTo>
                      <a:pt x="785261" y="0"/>
                    </a:moveTo>
                    <a:lnTo>
                      <a:pt x="955501" y="0"/>
                    </a:lnTo>
                    <a:lnTo>
                      <a:pt x="955501" y="134329"/>
                    </a:lnTo>
                    <a:lnTo>
                      <a:pt x="1014988" y="143408"/>
                    </a:lnTo>
                    <a:lnTo>
                      <a:pt x="1073317" y="158020"/>
                    </a:lnTo>
                    <a:lnTo>
                      <a:pt x="1124821" y="33680"/>
                    </a:lnTo>
                    <a:lnTo>
                      <a:pt x="1282102" y="98828"/>
                    </a:lnTo>
                    <a:lnTo>
                      <a:pt x="1229998" y="224619"/>
                    </a:lnTo>
                    <a:lnTo>
                      <a:pt x="1250218" y="235760"/>
                    </a:lnTo>
                    <a:cubicBezTo>
                      <a:pt x="1276992" y="252029"/>
                      <a:pt x="1302655" y="269943"/>
                      <a:pt x="1327066" y="289364"/>
                    </a:cubicBezTo>
                    <a:lnTo>
                      <a:pt x="1329143" y="291241"/>
                    </a:lnTo>
                    <a:lnTo>
                      <a:pt x="1425645" y="194739"/>
                    </a:lnTo>
                    <a:lnTo>
                      <a:pt x="1546022" y="315117"/>
                    </a:lnTo>
                    <a:lnTo>
                      <a:pt x="1448558" y="412582"/>
                    </a:lnTo>
                    <a:lnTo>
                      <a:pt x="1457388" y="422838"/>
                    </a:lnTo>
                    <a:lnTo>
                      <a:pt x="1514167" y="511583"/>
                    </a:lnTo>
                    <a:lnTo>
                      <a:pt x="1641935" y="458659"/>
                    </a:lnTo>
                    <a:lnTo>
                      <a:pt x="1707082" y="615941"/>
                    </a:lnTo>
                    <a:lnTo>
                      <a:pt x="1579247" y="668892"/>
                    </a:lnTo>
                    <a:lnTo>
                      <a:pt x="1584835" y="687711"/>
                    </a:lnTo>
                    <a:cubicBezTo>
                      <a:pt x="1592232" y="716929"/>
                      <a:pt x="1597895" y="746838"/>
                      <a:pt x="1601709" y="777321"/>
                    </a:cubicBezTo>
                    <a:lnTo>
                      <a:pt x="1602202" y="785260"/>
                    </a:lnTo>
                    <a:lnTo>
                      <a:pt x="1740762" y="785260"/>
                    </a:lnTo>
                    <a:lnTo>
                      <a:pt x="1740762" y="955500"/>
                    </a:lnTo>
                    <a:lnTo>
                      <a:pt x="1602244" y="955500"/>
                    </a:lnTo>
                    <a:lnTo>
                      <a:pt x="1592412" y="1019928"/>
                    </a:lnTo>
                    <a:lnTo>
                      <a:pt x="1579385" y="1071925"/>
                    </a:lnTo>
                    <a:lnTo>
                      <a:pt x="1707082" y="1124819"/>
                    </a:lnTo>
                    <a:lnTo>
                      <a:pt x="1641935" y="1282101"/>
                    </a:lnTo>
                    <a:lnTo>
                      <a:pt x="1514336" y="1229247"/>
                    </a:lnTo>
                    <a:lnTo>
                      <a:pt x="1500059" y="1255158"/>
                    </a:lnTo>
                    <a:lnTo>
                      <a:pt x="1448892" y="1328512"/>
                    </a:lnTo>
                    <a:lnTo>
                      <a:pt x="1546022" y="1425643"/>
                    </a:lnTo>
                    <a:lnTo>
                      <a:pt x="1425645" y="1546021"/>
                    </a:lnTo>
                    <a:lnTo>
                      <a:pt x="1328549" y="1448925"/>
                    </a:lnTo>
                    <a:lnTo>
                      <a:pt x="1312981" y="1462328"/>
                    </a:lnTo>
                    <a:lnTo>
                      <a:pt x="1229762" y="1515571"/>
                    </a:lnTo>
                    <a:lnTo>
                      <a:pt x="1282102" y="1641932"/>
                    </a:lnTo>
                    <a:lnTo>
                      <a:pt x="1124821" y="1707080"/>
                    </a:lnTo>
                    <a:lnTo>
                      <a:pt x="1073151" y="1582339"/>
                    </a:lnTo>
                    <a:lnTo>
                      <a:pt x="1048108" y="1589775"/>
                    </a:lnTo>
                    <a:cubicBezTo>
                      <a:pt x="1018890" y="1597172"/>
                      <a:pt x="988981" y="1602835"/>
                      <a:pt x="958498" y="1606649"/>
                    </a:cubicBezTo>
                    <a:lnTo>
                      <a:pt x="955501" y="1606835"/>
                    </a:lnTo>
                    <a:lnTo>
                      <a:pt x="955501" y="1740760"/>
                    </a:lnTo>
                    <a:lnTo>
                      <a:pt x="785261" y="1740760"/>
                    </a:lnTo>
                    <a:lnTo>
                      <a:pt x="785261" y="1607939"/>
                    </a:lnTo>
                    <a:lnTo>
                      <a:pt x="715891" y="1597352"/>
                    </a:lnTo>
                    <a:lnTo>
                      <a:pt x="666516" y="1584982"/>
                    </a:lnTo>
                    <a:lnTo>
                      <a:pt x="615942" y="1707080"/>
                    </a:lnTo>
                    <a:lnTo>
                      <a:pt x="458661" y="1641932"/>
                    </a:lnTo>
                    <a:lnTo>
                      <a:pt x="508928" y="1520575"/>
                    </a:lnTo>
                    <a:lnTo>
                      <a:pt x="480660" y="1504999"/>
                    </a:lnTo>
                    <a:lnTo>
                      <a:pt x="407307" y="1453832"/>
                    </a:lnTo>
                    <a:lnTo>
                      <a:pt x="315118" y="1546021"/>
                    </a:lnTo>
                    <a:lnTo>
                      <a:pt x="194740" y="1425643"/>
                    </a:lnTo>
                    <a:lnTo>
                      <a:pt x="286894" y="1333489"/>
                    </a:lnTo>
                    <a:lnTo>
                      <a:pt x="273491" y="1317922"/>
                    </a:lnTo>
                    <a:lnTo>
                      <a:pt x="218783" y="1232414"/>
                    </a:lnTo>
                    <a:lnTo>
                      <a:pt x="98828" y="1282101"/>
                    </a:lnTo>
                    <a:lnTo>
                      <a:pt x="33680" y="1124819"/>
                    </a:lnTo>
                    <a:lnTo>
                      <a:pt x="152714" y="1075514"/>
                    </a:lnTo>
                    <a:lnTo>
                      <a:pt x="146043" y="1053048"/>
                    </a:lnTo>
                    <a:cubicBezTo>
                      <a:pt x="138647" y="1023830"/>
                      <a:pt x="132984" y="993922"/>
                      <a:pt x="129170" y="963438"/>
                    </a:cubicBezTo>
                    <a:lnTo>
                      <a:pt x="128677" y="955500"/>
                    </a:lnTo>
                    <a:lnTo>
                      <a:pt x="0" y="955500"/>
                    </a:lnTo>
                    <a:lnTo>
                      <a:pt x="0" y="785260"/>
                    </a:lnTo>
                    <a:lnTo>
                      <a:pt x="128814" y="785260"/>
                    </a:lnTo>
                    <a:lnTo>
                      <a:pt x="134981" y="739025"/>
                    </a:lnTo>
                    <a:cubicBezTo>
                      <a:pt x="138313" y="720372"/>
                      <a:pt x="142341" y="701961"/>
                      <a:pt x="147040" y="683819"/>
                    </a:cubicBezTo>
                    <a:lnTo>
                      <a:pt x="152622" y="665208"/>
                    </a:lnTo>
                    <a:lnTo>
                      <a:pt x="33680" y="615940"/>
                    </a:lnTo>
                    <a:lnTo>
                      <a:pt x="98828" y="458659"/>
                    </a:lnTo>
                    <a:lnTo>
                      <a:pt x="219054" y="508459"/>
                    </a:lnTo>
                    <a:lnTo>
                      <a:pt x="264199" y="435381"/>
                    </a:lnTo>
                    <a:lnTo>
                      <a:pt x="286732" y="407109"/>
                    </a:lnTo>
                    <a:lnTo>
                      <a:pt x="194740" y="315117"/>
                    </a:lnTo>
                    <a:lnTo>
                      <a:pt x="315118" y="194739"/>
                    </a:lnTo>
                    <a:lnTo>
                      <a:pt x="407197" y="286817"/>
                    </a:lnTo>
                    <a:lnTo>
                      <a:pt x="460791" y="248268"/>
                    </a:lnTo>
                    <a:lnTo>
                      <a:pt x="508858" y="220014"/>
                    </a:lnTo>
                    <a:lnTo>
                      <a:pt x="458661" y="98828"/>
                    </a:lnTo>
                    <a:lnTo>
                      <a:pt x="615942" y="33679"/>
                    </a:lnTo>
                    <a:lnTo>
                      <a:pt x="666597" y="155970"/>
                    </a:lnTo>
                    <a:lnTo>
                      <a:pt x="715891" y="143408"/>
                    </a:lnTo>
                    <a:lnTo>
                      <a:pt x="785261" y="13282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70" name="任意多边形 369"/>
              <p:cNvSpPr/>
              <p:nvPr/>
            </p:nvSpPr>
            <p:spPr>
              <a:xfrm>
                <a:off x="4111394" y="2638731"/>
                <a:ext cx="1708759" cy="1708757"/>
              </a:xfrm>
              <a:custGeom>
                <a:avLst/>
                <a:gdLst>
                  <a:gd name="connsiteX0" fmla="*/ 870381 w 1740762"/>
                  <a:gd name="connsiteY0" fmla="*/ 422211 h 1740760"/>
                  <a:gd name="connsiteX1" fmla="*/ 422212 w 1740762"/>
                  <a:gd name="connsiteY1" fmla="*/ 870380 h 1740760"/>
                  <a:gd name="connsiteX2" fmla="*/ 870381 w 1740762"/>
                  <a:gd name="connsiteY2" fmla="*/ 1318549 h 1740760"/>
                  <a:gd name="connsiteX3" fmla="*/ 1318550 w 1740762"/>
                  <a:gd name="connsiteY3" fmla="*/ 870380 h 1740760"/>
                  <a:gd name="connsiteX4" fmla="*/ 870381 w 1740762"/>
                  <a:gd name="connsiteY4" fmla="*/ 422211 h 1740760"/>
                  <a:gd name="connsiteX5" fmla="*/ 785261 w 1740762"/>
                  <a:gd name="connsiteY5" fmla="*/ 0 h 1740760"/>
                  <a:gd name="connsiteX6" fmla="*/ 955501 w 1740762"/>
                  <a:gd name="connsiteY6" fmla="*/ 0 h 1740760"/>
                  <a:gd name="connsiteX7" fmla="*/ 955501 w 1740762"/>
                  <a:gd name="connsiteY7" fmla="*/ 134329 h 1740760"/>
                  <a:gd name="connsiteX8" fmla="*/ 1014988 w 1740762"/>
                  <a:gd name="connsiteY8" fmla="*/ 143408 h 1740760"/>
                  <a:gd name="connsiteX9" fmla="*/ 1073317 w 1740762"/>
                  <a:gd name="connsiteY9" fmla="*/ 158020 h 1740760"/>
                  <a:gd name="connsiteX10" fmla="*/ 1124821 w 1740762"/>
                  <a:gd name="connsiteY10" fmla="*/ 33680 h 1740760"/>
                  <a:gd name="connsiteX11" fmla="*/ 1282102 w 1740762"/>
                  <a:gd name="connsiteY11" fmla="*/ 98828 h 1740760"/>
                  <a:gd name="connsiteX12" fmla="*/ 1229998 w 1740762"/>
                  <a:gd name="connsiteY12" fmla="*/ 224619 h 1740760"/>
                  <a:gd name="connsiteX13" fmla="*/ 1250218 w 1740762"/>
                  <a:gd name="connsiteY13" fmla="*/ 235760 h 1740760"/>
                  <a:gd name="connsiteX14" fmla="*/ 1327066 w 1740762"/>
                  <a:gd name="connsiteY14" fmla="*/ 289364 h 1740760"/>
                  <a:gd name="connsiteX15" fmla="*/ 1329143 w 1740762"/>
                  <a:gd name="connsiteY15" fmla="*/ 291241 h 1740760"/>
                  <a:gd name="connsiteX16" fmla="*/ 1425645 w 1740762"/>
                  <a:gd name="connsiteY16" fmla="*/ 194739 h 1740760"/>
                  <a:gd name="connsiteX17" fmla="*/ 1546022 w 1740762"/>
                  <a:gd name="connsiteY17" fmla="*/ 315117 h 1740760"/>
                  <a:gd name="connsiteX18" fmla="*/ 1448558 w 1740762"/>
                  <a:gd name="connsiteY18" fmla="*/ 412582 h 1740760"/>
                  <a:gd name="connsiteX19" fmla="*/ 1457388 w 1740762"/>
                  <a:gd name="connsiteY19" fmla="*/ 422838 h 1740760"/>
                  <a:gd name="connsiteX20" fmla="*/ 1514167 w 1740762"/>
                  <a:gd name="connsiteY20" fmla="*/ 511583 h 1740760"/>
                  <a:gd name="connsiteX21" fmla="*/ 1641935 w 1740762"/>
                  <a:gd name="connsiteY21" fmla="*/ 458659 h 1740760"/>
                  <a:gd name="connsiteX22" fmla="*/ 1707082 w 1740762"/>
                  <a:gd name="connsiteY22" fmla="*/ 615941 h 1740760"/>
                  <a:gd name="connsiteX23" fmla="*/ 1579247 w 1740762"/>
                  <a:gd name="connsiteY23" fmla="*/ 668892 h 1740760"/>
                  <a:gd name="connsiteX24" fmla="*/ 1584835 w 1740762"/>
                  <a:gd name="connsiteY24" fmla="*/ 687711 h 1740760"/>
                  <a:gd name="connsiteX25" fmla="*/ 1601709 w 1740762"/>
                  <a:gd name="connsiteY25" fmla="*/ 777321 h 1740760"/>
                  <a:gd name="connsiteX26" fmla="*/ 1602202 w 1740762"/>
                  <a:gd name="connsiteY26" fmla="*/ 785260 h 1740760"/>
                  <a:gd name="connsiteX27" fmla="*/ 1740762 w 1740762"/>
                  <a:gd name="connsiteY27" fmla="*/ 785260 h 1740760"/>
                  <a:gd name="connsiteX28" fmla="*/ 1740762 w 1740762"/>
                  <a:gd name="connsiteY28" fmla="*/ 955500 h 1740760"/>
                  <a:gd name="connsiteX29" fmla="*/ 1602244 w 1740762"/>
                  <a:gd name="connsiteY29" fmla="*/ 955500 h 1740760"/>
                  <a:gd name="connsiteX30" fmla="*/ 1592412 w 1740762"/>
                  <a:gd name="connsiteY30" fmla="*/ 1019928 h 1740760"/>
                  <a:gd name="connsiteX31" fmla="*/ 1579385 w 1740762"/>
                  <a:gd name="connsiteY31" fmla="*/ 1071925 h 1740760"/>
                  <a:gd name="connsiteX32" fmla="*/ 1707082 w 1740762"/>
                  <a:gd name="connsiteY32" fmla="*/ 1124819 h 1740760"/>
                  <a:gd name="connsiteX33" fmla="*/ 1641935 w 1740762"/>
                  <a:gd name="connsiteY33" fmla="*/ 1282101 h 1740760"/>
                  <a:gd name="connsiteX34" fmla="*/ 1514336 w 1740762"/>
                  <a:gd name="connsiteY34" fmla="*/ 1229247 h 1740760"/>
                  <a:gd name="connsiteX35" fmla="*/ 1500059 w 1740762"/>
                  <a:gd name="connsiteY35" fmla="*/ 1255158 h 1740760"/>
                  <a:gd name="connsiteX36" fmla="*/ 1448892 w 1740762"/>
                  <a:gd name="connsiteY36" fmla="*/ 1328512 h 1740760"/>
                  <a:gd name="connsiteX37" fmla="*/ 1546022 w 1740762"/>
                  <a:gd name="connsiteY37" fmla="*/ 1425643 h 1740760"/>
                  <a:gd name="connsiteX38" fmla="*/ 1425645 w 1740762"/>
                  <a:gd name="connsiteY38" fmla="*/ 1546021 h 1740760"/>
                  <a:gd name="connsiteX39" fmla="*/ 1328549 w 1740762"/>
                  <a:gd name="connsiteY39" fmla="*/ 1448925 h 1740760"/>
                  <a:gd name="connsiteX40" fmla="*/ 1312981 w 1740762"/>
                  <a:gd name="connsiteY40" fmla="*/ 1462328 h 1740760"/>
                  <a:gd name="connsiteX41" fmla="*/ 1229762 w 1740762"/>
                  <a:gd name="connsiteY41" fmla="*/ 1515571 h 1740760"/>
                  <a:gd name="connsiteX42" fmla="*/ 1282102 w 1740762"/>
                  <a:gd name="connsiteY42" fmla="*/ 1641932 h 1740760"/>
                  <a:gd name="connsiteX43" fmla="*/ 1124821 w 1740762"/>
                  <a:gd name="connsiteY43" fmla="*/ 1707080 h 1740760"/>
                  <a:gd name="connsiteX44" fmla="*/ 1073151 w 1740762"/>
                  <a:gd name="connsiteY44" fmla="*/ 1582339 h 1740760"/>
                  <a:gd name="connsiteX45" fmla="*/ 1048108 w 1740762"/>
                  <a:gd name="connsiteY45" fmla="*/ 1589775 h 1740760"/>
                  <a:gd name="connsiteX46" fmla="*/ 958498 w 1740762"/>
                  <a:gd name="connsiteY46" fmla="*/ 1606649 h 1740760"/>
                  <a:gd name="connsiteX47" fmla="*/ 955501 w 1740762"/>
                  <a:gd name="connsiteY47" fmla="*/ 1606835 h 1740760"/>
                  <a:gd name="connsiteX48" fmla="*/ 955501 w 1740762"/>
                  <a:gd name="connsiteY48" fmla="*/ 1740760 h 1740760"/>
                  <a:gd name="connsiteX49" fmla="*/ 785261 w 1740762"/>
                  <a:gd name="connsiteY49" fmla="*/ 1740760 h 1740760"/>
                  <a:gd name="connsiteX50" fmla="*/ 785261 w 1740762"/>
                  <a:gd name="connsiteY50" fmla="*/ 1607939 h 1740760"/>
                  <a:gd name="connsiteX51" fmla="*/ 715891 w 1740762"/>
                  <a:gd name="connsiteY51" fmla="*/ 1597352 h 1740760"/>
                  <a:gd name="connsiteX52" fmla="*/ 666516 w 1740762"/>
                  <a:gd name="connsiteY52" fmla="*/ 1584982 h 1740760"/>
                  <a:gd name="connsiteX53" fmla="*/ 615942 w 1740762"/>
                  <a:gd name="connsiteY53" fmla="*/ 1707080 h 1740760"/>
                  <a:gd name="connsiteX54" fmla="*/ 458661 w 1740762"/>
                  <a:gd name="connsiteY54" fmla="*/ 1641932 h 1740760"/>
                  <a:gd name="connsiteX55" fmla="*/ 508928 w 1740762"/>
                  <a:gd name="connsiteY55" fmla="*/ 1520575 h 1740760"/>
                  <a:gd name="connsiteX56" fmla="*/ 480660 w 1740762"/>
                  <a:gd name="connsiteY56" fmla="*/ 1504999 h 1740760"/>
                  <a:gd name="connsiteX57" fmla="*/ 407307 w 1740762"/>
                  <a:gd name="connsiteY57" fmla="*/ 1453832 h 1740760"/>
                  <a:gd name="connsiteX58" fmla="*/ 315118 w 1740762"/>
                  <a:gd name="connsiteY58" fmla="*/ 1546021 h 1740760"/>
                  <a:gd name="connsiteX59" fmla="*/ 194740 w 1740762"/>
                  <a:gd name="connsiteY59" fmla="*/ 1425643 h 1740760"/>
                  <a:gd name="connsiteX60" fmla="*/ 286894 w 1740762"/>
                  <a:gd name="connsiteY60" fmla="*/ 1333489 h 1740760"/>
                  <a:gd name="connsiteX61" fmla="*/ 273491 w 1740762"/>
                  <a:gd name="connsiteY61" fmla="*/ 1317922 h 1740760"/>
                  <a:gd name="connsiteX62" fmla="*/ 218783 w 1740762"/>
                  <a:gd name="connsiteY62" fmla="*/ 1232414 h 1740760"/>
                  <a:gd name="connsiteX63" fmla="*/ 98828 w 1740762"/>
                  <a:gd name="connsiteY63" fmla="*/ 1282101 h 1740760"/>
                  <a:gd name="connsiteX64" fmla="*/ 33680 w 1740762"/>
                  <a:gd name="connsiteY64" fmla="*/ 1124819 h 1740760"/>
                  <a:gd name="connsiteX65" fmla="*/ 152714 w 1740762"/>
                  <a:gd name="connsiteY65" fmla="*/ 1075514 h 1740760"/>
                  <a:gd name="connsiteX66" fmla="*/ 146043 w 1740762"/>
                  <a:gd name="connsiteY66" fmla="*/ 1053048 h 1740760"/>
                  <a:gd name="connsiteX67" fmla="*/ 129170 w 1740762"/>
                  <a:gd name="connsiteY67" fmla="*/ 963438 h 1740760"/>
                  <a:gd name="connsiteX68" fmla="*/ 128677 w 1740762"/>
                  <a:gd name="connsiteY68" fmla="*/ 955500 h 1740760"/>
                  <a:gd name="connsiteX69" fmla="*/ 0 w 1740762"/>
                  <a:gd name="connsiteY69" fmla="*/ 955500 h 1740760"/>
                  <a:gd name="connsiteX70" fmla="*/ 0 w 1740762"/>
                  <a:gd name="connsiteY70" fmla="*/ 785260 h 1740760"/>
                  <a:gd name="connsiteX71" fmla="*/ 128814 w 1740762"/>
                  <a:gd name="connsiteY71" fmla="*/ 785260 h 1740760"/>
                  <a:gd name="connsiteX72" fmla="*/ 134981 w 1740762"/>
                  <a:gd name="connsiteY72" fmla="*/ 739025 h 1740760"/>
                  <a:gd name="connsiteX73" fmla="*/ 147040 w 1740762"/>
                  <a:gd name="connsiteY73" fmla="*/ 683819 h 1740760"/>
                  <a:gd name="connsiteX74" fmla="*/ 152622 w 1740762"/>
                  <a:gd name="connsiteY74" fmla="*/ 665208 h 1740760"/>
                  <a:gd name="connsiteX75" fmla="*/ 33680 w 1740762"/>
                  <a:gd name="connsiteY75" fmla="*/ 615940 h 1740760"/>
                  <a:gd name="connsiteX76" fmla="*/ 98828 w 1740762"/>
                  <a:gd name="connsiteY76" fmla="*/ 458659 h 1740760"/>
                  <a:gd name="connsiteX77" fmla="*/ 219054 w 1740762"/>
                  <a:gd name="connsiteY77" fmla="*/ 508459 h 1740760"/>
                  <a:gd name="connsiteX78" fmla="*/ 264199 w 1740762"/>
                  <a:gd name="connsiteY78" fmla="*/ 435381 h 1740760"/>
                  <a:gd name="connsiteX79" fmla="*/ 286732 w 1740762"/>
                  <a:gd name="connsiteY79" fmla="*/ 407109 h 1740760"/>
                  <a:gd name="connsiteX80" fmla="*/ 194740 w 1740762"/>
                  <a:gd name="connsiteY80" fmla="*/ 315117 h 1740760"/>
                  <a:gd name="connsiteX81" fmla="*/ 315118 w 1740762"/>
                  <a:gd name="connsiteY81" fmla="*/ 194739 h 1740760"/>
                  <a:gd name="connsiteX82" fmla="*/ 407197 w 1740762"/>
                  <a:gd name="connsiteY82" fmla="*/ 286817 h 1740760"/>
                  <a:gd name="connsiteX83" fmla="*/ 460791 w 1740762"/>
                  <a:gd name="connsiteY83" fmla="*/ 248268 h 1740760"/>
                  <a:gd name="connsiteX84" fmla="*/ 508858 w 1740762"/>
                  <a:gd name="connsiteY84" fmla="*/ 220014 h 1740760"/>
                  <a:gd name="connsiteX85" fmla="*/ 458661 w 1740762"/>
                  <a:gd name="connsiteY85" fmla="*/ 98828 h 1740760"/>
                  <a:gd name="connsiteX86" fmla="*/ 615942 w 1740762"/>
                  <a:gd name="connsiteY86" fmla="*/ 33679 h 1740760"/>
                  <a:gd name="connsiteX87" fmla="*/ 666597 w 1740762"/>
                  <a:gd name="connsiteY87" fmla="*/ 155970 h 1740760"/>
                  <a:gd name="connsiteX88" fmla="*/ 715891 w 1740762"/>
                  <a:gd name="connsiteY88" fmla="*/ 143408 h 1740760"/>
                  <a:gd name="connsiteX89" fmla="*/ 785261 w 1740762"/>
                  <a:gd name="connsiteY89" fmla="*/ 132820 h 17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762" h="1740760">
                    <a:moveTo>
                      <a:pt x="870381" y="422211"/>
                    </a:moveTo>
                    <a:cubicBezTo>
                      <a:pt x="622864" y="422211"/>
                      <a:pt x="422212" y="622863"/>
                      <a:pt x="422212" y="870380"/>
                    </a:cubicBezTo>
                    <a:cubicBezTo>
                      <a:pt x="422212" y="1117897"/>
                      <a:pt x="622864" y="1318549"/>
                      <a:pt x="870381" y="1318549"/>
                    </a:cubicBezTo>
                    <a:cubicBezTo>
                      <a:pt x="1117898" y="1318549"/>
                      <a:pt x="1318550" y="1117897"/>
                      <a:pt x="1318550" y="870380"/>
                    </a:cubicBezTo>
                    <a:cubicBezTo>
                      <a:pt x="1318550" y="622863"/>
                      <a:pt x="1117898" y="422211"/>
                      <a:pt x="870381" y="422211"/>
                    </a:cubicBezTo>
                    <a:close/>
                    <a:moveTo>
                      <a:pt x="785261" y="0"/>
                    </a:moveTo>
                    <a:lnTo>
                      <a:pt x="955501" y="0"/>
                    </a:lnTo>
                    <a:lnTo>
                      <a:pt x="955501" y="134329"/>
                    </a:lnTo>
                    <a:lnTo>
                      <a:pt x="1014988" y="143408"/>
                    </a:lnTo>
                    <a:lnTo>
                      <a:pt x="1073317" y="158020"/>
                    </a:lnTo>
                    <a:lnTo>
                      <a:pt x="1124821" y="33680"/>
                    </a:lnTo>
                    <a:lnTo>
                      <a:pt x="1282102" y="98828"/>
                    </a:lnTo>
                    <a:lnTo>
                      <a:pt x="1229998" y="224619"/>
                    </a:lnTo>
                    <a:lnTo>
                      <a:pt x="1250218" y="235760"/>
                    </a:lnTo>
                    <a:cubicBezTo>
                      <a:pt x="1276992" y="252029"/>
                      <a:pt x="1302655" y="269943"/>
                      <a:pt x="1327066" y="289364"/>
                    </a:cubicBezTo>
                    <a:lnTo>
                      <a:pt x="1329143" y="291241"/>
                    </a:lnTo>
                    <a:lnTo>
                      <a:pt x="1425645" y="194739"/>
                    </a:lnTo>
                    <a:lnTo>
                      <a:pt x="1546022" y="315117"/>
                    </a:lnTo>
                    <a:lnTo>
                      <a:pt x="1448558" y="412582"/>
                    </a:lnTo>
                    <a:lnTo>
                      <a:pt x="1457388" y="422838"/>
                    </a:lnTo>
                    <a:lnTo>
                      <a:pt x="1514167" y="511583"/>
                    </a:lnTo>
                    <a:lnTo>
                      <a:pt x="1641935" y="458659"/>
                    </a:lnTo>
                    <a:lnTo>
                      <a:pt x="1707082" y="615941"/>
                    </a:lnTo>
                    <a:lnTo>
                      <a:pt x="1579247" y="668892"/>
                    </a:lnTo>
                    <a:lnTo>
                      <a:pt x="1584835" y="687711"/>
                    </a:lnTo>
                    <a:cubicBezTo>
                      <a:pt x="1592232" y="716929"/>
                      <a:pt x="1597895" y="746838"/>
                      <a:pt x="1601709" y="777321"/>
                    </a:cubicBezTo>
                    <a:lnTo>
                      <a:pt x="1602202" y="785260"/>
                    </a:lnTo>
                    <a:lnTo>
                      <a:pt x="1740762" y="785260"/>
                    </a:lnTo>
                    <a:lnTo>
                      <a:pt x="1740762" y="955500"/>
                    </a:lnTo>
                    <a:lnTo>
                      <a:pt x="1602244" y="955500"/>
                    </a:lnTo>
                    <a:lnTo>
                      <a:pt x="1592412" y="1019928"/>
                    </a:lnTo>
                    <a:lnTo>
                      <a:pt x="1579385" y="1071925"/>
                    </a:lnTo>
                    <a:lnTo>
                      <a:pt x="1707082" y="1124819"/>
                    </a:lnTo>
                    <a:lnTo>
                      <a:pt x="1641935" y="1282101"/>
                    </a:lnTo>
                    <a:lnTo>
                      <a:pt x="1514336" y="1229247"/>
                    </a:lnTo>
                    <a:lnTo>
                      <a:pt x="1500059" y="1255158"/>
                    </a:lnTo>
                    <a:lnTo>
                      <a:pt x="1448892" y="1328512"/>
                    </a:lnTo>
                    <a:lnTo>
                      <a:pt x="1546022" y="1425643"/>
                    </a:lnTo>
                    <a:lnTo>
                      <a:pt x="1425645" y="1546021"/>
                    </a:lnTo>
                    <a:lnTo>
                      <a:pt x="1328549" y="1448925"/>
                    </a:lnTo>
                    <a:lnTo>
                      <a:pt x="1312981" y="1462328"/>
                    </a:lnTo>
                    <a:lnTo>
                      <a:pt x="1229762" y="1515571"/>
                    </a:lnTo>
                    <a:lnTo>
                      <a:pt x="1282102" y="1641932"/>
                    </a:lnTo>
                    <a:lnTo>
                      <a:pt x="1124821" y="1707080"/>
                    </a:lnTo>
                    <a:lnTo>
                      <a:pt x="1073151" y="1582339"/>
                    </a:lnTo>
                    <a:lnTo>
                      <a:pt x="1048108" y="1589775"/>
                    </a:lnTo>
                    <a:cubicBezTo>
                      <a:pt x="1018890" y="1597172"/>
                      <a:pt x="988981" y="1602835"/>
                      <a:pt x="958498" y="1606649"/>
                    </a:cubicBezTo>
                    <a:lnTo>
                      <a:pt x="955501" y="1606835"/>
                    </a:lnTo>
                    <a:lnTo>
                      <a:pt x="955501" y="1740760"/>
                    </a:lnTo>
                    <a:lnTo>
                      <a:pt x="785261" y="1740760"/>
                    </a:lnTo>
                    <a:lnTo>
                      <a:pt x="785261" y="1607939"/>
                    </a:lnTo>
                    <a:lnTo>
                      <a:pt x="715891" y="1597352"/>
                    </a:lnTo>
                    <a:lnTo>
                      <a:pt x="666516" y="1584982"/>
                    </a:lnTo>
                    <a:lnTo>
                      <a:pt x="615942" y="1707080"/>
                    </a:lnTo>
                    <a:lnTo>
                      <a:pt x="458661" y="1641932"/>
                    </a:lnTo>
                    <a:lnTo>
                      <a:pt x="508928" y="1520575"/>
                    </a:lnTo>
                    <a:lnTo>
                      <a:pt x="480660" y="1504999"/>
                    </a:lnTo>
                    <a:lnTo>
                      <a:pt x="407307" y="1453832"/>
                    </a:lnTo>
                    <a:lnTo>
                      <a:pt x="315118" y="1546021"/>
                    </a:lnTo>
                    <a:lnTo>
                      <a:pt x="194740" y="1425643"/>
                    </a:lnTo>
                    <a:lnTo>
                      <a:pt x="286894" y="1333489"/>
                    </a:lnTo>
                    <a:lnTo>
                      <a:pt x="273491" y="1317922"/>
                    </a:lnTo>
                    <a:lnTo>
                      <a:pt x="218783" y="1232414"/>
                    </a:lnTo>
                    <a:lnTo>
                      <a:pt x="98828" y="1282101"/>
                    </a:lnTo>
                    <a:lnTo>
                      <a:pt x="33680" y="1124819"/>
                    </a:lnTo>
                    <a:lnTo>
                      <a:pt x="152714" y="1075514"/>
                    </a:lnTo>
                    <a:lnTo>
                      <a:pt x="146043" y="1053048"/>
                    </a:lnTo>
                    <a:cubicBezTo>
                      <a:pt x="138647" y="1023830"/>
                      <a:pt x="132984" y="993922"/>
                      <a:pt x="129170" y="963438"/>
                    </a:cubicBezTo>
                    <a:lnTo>
                      <a:pt x="128677" y="955500"/>
                    </a:lnTo>
                    <a:lnTo>
                      <a:pt x="0" y="955500"/>
                    </a:lnTo>
                    <a:lnTo>
                      <a:pt x="0" y="785260"/>
                    </a:lnTo>
                    <a:lnTo>
                      <a:pt x="128814" y="785260"/>
                    </a:lnTo>
                    <a:lnTo>
                      <a:pt x="134981" y="739025"/>
                    </a:lnTo>
                    <a:cubicBezTo>
                      <a:pt x="138313" y="720372"/>
                      <a:pt x="142341" y="701961"/>
                      <a:pt x="147040" y="683819"/>
                    </a:cubicBezTo>
                    <a:lnTo>
                      <a:pt x="152622" y="665208"/>
                    </a:lnTo>
                    <a:lnTo>
                      <a:pt x="33680" y="615940"/>
                    </a:lnTo>
                    <a:lnTo>
                      <a:pt x="98828" y="458659"/>
                    </a:lnTo>
                    <a:lnTo>
                      <a:pt x="219054" y="508459"/>
                    </a:lnTo>
                    <a:lnTo>
                      <a:pt x="264199" y="435381"/>
                    </a:lnTo>
                    <a:lnTo>
                      <a:pt x="286732" y="407109"/>
                    </a:lnTo>
                    <a:lnTo>
                      <a:pt x="194740" y="315117"/>
                    </a:lnTo>
                    <a:lnTo>
                      <a:pt x="315118" y="194739"/>
                    </a:lnTo>
                    <a:lnTo>
                      <a:pt x="407197" y="286817"/>
                    </a:lnTo>
                    <a:lnTo>
                      <a:pt x="460791" y="248268"/>
                    </a:lnTo>
                    <a:lnTo>
                      <a:pt x="508858" y="220014"/>
                    </a:lnTo>
                    <a:lnTo>
                      <a:pt x="458661" y="98828"/>
                    </a:lnTo>
                    <a:lnTo>
                      <a:pt x="615942" y="33679"/>
                    </a:lnTo>
                    <a:lnTo>
                      <a:pt x="666597" y="155970"/>
                    </a:lnTo>
                    <a:lnTo>
                      <a:pt x="715891" y="143408"/>
                    </a:lnTo>
                    <a:lnTo>
                      <a:pt x="785261" y="13282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71" name="任意多边形 370"/>
              <p:cNvSpPr/>
              <p:nvPr/>
            </p:nvSpPr>
            <p:spPr>
              <a:xfrm>
                <a:off x="6251250" y="2688606"/>
                <a:ext cx="2346592" cy="2346591"/>
              </a:xfrm>
              <a:custGeom>
                <a:avLst/>
                <a:gdLst>
                  <a:gd name="connsiteX0" fmla="*/ 870381 w 1740762"/>
                  <a:gd name="connsiteY0" fmla="*/ 422211 h 1740760"/>
                  <a:gd name="connsiteX1" fmla="*/ 422212 w 1740762"/>
                  <a:gd name="connsiteY1" fmla="*/ 870380 h 1740760"/>
                  <a:gd name="connsiteX2" fmla="*/ 870381 w 1740762"/>
                  <a:gd name="connsiteY2" fmla="*/ 1318549 h 1740760"/>
                  <a:gd name="connsiteX3" fmla="*/ 1318550 w 1740762"/>
                  <a:gd name="connsiteY3" fmla="*/ 870380 h 1740760"/>
                  <a:gd name="connsiteX4" fmla="*/ 870381 w 1740762"/>
                  <a:gd name="connsiteY4" fmla="*/ 422211 h 1740760"/>
                  <a:gd name="connsiteX5" fmla="*/ 785261 w 1740762"/>
                  <a:gd name="connsiteY5" fmla="*/ 0 h 1740760"/>
                  <a:gd name="connsiteX6" fmla="*/ 955501 w 1740762"/>
                  <a:gd name="connsiteY6" fmla="*/ 0 h 1740760"/>
                  <a:gd name="connsiteX7" fmla="*/ 955501 w 1740762"/>
                  <a:gd name="connsiteY7" fmla="*/ 134329 h 1740760"/>
                  <a:gd name="connsiteX8" fmla="*/ 1014988 w 1740762"/>
                  <a:gd name="connsiteY8" fmla="*/ 143408 h 1740760"/>
                  <a:gd name="connsiteX9" fmla="*/ 1073317 w 1740762"/>
                  <a:gd name="connsiteY9" fmla="*/ 158020 h 1740760"/>
                  <a:gd name="connsiteX10" fmla="*/ 1124821 w 1740762"/>
                  <a:gd name="connsiteY10" fmla="*/ 33680 h 1740760"/>
                  <a:gd name="connsiteX11" fmla="*/ 1282102 w 1740762"/>
                  <a:gd name="connsiteY11" fmla="*/ 98828 h 1740760"/>
                  <a:gd name="connsiteX12" fmla="*/ 1229998 w 1740762"/>
                  <a:gd name="connsiteY12" fmla="*/ 224619 h 1740760"/>
                  <a:gd name="connsiteX13" fmla="*/ 1250218 w 1740762"/>
                  <a:gd name="connsiteY13" fmla="*/ 235760 h 1740760"/>
                  <a:gd name="connsiteX14" fmla="*/ 1327066 w 1740762"/>
                  <a:gd name="connsiteY14" fmla="*/ 289364 h 1740760"/>
                  <a:gd name="connsiteX15" fmla="*/ 1329143 w 1740762"/>
                  <a:gd name="connsiteY15" fmla="*/ 291241 h 1740760"/>
                  <a:gd name="connsiteX16" fmla="*/ 1425645 w 1740762"/>
                  <a:gd name="connsiteY16" fmla="*/ 194739 h 1740760"/>
                  <a:gd name="connsiteX17" fmla="*/ 1546022 w 1740762"/>
                  <a:gd name="connsiteY17" fmla="*/ 315117 h 1740760"/>
                  <a:gd name="connsiteX18" fmla="*/ 1448558 w 1740762"/>
                  <a:gd name="connsiteY18" fmla="*/ 412582 h 1740760"/>
                  <a:gd name="connsiteX19" fmla="*/ 1457388 w 1740762"/>
                  <a:gd name="connsiteY19" fmla="*/ 422838 h 1740760"/>
                  <a:gd name="connsiteX20" fmla="*/ 1514167 w 1740762"/>
                  <a:gd name="connsiteY20" fmla="*/ 511583 h 1740760"/>
                  <a:gd name="connsiteX21" fmla="*/ 1641935 w 1740762"/>
                  <a:gd name="connsiteY21" fmla="*/ 458659 h 1740760"/>
                  <a:gd name="connsiteX22" fmla="*/ 1707082 w 1740762"/>
                  <a:gd name="connsiteY22" fmla="*/ 615941 h 1740760"/>
                  <a:gd name="connsiteX23" fmla="*/ 1579247 w 1740762"/>
                  <a:gd name="connsiteY23" fmla="*/ 668892 h 1740760"/>
                  <a:gd name="connsiteX24" fmla="*/ 1584835 w 1740762"/>
                  <a:gd name="connsiteY24" fmla="*/ 687711 h 1740760"/>
                  <a:gd name="connsiteX25" fmla="*/ 1601709 w 1740762"/>
                  <a:gd name="connsiteY25" fmla="*/ 777321 h 1740760"/>
                  <a:gd name="connsiteX26" fmla="*/ 1602202 w 1740762"/>
                  <a:gd name="connsiteY26" fmla="*/ 785260 h 1740760"/>
                  <a:gd name="connsiteX27" fmla="*/ 1740762 w 1740762"/>
                  <a:gd name="connsiteY27" fmla="*/ 785260 h 1740760"/>
                  <a:gd name="connsiteX28" fmla="*/ 1740762 w 1740762"/>
                  <a:gd name="connsiteY28" fmla="*/ 955500 h 1740760"/>
                  <a:gd name="connsiteX29" fmla="*/ 1602244 w 1740762"/>
                  <a:gd name="connsiteY29" fmla="*/ 955500 h 1740760"/>
                  <a:gd name="connsiteX30" fmla="*/ 1592412 w 1740762"/>
                  <a:gd name="connsiteY30" fmla="*/ 1019928 h 1740760"/>
                  <a:gd name="connsiteX31" fmla="*/ 1579385 w 1740762"/>
                  <a:gd name="connsiteY31" fmla="*/ 1071925 h 1740760"/>
                  <a:gd name="connsiteX32" fmla="*/ 1707082 w 1740762"/>
                  <a:gd name="connsiteY32" fmla="*/ 1124819 h 1740760"/>
                  <a:gd name="connsiteX33" fmla="*/ 1641935 w 1740762"/>
                  <a:gd name="connsiteY33" fmla="*/ 1282101 h 1740760"/>
                  <a:gd name="connsiteX34" fmla="*/ 1514336 w 1740762"/>
                  <a:gd name="connsiteY34" fmla="*/ 1229247 h 1740760"/>
                  <a:gd name="connsiteX35" fmla="*/ 1500059 w 1740762"/>
                  <a:gd name="connsiteY35" fmla="*/ 1255158 h 1740760"/>
                  <a:gd name="connsiteX36" fmla="*/ 1448892 w 1740762"/>
                  <a:gd name="connsiteY36" fmla="*/ 1328512 h 1740760"/>
                  <a:gd name="connsiteX37" fmla="*/ 1546022 w 1740762"/>
                  <a:gd name="connsiteY37" fmla="*/ 1425643 h 1740760"/>
                  <a:gd name="connsiteX38" fmla="*/ 1425645 w 1740762"/>
                  <a:gd name="connsiteY38" fmla="*/ 1546021 h 1740760"/>
                  <a:gd name="connsiteX39" fmla="*/ 1328549 w 1740762"/>
                  <a:gd name="connsiteY39" fmla="*/ 1448925 h 1740760"/>
                  <a:gd name="connsiteX40" fmla="*/ 1312981 w 1740762"/>
                  <a:gd name="connsiteY40" fmla="*/ 1462328 h 1740760"/>
                  <a:gd name="connsiteX41" fmla="*/ 1229762 w 1740762"/>
                  <a:gd name="connsiteY41" fmla="*/ 1515571 h 1740760"/>
                  <a:gd name="connsiteX42" fmla="*/ 1282102 w 1740762"/>
                  <a:gd name="connsiteY42" fmla="*/ 1641932 h 1740760"/>
                  <a:gd name="connsiteX43" fmla="*/ 1124821 w 1740762"/>
                  <a:gd name="connsiteY43" fmla="*/ 1707080 h 1740760"/>
                  <a:gd name="connsiteX44" fmla="*/ 1073151 w 1740762"/>
                  <a:gd name="connsiteY44" fmla="*/ 1582339 h 1740760"/>
                  <a:gd name="connsiteX45" fmla="*/ 1048108 w 1740762"/>
                  <a:gd name="connsiteY45" fmla="*/ 1589775 h 1740760"/>
                  <a:gd name="connsiteX46" fmla="*/ 958498 w 1740762"/>
                  <a:gd name="connsiteY46" fmla="*/ 1606649 h 1740760"/>
                  <a:gd name="connsiteX47" fmla="*/ 955501 w 1740762"/>
                  <a:gd name="connsiteY47" fmla="*/ 1606835 h 1740760"/>
                  <a:gd name="connsiteX48" fmla="*/ 955501 w 1740762"/>
                  <a:gd name="connsiteY48" fmla="*/ 1740760 h 1740760"/>
                  <a:gd name="connsiteX49" fmla="*/ 785261 w 1740762"/>
                  <a:gd name="connsiteY49" fmla="*/ 1740760 h 1740760"/>
                  <a:gd name="connsiteX50" fmla="*/ 785261 w 1740762"/>
                  <a:gd name="connsiteY50" fmla="*/ 1607939 h 1740760"/>
                  <a:gd name="connsiteX51" fmla="*/ 715891 w 1740762"/>
                  <a:gd name="connsiteY51" fmla="*/ 1597352 h 1740760"/>
                  <a:gd name="connsiteX52" fmla="*/ 666516 w 1740762"/>
                  <a:gd name="connsiteY52" fmla="*/ 1584982 h 1740760"/>
                  <a:gd name="connsiteX53" fmla="*/ 615942 w 1740762"/>
                  <a:gd name="connsiteY53" fmla="*/ 1707080 h 1740760"/>
                  <a:gd name="connsiteX54" fmla="*/ 458661 w 1740762"/>
                  <a:gd name="connsiteY54" fmla="*/ 1641932 h 1740760"/>
                  <a:gd name="connsiteX55" fmla="*/ 508928 w 1740762"/>
                  <a:gd name="connsiteY55" fmla="*/ 1520575 h 1740760"/>
                  <a:gd name="connsiteX56" fmla="*/ 480660 w 1740762"/>
                  <a:gd name="connsiteY56" fmla="*/ 1504999 h 1740760"/>
                  <a:gd name="connsiteX57" fmla="*/ 407307 w 1740762"/>
                  <a:gd name="connsiteY57" fmla="*/ 1453832 h 1740760"/>
                  <a:gd name="connsiteX58" fmla="*/ 315118 w 1740762"/>
                  <a:gd name="connsiteY58" fmla="*/ 1546021 h 1740760"/>
                  <a:gd name="connsiteX59" fmla="*/ 194740 w 1740762"/>
                  <a:gd name="connsiteY59" fmla="*/ 1425643 h 1740760"/>
                  <a:gd name="connsiteX60" fmla="*/ 286894 w 1740762"/>
                  <a:gd name="connsiteY60" fmla="*/ 1333489 h 1740760"/>
                  <a:gd name="connsiteX61" fmla="*/ 273491 w 1740762"/>
                  <a:gd name="connsiteY61" fmla="*/ 1317922 h 1740760"/>
                  <a:gd name="connsiteX62" fmla="*/ 218783 w 1740762"/>
                  <a:gd name="connsiteY62" fmla="*/ 1232414 h 1740760"/>
                  <a:gd name="connsiteX63" fmla="*/ 98828 w 1740762"/>
                  <a:gd name="connsiteY63" fmla="*/ 1282101 h 1740760"/>
                  <a:gd name="connsiteX64" fmla="*/ 33680 w 1740762"/>
                  <a:gd name="connsiteY64" fmla="*/ 1124819 h 1740760"/>
                  <a:gd name="connsiteX65" fmla="*/ 152714 w 1740762"/>
                  <a:gd name="connsiteY65" fmla="*/ 1075514 h 1740760"/>
                  <a:gd name="connsiteX66" fmla="*/ 146043 w 1740762"/>
                  <a:gd name="connsiteY66" fmla="*/ 1053048 h 1740760"/>
                  <a:gd name="connsiteX67" fmla="*/ 129170 w 1740762"/>
                  <a:gd name="connsiteY67" fmla="*/ 963438 h 1740760"/>
                  <a:gd name="connsiteX68" fmla="*/ 128677 w 1740762"/>
                  <a:gd name="connsiteY68" fmla="*/ 955500 h 1740760"/>
                  <a:gd name="connsiteX69" fmla="*/ 0 w 1740762"/>
                  <a:gd name="connsiteY69" fmla="*/ 955500 h 1740760"/>
                  <a:gd name="connsiteX70" fmla="*/ 0 w 1740762"/>
                  <a:gd name="connsiteY70" fmla="*/ 785260 h 1740760"/>
                  <a:gd name="connsiteX71" fmla="*/ 128814 w 1740762"/>
                  <a:gd name="connsiteY71" fmla="*/ 785260 h 1740760"/>
                  <a:gd name="connsiteX72" fmla="*/ 134981 w 1740762"/>
                  <a:gd name="connsiteY72" fmla="*/ 739025 h 1740760"/>
                  <a:gd name="connsiteX73" fmla="*/ 147040 w 1740762"/>
                  <a:gd name="connsiteY73" fmla="*/ 683819 h 1740760"/>
                  <a:gd name="connsiteX74" fmla="*/ 152622 w 1740762"/>
                  <a:gd name="connsiteY74" fmla="*/ 665208 h 1740760"/>
                  <a:gd name="connsiteX75" fmla="*/ 33680 w 1740762"/>
                  <a:gd name="connsiteY75" fmla="*/ 615940 h 1740760"/>
                  <a:gd name="connsiteX76" fmla="*/ 98828 w 1740762"/>
                  <a:gd name="connsiteY76" fmla="*/ 458659 h 1740760"/>
                  <a:gd name="connsiteX77" fmla="*/ 219054 w 1740762"/>
                  <a:gd name="connsiteY77" fmla="*/ 508459 h 1740760"/>
                  <a:gd name="connsiteX78" fmla="*/ 264199 w 1740762"/>
                  <a:gd name="connsiteY78" fmla="*/ 435381 h 1740760"/>
                  <a:gd name="connsiteX79" fmla="*/ 286732 w 1740762"/>
                  <a:gd name="connsiteY79" fmla="*/ 407109 h 1740760"/>
                  <a:gd name="connsiteX80" fmla="*/ 194740 w 1740762"/>
                  <a:gd name="connsiteY80" fmla="*/ 315117 h 1740760"/>
                  <a:gd name="connsiteX81" fmla="*/ 315118 w 1740762"/>
                  <a:gd name="connsiteY81" fmla="*/ 194739 h 1740760"/>
                  <a:gd name="connsiteX82" fmla="*/ 407197 w 1740762"/>
                  <a:gd name="connsiteY82" fmla="*/ 286817 h 1740760"/>
                  <a:gd name="connsiteX83" fmla="*/ 460791 w 1740762"/>
                  <a:gd name="connsiteY83" fmla="*/ 248268 h 1740760"/>
                  <a:gd name="connsiteX84" fmla="*/ 508858 w 1740762"/>
                  <a:gd name="connsiteY84" fmla="*/ 220014 h 1740760"/>
                  <a:gd name="connsiteX85" fmla="*/ 458661 w 1740762"/>
                  <a:gd name="connsiteY85" fmla="*/ 98828 h 1740760"/>
                  <a:gd name="connsiteX86" fmla="*/ 615942 w 1740762"/>
                  <a:gd name="connsiteY86" fmla="*/ 33679 h 1740760"/>
                  <a:gd name="connsiteX87" fmla="*/ 666597 w 1740762"/>
                  <a:gd name="connsiteY87" fmla="*/ 155970 h 1740760"/>
                  <a:gd name="connsiteX88" fmla="*/ 715891 w 1740762"/>
                  <a:gd name="connsiteY88" fmla="*/ 143408 h 1740760"/>
                  <a:gd name="connsiteX89" fmla="*/ 785261 w 1740762"/>
                  <a:gd name="connsiteY89" fmla="*/ 132820 h 17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762" h="1740760">
                    <a:moveTo>
                      <a:pt x="870381" y="422211"/>
                    </a:moveTo>
                    <a:cubicBezTo>
                      <a:pt x="622864" y="422211"/>
                      <a:pt x="422212" y="622863"/>
                      <a:pt x="422212" y="870380"/>
                    </a:cubicBezTo>
                    <a:cubicBezTo>
                      <a:pt x="422212" y="1117897"/>
                      <a:pt x="622864" y="1318549"/>
                      <a:pt x="870381" y="1318549"/>
                    </a:cubicBezTo>
                    <a:cubicBezTo>
                      <a:pt x="1117898" y="1318549"/>
                      <a:pt x="1318550" y="1117897"/>
                      <a:pt x="1318550" y="870380"/>
                    </a:cubicBezTo>
                    <a:cubicBezTo>
                      <a:pt x="1318550" y="622863"/>
                      <a:pt x="1117898" y="422211"/>
                      <a:pt x="870381" y="422211"/>
                    </a:cubicBezTo>
                    <a:close/>
                    <a:moveTo>
                      <a:pt x="785261" y="0"/>
                    </a:moveTo>
                    <a:lnTo>
                      <a:pt x="955501" y="0"/>
                    </a:lnTo>
                    <a:lnTo>
                      <a:pt x="955501" y="134329"/>
                    </a:lnTo>
                    <a:lnTo>
                      <a:pt x="1014988" y="143408"/>
                    </a:lnTo>
                    <a:lnTo>
                      <a:pt x="1073317" y="158020"/>
                    </a:lnTo>
                    <a:lnTo>
                      <a:pt x="1124821" y="33680"/>
                    </a:lnTo>
                    <a:lnTo>
                      <a:pt x="1282102" y="98828"/>
                    </a:lnTo>
                    <a:lnTo>
                      <a:pt x="1229998" y="224619"/>
                    </a:lnTo>
                    <a:lnTo>
                      <a:pt x="1250218" y="235760"/>
                    </a:lnTo>
                    <a:cubicBezTo>
                      <a:pt x="1276992" y="252029"/>
                      <a:pt x="1302655" y="269943"/>
                      <a:pt x="1327066" y="289364"/>
                    </a:cubicBezTo>
                    <a:lnTo>
                      <a:pt x="1329143" y="291241"/>
                    </a:lnTo>
                    <a:lnTo>
                      <a:pt x="1425645" y="194739"/>
                    </a:lnTo>
                    <a:lnTo>
                      <a:pt x="1546022" y="315117"/>
                    </a:lnTo>
                    <a:lnTo>
                      <a:pt x="1448558" y="412582"/>
                    </a:lnTo>
                    <a:lnTo>
                      <a:pt x="1457388" y="422838"/>
                    </a:lnTo>
                    <a:lnTo>
                      <a:pt x="1514167" y="511583"/>
                    </a:lnTo>
                    <a:lnTo>
                      <a:pt x="1641935" y="458659"/>
                    </a:lnTo>
                    <a:lnTo>
                      <a:pt x="1707082" y="615941"/>
                    </a:lnTo>
                    <a:lnTo>
                      <a:pt x="1579247" y="668892"/>
                    </a:lnTo>
                    <a:lnTo>
                      <a:pt x="1584835" y="687711"/>
                    </a:lnTo>
                    <a:cubicBezTo>
                      <a:pt x="1592232" y="716929"/>
                      <a:pt x="1597895" y="746838"/>
                      <a:pt x="1601709" y="777321"/>
                    </a:cubicBezTo>
                    <a:lnTo>
                      <a:pt x="1602202" y="785260"/>
                    </a:lnTo>
                    <a:lnTo>
                      <a:pt x="1740762" y="785260"/>
                    </a:lnTo>
                    <a:lnTo>
                      <a:pt x="1740762" y="955500"/>
                    </a:lnTo>
                    <a:lnTo>
                      <a:pt x="1602244" y="955500"/>
                    </a:lnTo>
                    <a:lnTo>
                      <a:pt x="1592412" y="1019928"/>
                    </a:lnTo>
                    <a:lnTo>
                      <a:pt x="1579385" y="1071925"/>
                    </a:lnTo>
                    <a:lnTo>
                      <a:pt x="1707082" y="1124819"/>
                    </a:lnTo>
                    <a:lnTo>
                      <a:pt x="1641935" y="1282101"/>
                    </a:lnTo>
                    <a:lnTo>
                      <a:pt x="1514336" y="1229247"/>
                    </a:lnTo>
                    <a:lnTo>
                      <a:pt x="1500059" y="1255158"/>
                    </a:lnTo>
                    <a:lnTo>
                      <a:pt x="1448892" y="1328512"/>
                    </a:lnTo>
                    <a:lnTo>
                      <a:pt x="1546022" y="1425643"/>
                    </a:lnTo>
                    <a:lnTo>
                      <a:pt x="1425645" y="1546021"/>
                    </a:lnTo>
                    <a:lnTo>
                      <a:pt x="1328549" y="1448925"/>
                    </a:lnTo>
                    <a:lnTo>
                      <a:pt x="1312981" y="1462328"/>
                    </a:lnTo>
                    <a:lnTo>
                      <a:pt x="1229762" y="1515571"/>
                    </a:lnTo>
                    <a:lnTo>
                      <a:pt x="1282102" y="1641932"/>
                    </a:lnTo>
                    <a:lnTo>
                      <a:pt x="1124821" y="1707080"/>
                    </a:lnTo>
                    <a:lnTo>
                      <a:pt x="1073151" y="1582339"/>
                    </a:lnTo>
                    <a:lnTo>
                      <a:pt x="1048108" y="1589775"/>
                    </a:lnTo>
                    <a:cubicBezTo>
                      <a:pt x="1018890" y="1597172"/>
                      <a:pt x="988981" y="1602835"/>
                      <a:pt x="958498" y="1606649"/>
                    </a:cubicBezTo>
                    <a:lnTo>
                      <a:pt x="955501" y="1606835"/>
                    </a:lnTo>
                    <a:lnTo>
                      <a:pt x="955501" y="1740760"/>
                    </a:lnTo>
                    <a:lnTo>
                      <a:pt x="785261" y="1740760"/>
                    </a:lnTo>
                    <a:lnTo>
                      <a:pt x="785261" y="1607939"/>
                    </a:lnTo>
                    <a:lnTo>
                      <a:pt x="715891" y="1597352"/>
                    </a:lnTo>
                    <a:lnTo>
                      <a:pt x="666516" y="1584982"/>
                    </a:lnTo>
                    <a:lnTo>
                      <a:pt x="615942" y="1707080"/>
                    </a:lnTo>
                    <a:lnTo>
                      <a:pt x="458661" y="1641932"/>
                    </a:lnTo>
                    <a:lnTo>
                      <a:pt x="508928" y="1520575"/>
                    </a:lnTo>
                    <a:lnTo>
                      <a:pt x="480660" y="1504999"/>
                    </a:lnTo>
                    <a:lnTo>
                      <a:pt x="407307" y="1453832"/>
                    </a:lnTo>
                    <a:lnTo>
                      <a:pt x="315118" y="1546021"/>
                    </a:lnTo>
                    <a:lnTo>
                      <a:pt x="194740" y="1425643"/>
                    </a:lnTo>
                    <a:lnTo>
                      <a:pt x="286894" y="1333489"/>
                    </a:lnTo>
                    <a:lnTo>
                      <a:pt x="273491" y="1317922"/>
                    </a:lnTo>
                    <a:lnTo>
                      <a:pt x="218783" y="1232414"/>
                    </a:lnTo>
                    <a:lnTo>
                      <a:pt x="98828" y="1282101"/>
                    </a:lnTo>
                    <a:lnTo>
                      <a:pt x="33680" y="1124819"/>
                    </a:lnTo>
                    <a:lnTo>
                      <a:pt x="152714" y="1075514"/>
                    </a:lnTo>
                    <a:lnTo>
                      <a:pt x="146043" y="1053048"/>
                    </a:lnTo>
                    <a:cubicBezTo>
                      <a:pt x="138647" y="1023830"/>
                      <a:pt x="132984" y="993922"/>
                      <a:pt x="129170" y="963438"/>
                    </a:cubicBezTo>
                    <a:lnTo>
                      <a:pt x="128677" y="955500"/>
                    </a:lnTo>
                    <a:lnTo>
                      <a:pt x="0" y="955500"/>
                    </a:lnTo>
                    <a:lnTo>
                      <a:pt x="0" y="785260"/>
                    </a:lnTo>
                    <a:lnTo>
                      <a:pt x="128814" y="785260"/>
                    </a:lnTo>
                    <a:lnTo>
                      <a:pt x="134981" y="739025"/>
                    </a:lnTo>
                    <a:cubicBezTo>
                      <a:pt x="138313" y="720372"/>
                      <a:pt x="142341" y="701961"/>
                      <a:pt x="147040" y="683819"/>
                    </a:cubicBezTo>
                    <a:lnTo>
                      <a:pt x="152622" y="665208"/>
                    </a:lnTo>
                    <a:lnTo>
                      <a:pt x="33680" y="615940"/>
                    </a:lnTo>
                    <a:lnTo>
                      <a:pt x="98828" y="458659"/>
                    </a:lnTo>
                    <a:lnTo>
                      <a:pt x="219054" y="508459"/>
                    </a:lnTo>
                    <a:lnTo>
                      <a:pt x="264199" y="435381"/>
                    </a:lnTo>
                    <a:lnTo>
                      <a:pt x="286732" y="407109"/>
                    </a:lnTo>
                    <a:lnTo>
                      <a:pt x="194740" y="315117"/>
                    </a:lnTo>
                    <a:lnTo>
                      <a:pt x="315118" y="194739"/>
                    </a:lnTo>
                    <a:lnTo>
                      <a:pt x="407197" y="286817"/>
                    </a:lnTo>
                    <a:lnTo>
                      <a:pt x="460791" y="248268"/>
                    </a:lnTo>
                    <a:lnTo>
                      <a:pt x="508858" y="220014"/>
                    </a:lnTo>
                    <a:lnTo>
                      <a:pt x="458661" y="98828"/>
                    </a:lnTo>
                    <a:lnTo>
                      <a:pt x="615942" y="33679"/>
                    </a:lnTo>
                    <a:lnTo>
                      <a:pt x="666597" y="155970"/>
                    </a:lnTo>
                    <a:lnTo>
                      <a:pt x="715891" y="143408"/>
                    </a:lnTo>
                    <a:lnTo>
                      <a:pt x="785261" y="13282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72" name="任意多边形 371"/>
              <p:cNvSpPr/>
              <p:nvPr/>
            </p:nvSpPr>
            <p:spPr>
              <a:xfrm>
                <a:off x="6189737" y="815742"/>
                <a:ext cx="1569763" cy="1569761"/>
              </a:xfrm>
              <a:custGeom>
                <a:avLst/>
                <a:gdLst>
                  <a:gd name="connsiteX0" fmla="*/ 870381 w 1740762"/>
                  <a:gd name="connsiteY0" fmla="*/ 422211 h 1740760"/>
                  <a:gd name="connsiteX1" fmla="*/ 422212 w 1740762"/>
                  <a:gd name="connsiteY1" fmla="*/ 870380 h 1740760"/>
                  <a:gd name="connsiteX2" fmla="*/ 870381 w 1740762"/>
                  <a:gd name="connsiteY2" fmla="*/ 1318549 h 1740760"/>
                  <a:gd name="connsiteX3" fmla="*/ 1318550 w 1740762"/>
                  <a:gd name="connsiteY3" fmla="*/ 870380 h 1740760"/>
                  <a:gd name="connsiteX4" fmla="*/ 870381 w 1740762"/>
                  <a:gd name="connsiteY4" fmla="*/ 422211 h 1740760"/>
                  <a:gd name="connsiteX5" fmla="*/ 785261 w 1740762"/>
                  <a:gd name="connsiteY5" fmla="*/ 0 h 1740760"/>
                  <a:gd name="connsiteX6" fmla="*/ 955501 w 1740762"/>
                  <a:gd name="connsiteY6" fmla="*/ 0 h 1740760"/>
                  <a:gd name="connsiteX7" fmla="*/ 955501 w 1740762"/>
                  <a:gd name="connsiteY7" fmla="*/ 134329 h 1740760"/>
                  <a:gd name="connsiteX8" fmla="*/ 1014988 w 1740762"/>
                  <a:gd name="connsiteY8" fmla="*/ 143408 h 1740760"/>
                  <a:gd name="connsiteX9" fmla="*/ 1073317 w 1740762"/>
                  <a:gd name="connsiteY9" fmla="*/ 158020 h 1740760"/>
                  <a:gd name="connsiteX10" fmla="*/ 1124821 w 1740762"/>
                  <a:gd name="connsiteY10" fmla="*/ 33680 h 1740760"/>
                  <a:gd name="connsiteX11" fmla="*/ 1282102 w 1740762"/>
                  <a:gd name="connsiteY11" fmla="*/ 98828 h 1740760"/>
                  <a:gd name="connsiteX12" fmla="*/ 1229998 w 1740762"/>
                  <a:gd name="connsiteY12" fmla="*/ 224619 h 1740760"/>
                  <a:gd name="connsiteX13" fmla="*/ 1250218 w 1740762"/>
                  <a:gd name="connsiteY13" fmla="*/ 235760 h 1740760"/>
                  <a:gd name="connsiteX14" fmla="*/ 1327066 w 1740762"/>
                  <a:gd name="connsiteY14" fmla="*/ 289364 h 1740760"/>
                  <a:gd name="connsiteX15" fmla="*/ 1329143 w 1740762"/>
                  <a:gd name="connsiteY15" fmla="*/ 291241 h 1740760"/>
                  <a:gd name="connsiteX16" fmla="*/ 1425645 w 1740762"/>
                  <a:gd name="connsiteY16" fmla="*/ 194739 h 1740760"/>
                  <a:gd name="connsiteX17" fmla="*/ 1546022 w 1740762"/>
                  <a:gd name="connsiteY17" fmla="*/ 315117 h 1740760"/>
                  <a:gd name="connsiteX18" fmla="*/ 1448558 w 1740762"/>
                  <a:gd name="connsiteY18" fmla="*/ 412582 h 1740760"/>
                  <a:gd name="connsiteX19" fmla="*/ 1457388 w 1740762"/>
                  <a:gd name="connsiteY19" fmla="*/ 422838 h 1740760"/>
                  <a:gd name="connsiteX20" fmla="*/ 1514167 w 1740762"/>
                  <a:gd name="connsiteY20" fmla="*/ 511583 h 1740760"/>
                  <a:gd name="connsiteX21" fmla="*/ 1641935 w 1740762"/>
                  <a:gd name="connsiteY21" fmla="*/ 458659 h 1740760"/>
                  <a:gd name="connsiteX22" fmla="*/ 1707082 w 1740762"/>
                  <a:gd name="connsiteY22" fmla="*/ 615941 h 1740760"/>
                  <a:gd name="connsiteX23" fmla="*/ 1579247 w 1740762"/>
                  <a:gd name="connsiteY23" fmla="*/ 668892 h 1740760"/>
                  <a:gd name="connsiteX24" fmla="*/ 1584835 w 1740762"/>
                  <a:gd name="connsiteY24" fmla="*/ 687711 h 1740760"/>
                  <a:gd name="connsiteX25" fmla="*/ 1601709 w 1740762"/>
                  <a:gd name="connsiteY25" fmla="*/ 777321 h 1740760"/>
                  <a:gd name="connsiteX26" fmla="*/ 1602202 w 1740762"/>
                  <a:gd name="connsiteY26" fmla="*/ 785260 h 1740760"/>
                  <a:gd name="connsiteX27" fmla="*/ 1740762 w 1740762"/>
                  <a:gd name="connsiteY27" fmla="*/ 785260 h 1740760"/>
                  <a:gd name="connsiteX28" fmla="*/ 1740762 w 1740762"/>
                  <a:gd name="connsiteY28" fmla="*/ 955500 h 1740760"/>
                  <a:gd name="connsiteX29" fmla="*/ 1602244 w 1740762"/>
                  <a:gd name="connsiteY29" fmla="*/ 955500 h 1740760"/>
                  <a:gd name="connsiteX30" fmla="*/ 1592412 w 1740762"/>
                  <a:gd name="connsiteY30" fmla="*/ 1019928 h 1740760"/>
                  <a:gd name="connsiteX31" fmla="*/ 1579385 w 1740762"/>
                  <a:gd name="connsiteY31" fmla="*/ 1071925 h 1740760"/>
                  <a:gd name="connsiteX32" fmla="*/ 1707082 w 1740762"/>
                  <a:gd name="connsiteY32" fmla="*/ 1124819 h 1740760"/>
                  <a:gd name="connsiteX33" fmla="*/ 1641935 w 1740762"/>
                  <a:gd name="connsiteY33" fmla="*/ 1282101 h 1740760"/>
                  <a:gd name="connsiteX34" fmla="*/ 1514336 w 1740762"/>
                  <a:gd name="connsiteY34" fmla="*/ 1229247 h 1740760"/>
                  <a:gd name="connsiteX35" fmla="*/ 1500059 w 1740762"/>
                  <a:gd name="connsiteY35" fmla="*/ 1255158 h 1740760"/>
                  <a:gd name="connsiteX36" fmla="*/ 1448892 w 1740762"/>
                  <a:gd name="connsiteY36" fmla="*/ 1328512 h 1740760"/>
                  <a:gd name="connsiteX37" fmla="*/ 1546022 w 1740762"/>
                  <a:gd name="connsiteY37" fmla="*/ 1425643 h 1740760"/>
                  <a:gd name="connsiteX38" fmla="*/ 1425645 w 1740762"/>
                  <a:gd name="connsiteY38" fmla="*/ 1546021 h 1740760"/>
                  <a:gd name="connsiteX39" fmla="*/ 1328549 w 1740762"/>
                  <a:gd name="connsiteY39" fmla="*/ 1448925 h 1740760"/>
                  <a:gd name="connsiteX40" fmla="*/ 1312981 w 1740762"/>
                  <a:gd name="connsiteY40" fmla="*/ 1462328 h 1740760"/>
                  <a:gd name="connsiteX41" fmla="*/ 1229762 w 1740762"/>
                  <a:gd name="connsiteY41" fmla="*/ 1515571 h 1740760"/>
                  <a:gd name="connsiteX42" fmla="*/ 1282102 w 1740762"/>
                  <a:gd name="connsiteY42" fmla="*/ 1641932 h 1740760"/>
                  <a:gd name="connsiteX43" fmla="*/ 1124821 w 1740762"/>
                  <a:gd name="connsiteY43" fmla="*/ 1707080 h 1740760"/>
                  <a:gd name="connsiteX44" fmla="*/ 1073151 w 1740762"/>
                  <a:gd name="connsiteY44" fmla="*/ 1582339 h 1740760"/>
                  <a:gd name="connsiteX45" fmla="*/ 1048108 w 1740762"/>
                  <a:gd name="connsiteY45" fmla="*/ 1589775 h 1740760"/>
                  <a:gd name="connsiteX46" fmla="*/ 958498 w 1740762"/>
                  <a:gd name="connsiteY46" fmla="*/ 1606649 h 1740760"/>
                  <a:gd name="connsiteX47" fmla="*/ 955501 w 1740762"/>
                  <a:gd name="connsiteY47" fmla="*/ 1606835 h 1740760"/>
                  <a:gd name="connsiteX48" fmla="*/ 955501 w 1740762"/>
                  <a:gd name="connsiteY48" fmla="*/ 1740760 h 1740760"/>
                  <a:gd name="connsiteX49" fmla="*/ 785261 w 1740762"/>
                  <a:gd name="connsiteY49" fmla="*/ 1740760 h 1740760"/>
                  <a:gd name="connsiteX50" fmla="*/ 785261 w 1740762"/>
                  <a:gd name="connsiteY50" fmla="*/ 1607939 h 1740760"/>
                  <a:gd name="connsiteX51" fmla="*/ 715891 w 1740762"/>
                  <a:gd name="connsiteY51" fmla="*/ 1597352 h 1740760"/>
                  <a:gd name="connsiteX52" fmla="*/ 666516 w 1740762"/>
                  <a:gd name="connsiteY52" fmla="*/ 1584982 h 1740760"/>
                  <a:gd name="connsiteX53" fmla="*/ 615942 w 1740762"/>
                  <a:gd name="connsiteY53" fmla="*/ 1707080 h 1740760"/>
                  <a:gd name="connsiteX54" fmla="*/ 458661 w 1740762"/>
                  <a:gd name="connsiteY54" fmla="*/ 1641932 h 1740760"/>
                  <a:gd name="connsiteX55" fmla="*/ 508928 w 1740762"/>
                  <a:gd name="connsiteY55" fmla="*/ 1520575 h 1740760"/>
                  <a:gd name="connsiteX56" fmla="*/ 480660 w 1740762"/>
                  <a:gd name="connsiteY56" fmla="*/ 1504999 h 1740760"/>
                  <a:gd name="connsiteX57" fmla="*/ 407307 w 1740762"/>
                  <a:gd name="connsiteY57" fmla="*/ 1453832 h 1740760"/>
                  <a:gd name="connsiteX58" fmla="*/ 315118 w 1740762"/>
                  <a:gd name="connsiteY58" fmla="*/ 1546021 h 1740760"/>
                  <a:gd name="connsiteX59" fmla="*/ 194740 w 1740762"/>
                  <a:gd name="connsiteY59" fmla="*/ 1425643 h 1740760"/>
                  <a:gd name="connsiteX60" fmla="*/ 286894 w 1740762"/>
                  <a:gd name="connsiteY60" fmla="*/ 1333489 h 1740760"/>
                  <a:gd name="connsiteX61" fmla="*/ 273491 w 1740762"/>
                  <a:gd name="connsiteY61" fmla="*/ 1317922 h 1740760"/>
                  <a:gd name="connsiteX62" fmla="*/ 218783 w 1740762"/>
                  <a:gd name="connsiteY62" fmla="*/ 1232414 h 1740760"/>
                  <a:gd name="connsiteX63" fmla="*/ 98828 w 1740762"/>
                  <a:gd name="connsiteY63" fmla="*/ 1282101 h 1740760"/>
                  <a:gd name="connsiteX64" fmla="*/ 33680 w 1740762"/>
                  <a:gd name="connsiteY64" fmla="*/ 1124819 h 1740760"/>
                  <a:gd name="connsiteX65" fmla="*/ 152714 w 1740762"/>
                  <a:gd name="connsiteY65" fmla="*/ 1075514 h 1740760"/>
                  <a:gd name="connsiteX66" fmla="*/ 146043 w 1740762"/>
                  <a:gd name="connsiteY66" fmla="*/ 1053048 h 1740760"/>
                  <a:gd name="connsiteX67" fmla="*/ 129170 w 1740762"/>
                  <a:gd name="connsiteY67" fmla="*/ 963438 h 1740760"/>
                  <a:gd name="connsiteX68" fmla="*/ 128677 w 1740762"/>
                  <a:gd name="connsiteY68" fmla="*/ 955500 h 1740760"/>
                  <a:gd name="connsiteX69" fmla="*/ 0 w 1740762"/>
                  <a:gd name="connsiteY69" fmla="*/ 955500 h 1740760"/>
                  <a:gd name="connsiteX70" fmla="*/ 0 w 1740762"/>
                  <a:gd name="connsiteY70" fmla="*/ 785260 h 1740760"/>
                  <a:gd name="connsiteX71" fmla="*/ 128814 w 1740762"/>
                  <a:gd name="connsiteY71" fmla="*/ 785260 h 1740760"/>
                  <a:gd name="connsiteX72" fmla="*/ 134981 w 1740762"/>
                  <a:gd name="connsiteY72" fmla="*/ 739025 h 1740760"/>
                  <a:gd name="connsiteX73" fmla="*/ 147040 w 1740762"/>
                  <a:gd name="connsiteY73" fmla="*/ 683819 h 1740760"/>
                  <a:gd name="connsiteX74" fmla="*/ 152622 w 1740762"/>
                  <a:gd name="connsiteY74" fmla="*/ 665208 h 1740760"/>
                  <a:gd name="connsiteX75" fmla="*/ 33680 w 1740762"/>
                  <a:gd name="connsiteY75" fmla="*/ 615940 h 1740760"/>
                  <a:gd name="connsiteX76" fmla="*/ 98828 w 1740762"/>
                  <a:gd name="connsiteY76" fmla="*/ 458659 h 1740760"/>
                  <a:gd name="connsiteX77" fmla="*/ 219054 w 1740762"/>
                  <a:gd name="connsiteY77" fmla="*/ 508459 h 1740760"/>
                  <a:gd name="connsiteX78" fmla="*/ 264199 w 1740762"/>
                  <a:gd name="connsiteY78" fmla="*/ 435381 h 1740760"/>
                  <a:gd name="connsiteX79" fmla="*/ 286732 w 1740762"/>
                  <a:gd name="connsiteY79" fmla="*/ 407109 h 1740760"/>
                  <a:gd name="connsiteX80" fmla="*/ 194740 w 1740762"/>
                  <a:gd name="connsiteY80" fmla="*/ 315117 h 1740760"/>
                  <a:gd name="connsiteX81" fmla="*/ 315118 w 1740762"/>
                  <a:gd name="connsiteY81" fmla="*/ 194739 h 1740760"/>
                  <a:gd name="connsiteX82" fmla="*/ 407197 w 1740762"/>
                  <a:gd name="connsiteY82" fmla="*/ 286817 h 1740760"/>
                  <a:gd name="connsiteX83" fmla="*/ 460791 w 1740762"/>
                  <a:gd name="connsiteY83" fmla="*/ 248268 h 1740760"/>
                  <a:gd name="connsiteX84" fmla="*/ 508858 w 1740762"/>
                  <a:gd name="connsiteY84" fmla="*/ 220014 h 1740760"/>
                  <a:gd name="connsiteX85" fmla="*/ 458661 w 1740762"/>
                  <a:gd name="connsiteY85" fmla="*/ 98828 h 1740760"/>
                  <a:gd name="connsiteX86" fmla="*/ 615942 w 1740762"/>
                  <a:gd name="connsiteY86" fmla="*/ 33679 h 1740760"/>
                  <a:gd name="connsiteX87" fmla="*/ 666597 w 1740762"/>
                  <a:gd name="connsiteY87" fmla="*/ 155970 h 1740760"/>
                  <a:gd name="connsiteX88" fmla="*/ 715891 w 1740762"/>
                  <a:gd name="connsiteY88" fmla="*/ 143408 h 1740760"/>
                  <a:gd name="connsiteX89" fmla="*/ 785261 w 1740762"/>
                  <a:gd name="connsiteY89" fmla="*/ 132820 h 17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762" h="1740760">
                    <a:moveTo>
                      <a:pt x="870381" y="422211"/>
                    </a:moveTo>
                    <a:cubicBezTo>
                      <a:pt x="622864" y="422211"/>
                      <a:pt x="422212" y="622863"/>
                      <a:pt x="422212" y="870380"/>
                    </a:cubicBezTo>
                    <a:cubicBezTo>
                      <a:pt x="422212" y="1117897"/>
                      <a:pt x="622864" y="1318549"/>
                      <a:pt x="870381" y="1318549"/>
                    </a:cubicBezTo>
                    <a:cubicBezTo>
                      <a:pt x="1117898" y="1318549"/>
                      <a:pt x="1318550" y="1117897"/>
                      <a:pt x="1318550" y="870380"/>
                    </a:cubicBezTo>
                    <a:cubicBezTo>
                      <a:pt x="1318550" y="622863"/>
                      <a:pt x="1117898" y="422211"/>
                      <a:pt x="870381" y="422211"/>
                    </a:cubicBezTo>
                    <a:close/>
                    <a:moveTo>
                      <a:pt x="785261" y="0"/>
                    </a:moveTo>
                    <a:lnTo>
                      <a:pt x="955501" y="0"/>
                    </a:lnTo>
                    <a:lnTo>
                      <a:pt x="955501" y="134329"/>
                    </a:lnTo>
                    <a:lnTo>
                      <a:pt x="1014988" y="143408"/>
                    </a:lnTo>
                    <a:lnTo>
                      <a:pt x="1073317" y="158020"/>
                    </a:lnTo>
                    <a:lnTo>
                      <a:pt x="1124821" y="33680"/>
                    </a:lnTo>
                    <a:lnTo>
                      <a:pt x="1282102" y="98828"/>
                    </a:lnTo>
                    <a:lnTo>
                      <a:pt x="1229998" y="224619"/>
                    </a:lnTo>
                    <a:lnTo>
                      <a:pt x="1250218" y="235760"/>
                    </a:lnTo>
                    <a:cubicBezTo>
                      <a:pt x="1276992" y="252029"/>
                      <a:pt x="1302655" y="269943"/>
                      <a:pt x="1327066" y="289364"/>
                    </a:cubicBezTo>
                    <a:lnTo>
                      <a:pt x="1329143" y="291241"/>
                    </a:lnTo>
                    <a:lnTo>
                      <a:pt x="1425645" y="194739"/>
                    </a:lnTo>
                    <a:lnTo>
                      <a:pt x="1546022" y="315117"/>
                    </a:lnTo>
                    <a:lnTo>
                      <a:pt x="1448558" y="412582"/>
                    </a:lnTo>
                    <a:lnTo>
                      <a:pt x="1457388" y="422838"/>
                    </a:lnTo>
                    <a:lnTo>
                      <a:pt x="1514167" y="511583"/>
                    </a:lnTo>
                    <a:lnTo>
                      <a:pt x="1641935" y="458659"/>
                    </a:lnTo>
                    <a:lnTo>
                      <a:pt x="1707082" y="615941"/>
                    </a:lnTo>
                    <a:lnTo>
                      <a:pt x="1579247" y="668892"/>
                    </a:lnTo>
                    <a:lnTo>
                      <a:pt x="1584835" y="687711"/>
                    </a:lnTo>
                    <a:cubicBezTo>
                      <a:pt x="1592232" y="716929"/>
                      <a:pt x="1597895" y="746838"/>
                      <a:pt x="1601709" y="777321"/>
                    </a:cubicBezTo>
                    <a:lnTo>
                      <a:pt x="1602202" y="785260"/>
                    </a:lnTo>
                    <a:lnTo>
                      <a:pt x="1740762" y="785260"/>
                    </a:lnTo>
                    <a:lnTo>
                      <a:pt x="1740762" y="955500"/>
                    </a:lnTo>
                    <a:lnTo>
                      <a:pt x="1602244" y="955500"/>
                    </a:lnTo>
                    <a:lnTo>
                      <a:pt x="1592412" y="1019928"/>
                    </a:lnTo>
                    <a:lnTo>
                      <a:pt x="1579385" y="1071925"/>
                    </a:lnTo>
                    <a:lnTo>
                      <a:pt x="1707082" y="1124819"/>
                    </a:lnTo>
                    <a:lnTo>
                      <a:pt x="1641935" y="1282101"/>
                    </a:lnTo>
                    <a:lnTo>
                      <a:pt x="1514336" y="1229247"/>
                    </a:lnTo>
                    <a:lnTo>
                      <a:pt x="1500059" y="1255158"/>
                    </a:lnTo>
                    <a:lnTo>
                      <a:pt x="1448892" y="1328512"/>
                    </a:lnTo>
                    <a:lnTo>
                      <a:pt x="1546022" y="1425643"/>
                    </a:lnTo>
                    <a:lnTo>
                      <a:pt x="1425645" y="1546021"/>
                    </a:lnTo>
                    <a:lnTo>
                      <a:pt x="1328549" y="1448925"/>
                    </a:lnTo>
                    <a:lnTo>
                      <a:pt x="1312981" y="1462328"/>
                    </a:lnTo>
                    <a:lnTo>
                      <a:pt x="1229762" y="1515571"/>
                    </a:lnTo>
                    <a:lnTo>
                      <a:pt x="1282102" y="1641932"/>
                    </a:lnTo>
                    <a:lnTo>
                      <a:pt x="1124821" y="1707080"/>
                    </a:lnTo>
                    <a:lnTo>
                      <a:pt x="1073151" y="1582339"/>
                    </a:lnTo>
                    <a:lnTo>
                      <a:pt x="1048108" y="1589775"/>
                    </a:lnTo>
                    <a:cubicBezTo>
                      <a:pt x="1018890" y="1597172"/>
                      <a:pt x="988981" y="1602835"/>
                      <a:pt x="958498" y="1606649"/>
                    </a:cubicBezTo>
                    <a:lnTo>
                      <a:pt x="955501" y="1606835"/>
                    </a:lnTo>
                    <a:lnTo>
                      <a:pt x="955501" y="1740760"/>
                    </a:lnTo>
                    <a:lnTo>
                      <a:pt x="785261" y="1740760"/>
                    </a:lnTo>
                    <a:lnTo>
                      <a:pt x="785261" y="1607939"/>
                    </a:lnTo>
                    <a:lnTo>
                      <a:pt x="715891" y="1597352"/>
                    </a:lnTo>
                    <a:lnTo>
                      <a:pt x="666516" y="1584982"/>
                    </a:lnTo>
                    <a:lnTo>
                      <a:pt x="615942" y="1707080"/>
                    </a:lnTo>
                    <a:lnTo>
                      <a:pt x="458661" y="1641932"/>
                    </a:lnTo>
                    <a:lnTo>
                      <a:pt x="508928" y="1520575"/>
                    </a:lnTo>
                    <a:lnTo>
                      <a:pt x="480660" y="1504999"/>
                    </a:lnTo>
                    <a:lnTo>
                      <a:pt x="407307" y="1453832"/>
                    </a:lnTo>
                    <a:lnTo>
                      <a:pt x="315118" y="1546021"/>
                    </a:lnTo>
                    <a:lnTo>
                      <a:pt x="194740" y="1425643"/>
                    </a:lnTo>
                    <a:lnTo>
                      <a:pt x="286894" y="1333489"/>
                    </a:lnTo>
                    <a:lnTo>
                      <a:pt x="273491" y="1317922"/>
                    </a:lnTo>
                    <a:lnTo>
                      <a:pt x="218783" y="1232414"/>
                    </a:lnTo>
                    <a:lnTo>
                      <a:pt x="98828" y="1282101"/>
                    </a:lnTo>
                    <a:lnTo>
                      <a:pt x="33680" y="1124819"/>
                    </a:lnTo>
                    <a:lnTo>
                      <a:pt x="152714" y="1075514"/>
                    </a:lnTo>
                    <a:lnTo>
                      <a:pt x="146043" y="1053048"/>
                    </a:lnTo>
                    <a:cubicBezTo>
                      <a:pt x="138647" y="1023830"/>
                      <a:pt x="132984" y="993922"/>
                      <a:pt x="129170" y="963438"/>
                    </a:cubicBezTo>
                    <a:lnTo>
                      <a:pt x="128677" y="955500"/>
                    </a:lnTo>
                    <a:lnTo>
                      <a:pt x="0" y="955500"/>
                    </a:lnTo>
                    <a:lnTo>
                      <a:pt x="0" y="785260"/>
                    </a:lnTo>
                    <a:lnTo>
                      <a:pt x="128814" y="785260"/>
                    </a:lnTo>
                    <a:lnTo>
                      <a:pt x="134981" y="739025"/>
                    </a:lnTo>
                    <a:cubicBezTo>
                      <a:pt x="138313" y="720372"/>
                      <a:pt x="142341" y="701961"/>
                      <a:pt x="147040" y="683819"/>
                    </a:cubicBezTo>
                    <a:lnTo>
                      <a:pt x="152622" y="665208"/>
                    </a:lnTo>
                    <a:lnTo>
                      <a:pt x="33680" y="615940"/>
                    </a:lnTo>
                    <a:lnTo>
                      <a:pt x="98828" y="458659"/>
                    </a:lnTo>
                    <a:lnTo>
                      <a:pt x="219054" y="508459"/>
                    </a:lnTo>
                    <a:lnTo>
                      <a:pt x="264199" y="435381"/>
                    </a:lnTo>
                    <a:lnTo>
                      <a:pt x="286732" y="407109"/>
                    </a:lnTo>
                    <a:lnTo>
                      <a:pt x="194740" y="315117"/>
                    </a:lnTo>
                    <a:lnTo>
                      <a:pt x="315118" y="194739"/>
                    </a:lnTo>
                    <a:lnTo>
                      <a:pt x="407197" y="286817"/>
                    </a:lnTo>
                    <a:lnTo>
                      <a:pt x="460791" y="248268"/>
                    </a:lnTo>
                    <a:lnTo>
                      <a:pt x="508858" y="220014"/>
                    </a:lnTo>
                    <a:lnTo>
                      <a:pt x="458661" y="98828"/>
                    </a:lnTo>
                    <a:lnTo>
                      <a:pt x="615942" y="33679"/>
                    </a:lnTo>
                    <a:lnTo>
                      <a:pt x="666597" y="155970"/>
                    </a:lnTo>
                    <a:lnTo>
                      <a:pt x="715891" y="143408"/>
                    </a:lnTo>
                    <a:lnTo>
                      <a:pt x="785261" y="13282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73" name="任意多边形 372"/>
              <p:cNvSpPr/>
              <p:nvPr/>
            </p:nvSpPr>
            <p:spPr>
              <a:xfrm>
                <a:off x="5248157" y="1719896"/>
                <a:ext cx="1708759" cy="1708757"/>
              </a:xfrm>
              <a:custGeom>
                <a:avLst/>
                <a:gdLst>
                  <a:gd name="connsiteX0" fmla="*/ 870381 w 1740762"/>
                  <a:gd name="connsiteY0" fmla="*/ 422211 h 1740760"/>
                  <a:gd name="connsiteX1" fmla="*/ 422212 w 1740762"/>
                  <a:gd name="connsiteY1" fmla="*/ 870380 h 1740760"/>
                  <a:gd name="connsiteX2" fmla="*/ 870381 w 1740762"/>
                  <a:gd name="connsiteY2" fmla="*/ 1318549 h 1740760"/>
                  <a:gd name="connsiteX3" fmla="*/ 1318550 w 1740762"/>
                  <a:gd name="connsiteY3" fmla="*/ 870380 h 1740760"/>
                  <a:gd name="connsiteX4" fmla="*/ 870381 w 1740762"/>
                  <a:gd name="connsiteY4" fmla="*/ 422211 h 1740760"/>
                  <a:gd name="connsiteX5" fmla="*/ 785261 w 1740762"/>
                  <a:gd name="connsiteY5" fmla="*/ 0 h 1740760"/>
                  <a:gd name="connsiteX6" fmla="*/ 955501 w 1740762"/>
                  <a:gd name="connsiteY6" fmla="*/ 0 h 1740760"/>
                  <a:gd name="connsiteX7" fmla="*/ 955501 w 1740762"/>
                  <a:gd name="connsiteY7" fmla="*/ 134329 h 1740760"/>
                  <a:gd name="connsiteX8" fmla="*/ 1014988 w 1740762"/>
                  <a:gd name="connsiteY8" fmla="*/ 143408 h 1740760"/>
                  <a:gd name="connsiteX9" fmla="*/ 1073317 w 1740762"/>
                  <a:gd name="connsiteY9" fmla="*/ 158020 h 1740760"/>
                  <a:gd name="connsiteX10" fmla="*/ 1124821 w 1740762"/>
                  <a:gd name="connsiteY10" fmla="*/ 33680 h 1740760"/>
                  <a:gd name="connsiteX11" fmla="*/ 1282102 w 1740762"/>
                  <a:gd name="connsiteY11" fmla="*/ 98828 h 1740760"/>
                  <a:gd name="connsiteX12" fmla="*/ 1229998 w 1740762"/>
                  <a:gd name="connsiteY12" fmla="*/ 224619 h 1740760"/>
                  <a:gd name="connsiteX13" fmla="*/ 1250218 w 1740762"/>
                  <a:gd name="connsiteY13" fmla="*/ 235760 h 1740760"/>
                  <a:gd name="connsiteX14" fmla="*/ 1327066 w 1740762"/>
                  <a:gd name="connsiteY14" fmla="*/ 289364 h 1740760"/>
                  <a:gd name="connsiteX15" fmla="*/ 1329143 w 1740762"/>
                  <a:gd name="connsiteY15" fmla="*/ 291241 h 1740760"/>
                  <a:gd name="connsiteX16" fmla="*/ 1425645 w 1740762"/>
                  <a:gd name="connsiteY16" fmla="*/ 194739 h 1740760"/>
                  <a:gd name="connsiteX17" fmla="*/ 1546022 w 1740762"/>
                  <a:gd name="connsiteY17" fmla="*/ 315117 h 1740760"/>
                  <a:gd name="connsiteX18" fmla="*/ 1448558 w 1740762"/>
                  <a:gd name="connsiteY18" fmla="*/ 412582 h 1740760"/>
                  <a:gd name="connsiteX19" fmla="*/ 1457388 w 1740762"/>
                  <a:gd name="connsiteY19" fmla="*/ 422838 h 1740760"/>
                  <a:gd name="connsiteX20" fmla="*/ 1514167 w 1740762"/>
                  <a:gd name="connsiteY20" fmla="*/ 511583 h 1740760"/>
                  <a:gd name="connsiteX21" fmla="*/ 1641935 w 1740762"/>
                  <a:gd name="connsiteY21" fmla="*/ 458659 h 1740760"/>
                  <a:gd name="connsiteX22" fmla="*/ 1707082 w 1740762"/>
                  <a:gd name="connsiteY22" fmla="*/ 615941 h 1740760"/>
                  <a:gd name="connsiteX23" fmla="*/ 1579247 w 1740762"/>
                  <a:gd name="connsiteY23" fmla="*/ 668892 h 1740760"/>
                  <a:gd name="connsiteX24" fmla="*/ 1584835 w 1740762"/>
                  <a:gd name="connsiteY24" fmla="*/ 687711 h 1740760"/>
                  <a:gd name="connsiteX25" fmla="*/ 1601709 w 1740762"/>
                  <a:gd name="connsiteY25" fmla="*/ 777321 h 1740760"/>
                  <a:gd name="connsiteX26" fmla="*/ 1602202 w 1740762"/>
                  <a:gd name="connsiteY26" fmla="*/ 785260 h 1740760"/>
                  <a:gd name="connsiteX27" fmla="*/ 1740762 w 1740762"/>
                  <a:gd name="connsiteY27" fmla="*/ 785260 h 1740760"/>
                  <a:gd name="connsiteX28" fmla="*/ 1740762 w 1740762"/>
                  <a:gd name="connsiteY28" fmla="*/ 955500 h 1740760"/>
                  <a:gd name="connsiteX29" fmla="*/ 1602244 w 1740762"/>
                  <a:gd name="connsiteY29" fmla="*/ 955500 h 1740760"/>
                  <a:gd name="connsiteX30" fmla="*/ 1592412 w 1740762"/>
                  <a:gd name="connsiteY30" fmla="*/ 1019928 h 1740760"/>
                  <a:gd name="connsiteX31" fmla="*/ 1579385 w 1740762"/>
                  <a:gd name="connsiteY31" fmla="*/ 1071925 h 1740760"/>
                  <a:gd name="connsiteX32" fmla="*/ 1707082 w 1740762"/>
                  <a:gd name="connsiteY32" fmla="*/ 1124819 h 1740760"/>
                  <a:gd name="connsiteX33" fmla="*/ 1641935 w 1740762"/>
                  <a:gd name="connsiteY33" fmla="*/ 1282101 h 1740760"/>
                  <a:gd name="connsiteX34" fmla="*/ 1514336 w 1740762"/>
                  <a:gd name="connsiteY34" fmla="*/ 1229247 h 1740760"/>
                  <a:gd name="connsiteX35" fmla="*/ 1500059 w 1740762"/>
                  <a:gd name="connsiteY35" fmla="*/ 1255158 h 1740760"/>
                  <a:gd name="connsiteX36" fmla="*/ 1448892 w 1740762"/>
                  <a:gd name="connsiteY36" fmla="*/ 1328512 h 1740760"/>
                  <a:gd name="connsiteX37" fmla="*/ 1546022 w 1740762"/>
                  <a:gd name="connsiteY37" fmla="*/ 1425643 h 1740760"/>
                  <a:gd name="connsiteX38" fmla="*/ 1425645 w 1740762"/>
                  <a:gd name="connsiteY38" fmla="*/ 1546021 h 1740760"/>
                  <a:gd name="connsiteX39" fmla="*/ 1328549 w 1740762"/>
                  <a:gd name="connsiteY39" fmla="*/ 1448925 h 1740760"/>
                  <a:gd name="connsiteX40" fmla="*/ 1312981 w 1740762"/>
                  <a:gd name="connsiteY40" fmla="*/ 1462328 h 1740760"/>
                  <a:gd name="connsiteX41" fmla="*/ 1229762 w 1740762"/>
                  <a:gd name="connsiteY41" fmla="*/ 1515571 h 1740760"/>
                  <a:gd name="connsiteX42" fmla="*/ 1282102 w 1740762"/>
                  <a:gd name="connsiteY42" fmla="*/ 1641932 h 1740760"/>
                  <a:gd name="connsiteX43" fmla="*/ 1124821 w 1740762"/>
                  <a:gd name="connsiteY43" fmla="*/ 1707080 h 1740760"/>
                  <a:gd name="connsiteX44" fmla="*/ 1073151 w 1740762"/>
                  <a:gd name="connsiteY44" fmla="*/ 1582339 h 1740760"/>
                  <a:gd name="connsiteX45" fmla="*/ 1048108 w 1740762"/>
                  <a:gd name="connsiteY45" fmla="*/ 1589775 h 1740760"/>
                  <a:gd name="connsiteX46" fmla="*/ 958498 w 1740762"/>
                  <a:gd name="connsiteY46" fmla="*/ 1606649 h 1740760"/>
                  <a:gd name="connsiteX47" fmla="*/ 955501 w 1740762"/>
                  <a:gd name="connsiteY47" fmla="*/ 1606835 h 1740760"/>
                  <a:gd name="connsiteX48" fmla="*/ 955501 w 1740762"/>
                  <a:gd name="connsiteY48" fmla="*/ 1740760 h 1740760"/>
                  <a:gd name="connsiteX49" fmla="*/ 785261 w 1740762"/>
                  <a:gd name="connsiteY49" fmla="*/ 1740760 h 1740760"/>
                  <a:gd name="connsiteX50" fmla="*/ 785261 w 1740762"/>
                  <a:gd name="connsiteY50" fmla="*/ 1607939 h 1740760"/>
                  <a:gd name="connsiteX51" fmla="*/ 715891 w 1740762"/>
                  <a:gd name="connsiteY51" fmla="*/ 1597352 h 1740760"/>
                  <a:gd name="connsiteX52" fmla="*/ 666516 w 1740762"/>
                  <a:gd name="connsiteY52" fmla="*/ 1584982 h 1740760"/>
                  <a:gd name="connsiteX53" fmla="*/ 615942 w 1740762"/>
                  <a:gd name="connsiteY53" fmla="*/ 1707080 h 1740760"/>
                  <a:gd name="connsiteX54" fmla="*/ 458661 w 1740762"/>
                  <a:gd name="connsiteY54" fmla="*/ 1641932 h 1740760"/>
                  <a:gd name="connsiteX55" fmla="*/ 508928 w 1740762"/>
                  <a:gd name="connsiteY55" fmla="*/ 1520575 h 1740760"/>
                  <a:gd name="connsiteX56" fmla="*/ 480660 w 1740762"/>
                  <a:gd name="connsiteY56" fmla="*/ 1504999 h 1740760"/>
                  <a:gd name="connsiteX57" fmla="*/ 407307 w 1740762"/>
                  <a:gd name="connsiteY57" fmla="*/ 1453832 h 1740760"/>
                  <a:gd name="connsiteX58" fmla="*/ 315118 w 1740762"/>
                  <a:gd name="connsiteY58" fmla="*/ 1546021 h 1740760"/>
                  <a:gd name="connsiteX59" fmla="*/ 194740 w 1740762"/>
                  <a:gd name="connsiteY59" fmla="*/ 1425643 h 1740760"/>
                  <a:gd name="connsiteX60" fmla="*/ 286894 w 1740762"/>
                  <a:gd name="connsiteY60" fmla="*/ 1333489 h 1740760"/>
                  <a:gd name="connsiteX61" fmla="*/ 273491 w 1740762"/>
                  <a:gd name="connsiteY61" fmla="*/ 1317922 h 1740760"/>
                  <a:gd name="connsiteX62" fmla="*/ 218783 w 1740762"/>
                  <a:gd name="connsiteY62" fmla="*/ 1232414 h 1740760"/>
                  <a:gd name="connsiteX63" fmla="*/ 98828 w 1740762"/>
                  <a:gd name="connsiteY63" fmla="*/ 1282101 h 1740760"/>
                  <a:gd name="connsiteX64" fmla="*/ 33680 w 1740762"/>
                  <a:gd name="connsiteY64" fmla="*/ 1124819 h 1740760"/>
                  <a:gd name="connsiteX65" fmla="*/ 152714 w 1740762"/>
                  <a:gd name="connsiteY65" fmla="*/ 1075514 h 1740760"/>
                  <a:gd name="connsiteX66" fmla="*/ 146043 w 1740762"/>
                  <a:gd name="connsiteY66" fmla="*/ 1053048 h 1740760"/>
                  <a:gd name="connsiteX67" fmla="*/ 129170 w 1740762"/>
                  <a:gd name="connsiteY67" fmla="*/ 963438 h 1740760"/>
                  <a:gd name="connsiteX68" fmla="*/ 128677 w 1740762"/>
                  <a:gd name="connsiteY68" fmla="*/ 955500 h 1740760"/>
                  <a:gd name="connsiteX69" fmla="*/ 0 w 1740762"/>
                  <a:gd name="connsiteY69" fmla="*/ 955500 h 1740760"/>
                  <a:gd name="connsiteX70" fmla="*/ 0 w 1740762"/>
                  <a:gd name="connsiteY70" fmla="*/ 785260 h 1740760"/>
                  <a:gd name="connsiteX71" fmla="*/ 128814 w 1740762"/>
                  <a:gd name="connsiteY71" fmla="*/ 785260 h 1740760"/>
                  <a:gd name="connsiteX72" fmla="*/ 134981 w 1740762"/>
                  <a:gd name="connsiteY72" fmla="*/ 739025 h 1740760"/>
                  <a:gd name="connsiteX73" fmla="*/ 147040 w 1740762"/>
                  <a:gd name="connsiteY73" fmla="*/ 683819 h 1740760"/>
                  <a:gd name="connsiteX74" fmla="*/ 152622 w 1740762"/>
                  <a:gd name="connsiteY74" fmla="*/ 665208 h 1740760"/>
                  <a:gd name="connsiteX75" fmla="*/ 33680 w 1740762"/>
                  <a:gd name="connsiteY75" fmla="*/ 615940 h 1740760"/>
                  <a:gd name="connsiteX76" fmla="*/ 98828 w 1740762"/>
                  <a:gd name="connsiteY76" fmla="*/ 458659 h 1740760"/>
                  <a:gd name="connsiteX77" fmla="*/ 219054 w 1740762"/>
                  <a:gd name="connsiteY77" fmla="*/ 508459 h 1740760"/>
                  <a:gd name="connsiteX78" fmla="*/ 264199 w 1740762"/>
                  <a:gd name="connsiteY78" fmla="*/ 435381 h 1740760"/>
                  <a:gd name="connsiteX79" fmla="*/ 286732 w 1740762"/>
                  <a:gd name="connsiteY79" fmla="*/ 407109 h 1740760"/>
                  <a:gd name="connsiteX80" fmla="*/ 194740 w 1740762"/>
                  <a:gd name="connsiteY80" fmla="*/ 315117 h 1740760"/>
                  <a:gd name="connsiteX81" fmla="*/ 315118 w 1740762"/>
                  <a:gd name="connsiteY81" fmla="*/ 194739 h 1740760"/>
                  <a:gd name="connsiteX82" fmla="*/ 407197 w 1740762"/>
                  <a:gd name="connsiteY82" fmla="*/ 286817 h 1740760"/>
                  <a:gd name="connsiteX83" fmla="*/ 460791 w 1740762"/>
                  <a:gd name="connsiteY83" fmla="*/ 248268 h 1740760"/>
                  <a:gd name="connsiteX84" fmla="*/ 508858 w 1740762"/>
                  <a:gd name="connsiteY84" fmla="*/ 220014 h 1740760"/>
                  <a:gd name="connsiteX85" fmla="*/ 458661 w 1740762"/>
                  <a:gd name="connsiteY85" fmla="*/ 98828 h 1740760"/>
                  <a:gd name="connsiteX86" fmla="*/ 615942 w 1740762"/>
                  <a:gd name="connsiteY86" fmla="*/ 33679 h 1740760"/>
                  <a:gd name="connsiteX87" fmla="*/ 666597 w 1740762"/>
                  <a:gd name="connsiteY87" fmla="*/ 155970 h 1740760"/>
                  <a:gd name="connsiteX88" fmla="*/ 715891 w 1740762"/>
                  <a:gd name="connsiteY88" fmla="*/ 143408 h 1740760"/>
                  <a:gd name="connsiteX89" fmla="*/ 785261 w 1740762"/>
                  <a:gd name="connsiteY89" fmla="*/ 132820 h 17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762" h="1740760">
                    <a:moveTo>
                      <a:pt x="870381" y="422211"/>
                    </a:moveTo>
                    <a:cubicBezTo>
                      <a:pt x="622864" y="422211"/>
                      <a:pt x="422212" y="622863"/>
                      <a:pt x="422212" y="870380"/>
                    </a:cubicBezTo>
                    <a:cubicBezTo>
                      <a:pt x="422212" y="1117897"/>
                      <a:pt x="622864" y="1318549"/>
                      <a:pt x="870381" y="1318549"/>
                    </a:cubicBezTo>
                    <a:cubicBezTo>
                      <a:pt x="1117898" y="1318549"/>
                      <a:pt x="1318550" y="1117897"/>
                      <a:pt x="1318550" y="870380"/>
                    </a:cubicBezTo>
                    <a:cubicBezTo>
                      <a:pt x="1318550" y="622863"/>
                      <a:pt x="1117898" y="422211"/>
                      <a:pt x="870381" y="422211"/>
                    </a:cubicBezTo>
                    <a:close/>
                    <a:moveTo>
                      <a:pt x="785261" y="0"/>
                    </a:moveTo>
                    <a:lnTo>
                      <a:pt x="955501" y="0"/>
                    </a:lnTo>
                    <a:lnTo>
                      <a:pt x="955501" y="134329"/>
                    </a:lnTo>
                    <a:lnTo>
                      <a:pt x="1014988" y="143408"/>
                    </a:lnTo>
                    <a:lnTo>
                      <a:pt x="1073317" y="158020"/>
                    </a:lnTo>
                    <a:lnTo>
                      <a:pt x="1124821" y="33680"/>
                    </a:lnTo>
                    <a:lnTo>
                      <a:pt x="1282102" y="98828"/>
                    </a:lnTo>
                    <a:lnTo>
                      <a:pt x="1229998" y="224619"/>
                    </a:lnTo>
                    <a:lnTo>
                      <a:pt x="1250218" y="235760"/>
                    </a:lnTo>
                    <a:cubicBezTo>
                      <a:pt x="1276992" y="252029"/>
                      <a:pt x="1302655" y="269943"/>
                      <a:pt x="1327066" y="289364"/>
                    </a:cubicBezTo>
                    <a:lnTo>
                      <a:pt x="1329143" y="291241"/>
                    </a:lnTo>
                    <a:lnTo>
                      <a:pt x="1425645" y="194739"/>
                    </a:lnTo>
                    <a:lnTo>
                      <a:pt x="1546022" y="315117"/>
                    </a:lnTo>
                    <a:lnTo>
                      <a:pt x="1448558" y="412582"/>
                    </a:lnTo>
                    <a:lnTo>
                      <a:pt x="1457388" y="422838"/>
                    </a:lnTo>
                    <a:lnTo>
                      <a:pt x="1514167" y="511583"/>
                    </a:lnTo>
                    <a:lnTo>
                      <a:pt x="1641935" y="458659"/>
                    </a:lnTo>
                    <a:lnTo>
                      <a:pt x="1707082" y="615941"/>
                    </a:lnTo>
                    <a:lnTo>
                      <a:pt x="1579247" y="668892"/>
                    </a:lnTo>
                    <a:lnTo>
                      <a:pt x="1584835" y="687711"/>
                    </a:lnTo>
                    <a:cubicBezTo>
                      <a:pt x="1592232" y="716929"/>
                      <a:pt x="1597895" y="746838"/>
                      <a:pt x="1601709" y="777321"/>
                    </a:cubicBezTo>
                    <a:lnTo>
                      <a:pt x="1602202" y="785260"/>
                    </a:lnTo>
                    <a:lnTo>
                      <a:pt x="1740762" y="785260"/>
                    </a:lnTo>
                    <a:lnTo>
                      <a:pt x="1740762" y="955500"/>
                    </a:lnTo>
                    <a:lnTo>
                      <a:pt x="1602244" y="955500"/>
                    </a:lnTo>
                    <a:lnTo>
                      <a:pt x="1592412" y="1019928"/>
                    </a:lnTo>
                    <a:lnTo>
                      <a:pt x="1579385" y="1071925"/>
                    </a:lnTo>
                    <a:lnTo>
                      <a:pt x="1707082" y="1124819"/>
                    </a:lnTo>
                    <a:lnTo>
                      <a:pt x="1641935" y="1282101"/>
                    </a:lnTo>
                    <a:lnTo>
                      <a:pt x="1514336" y="1229247"/>
                    </a:lnTo>
                    <a:lnTo>
                      <a:pt x="1500059" y="1255158"/>
                    </a:lnTo>
                    <a:lnTo>
                      <a:pt x="1448892" y="1328512"/>
                    </a:lnTo>
                    <a:lnTo>
                      <a:pt x="1546022" y="1425643"/>
                    </a:lnTo>
                    <a:lnTo>
                      <a:pt x="1425645" y="1546021"/>
                    </a:lnTo>
                    <a:lnTo>
                      <a:pt x="1328549" y="1448925"/>
                    </a:lnTo>
                    <a:lnTo>
                      <a:pt x="1312981" y="1462328"/>
                    </a:lnTo>
                    <a:lnTo>
                      <a:pt x="1229762" y="1515571"/>
                    </a:lnTo>
                    <a:lnTo>
                      <a:pt x="1282102" y="1641932"/>
                    </a:lnTo>
                    <a:lnTo>
                      <a:pt x="1124821" y="1707080"/>
                    </a:lnTo>
                    <a:lnTo>
                      <a:pt x="1073151" y="1582339"/>
                    </a:lnTo>
                    <a:lnTo>
                      <a:pt x="1048108" y="1589775"/>
                    </a:lnTo>
                    <a:cubicBezTo>
                      <a:pt x="1018890" y="1597172"/>
                      <a:pt x="988981" y="1602835"/>
                      <a:pt x="958498" y="1606649"/>
                    </a:cubicBezTo>
                    <a:lnTo>
                      <a:pt x="955501" y="1606835"/>
                    </a:lnTo>
                    <a:lnTo>
                      <a:pt x="955501" y="1740760"/>
                    </a:lnTo>
                    <a:lnTo>
                      <a:pt x="785261" y="1740760"/>
                    </a:lnTo>
                    <a:lnTo>
                      <a:pt x="785261" y="1607939"/>
                    </a:lnTo>
                    <a:lnTo>
                      <a:pt x="715891" y="1597352"/>
                    </a:lnTo>
                    <a:lnTo>
                      <a:pt x="666516" y="1584982"/>
                    </a:lnTo>
                    <a:lnTo>
                      <a:pt x="615942" y="1707080"/>
                    </a:lnTo>
                    <a:lnTo>
                      <a:pt x="458661" y="1641932"/>
                    </a:lnTo>
                    <a:lnTo>
                      <a:pt x="508928" y="1520575"/>
                    </a:lnTo>
                    <a:lnTo>
                      <a:pt x="480660" y="1504999"/>
                    </a:lnTo>
                    <a:lnTo>
                      <a:pt x="407307" y="1453832"/>
                    </a:lnTo>
                    <a:lnTo>
                      <a:pt x="315118" y="1546021"/>
                    </a:lnTo>
                    <a:lnTo>
                      <a:pt x="194740" y="1425643"/>
                    </a:lnTo>
                    <a:lnTo>
                      <a:pt x="286894" y="1333489"/>
                    </a:lnTo>
                    <a:lnTo>
                      <a:pt x="273491" y="1317922"/>
                    </a:lnTo>
                    <a:lnTo>
                      <a:pt x="218783" y="1232414"/>
                    </a:lnTo>
                    <a:lnTo>
                      <a:pt x="98828" y="1282101"/>
                    </a:lnTo>
                    <a:lnTo>
                      <a:pt x="33680" y="1124819"/>
                    </a:lnTo>
                    <a:lnTo>
                      <a:pt x="152714" y="1075514"/>
                    </a:lnTo>
                    <a:lnTo>
                      <a:pt x="146043" y="1053048"/>
                    </a:lnTo>
                    <a:cubicBezTo>
                      <a:pt x="138647" y="1023830"/>
                      <a:pt x="132984" y="993922"/>
                      <a:pt x="129170" y="963438"/>
                    </a:cubicBezTo>
                    <a:lnTo>
                      <a:pt x="128677" y="955500"/>
                    </a:lnTo>
                    <a:lnTo>
                      <a:pt x="0" y="955500"/>
                    </a:lnTo>
                    <a:lnTo>
                      <a:pt x="0" y="785260"/>
                    </a:lnTo>
                    <a:lnTo>
                      <a:pt x="128814" y="785260"/>
                    </a:lnTo>
                    <a:lnTo>
                      <a:pt x="134981" y="739025"/>
                    </a:lnTo>
                    <a:cubicBezTo>
                      <a:pt x="138313" y="720372"/>
                      <a:pt x="142341" y="701961"/>
                      <a:pt x="147040" y="683819"/>
                    </a:cubicBezTo>
                    <a:lnTo>
                      <a:pt x="152622" y="665208"/>
                    </a:lnTo>
                    <a:lnTo>
                      <a:pt x="33680" y="615940"/>
                    </a:lnTo>
                    <a:lnTo>
                      <a:pt x="98828" y="458659"/>
                    </a:lnTo>
                    <a:lnTo>
                      <a:pt x="219054" y="508459"/>
                    </a:lnTo>
                    <a:lnTo>
                      <a:pt x="264199" y="435381"/>
                    </a:lnTo>
                    <a:lnTo>
                      <a:pt x="286732" y="407109"/>
                    </a:lnTo>
                    <a:lnTo>
                      <a:pt x="194740" y="315117"/>
                    </a:lnTo>
                    <a:lnTo>
                      <a:pt x="315118" y="194739"/>
                    </a:lnTo>
                    <a:lnTo>
                      <a:pt x="407197" y="286817"/>
                    </a:lnTo>
                    <a:lnTo>
                      <a:pt x="460791" y="248268"/>
                    </a:lnTo>
                    <a:lnTo>
                      <a:pt x="508858" y="220014"/>
                    </a:lnTo>
                    <a:lnTo>
                      <a:pt x="458661" y="98828"/>
                    </a:lnTo>
                    <a:lnTo>
                      <a:pt x="615942" y="33679"/>
                    </a:lnTo>
                    <a:lnTo>
                      <a:pt x="666597" y="155970"/>
                    </a:lnTo>
                    <a:lnTo>
                      <a:pt x="715891" y="143408"/>
                    </a:lnTo>
                    <a:lnTo>
                      <a:pt x="785261" y="13282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91" name="任意多边形 390"/>
            <p:cNvSpPr/>
            <p:nvPr/>
          </p:nvSpPr>
          <p:spPr>
            <a:xfrm>
              <a:off x="2982021" y="2313284"/>
              <a:ext cx="436601" cy="436660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solidFill>
              <a:srgbClr val="FA78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92" name="任意多边形 391"/>
            <p:cNvSpPr/>
            <p:nvPr/>
          </p:nvSpPr>
          <p:spPr>
            <a:xfrm>
              <a:off x="3370019" y="2199012"/>
              <a:ext cx="326481" cy="326525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solidFill>
              <a:srgbClr val="E341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393" name="组合 392"/>
            <p:cNvGrpSpPr/>
            <p:nvPr/>
          </p:nvGrpSpPr>
          <p:grpSpPr>
            <a:xfrm>
              <a:off x="2894801" y="1635830"/>
              <a:ext cx="699508" cy="699604"/>
              <a:chOff x="1325410" y="1372730"/>
              <a:chExt cx="1251559" cy="1251561"/>
            </a:xfrm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4" name="任意多边形 393"/>
              <p:cNvSpPr/>
              <p:nvPr/>
            </p:nvSpPr>
            <p:spPr>
              <a:xfrm>
                <a:off x="1325410" y="1372730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FA783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5" name="任意多边形 394"/>
              <p:cNvSpPr/>
              <p:nvPr/>
            </p:nvSpPr>
            <p:spPr>
              <a:xfrm rot="5400000">
                <a:off x="1951189" y="137273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E3413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6" name="任意多边形 395"/>
              <p:cNvSpPr/>
              <p:nvPr/>
            </p:nvSpPr>
            <p:spPr>
              <a:xfrm rot="10800000">
                <a:off x="1951187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FA783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7" name="任意多边形 396"/>
              <p:cNvSpPr/>
              <p:nvPr/>
            </p:nvSpPr>
            <p:spPr>
              <a:xfrm rot="16200000">
                <a:off x="1325411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solidFill>
                <a:srgbClr val="E3413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98" name="椭圆 397"/>
            <p:cNvSpPr/>
            <p:nvPr/>
          </p:nvSpPr>
          <p:spPr>
            <a:xfrm rot="1860000">
              <a:off x="3289225" y="2185596"/>
              <a:ext cx="19279" cy="19282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9" tIns="34295" rIns="68589" bIns="3429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93" name="文本框 9"/>
          <p:cNvSpPr txBox="1"/>
          <p:nvPr/>
        </p:nvSpPr>
        <p:spPr>
          <a:xfrm>
            <a:off x="2556570" y="3182696"/>
            <a:ext cx="1577143" cy="328937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marL="0" lvl="1" algn="ctr"/>
            <a:r>
              <a:rPr lang="zh-CN" altLang="en-US" sz="1800" b="1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1800" b="1" dirty="0">
              <a:solidFill>
                <a:srgbClr val="FA783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2426775" y="3652664"/>
            <a:ext cx="178204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DAF5077F-3BF9-6954-A382-62BF912CE325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2C5848C5-8C6C-7D6B-46BA-A11F092EA6DA}"/>
              </a:ext>
            </a:extLst>
          </p:cNvPr>
          <p:cNvSpPr txBox="1"/>
          <p:nvPr/>
        </p:nvSpPr>
        <p:spPr>
          <a:xfrm>
            <a:off x="4682598" y="1452013"/>
            <a:ext cx="1577143" cy="328937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marL="0" lvl="1" algn="ctr"/>
            <a:r>
              <a:rPr lang="zh-CN" altLang="en-US" sz="1800" b="1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1800" b="1" dirty="0">
              <a:solidFill>
                <a:srgbClr val="FA783A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1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>
          <a:xfrm rot="12552175" flipV="1">
            <a:off x="3835104" y="4034284"/>
            <a:ext cx="994583" cy="117752"/>
          </a:xfrm>
          <a:prstGeom prst="rect">
            <a:avLst/>
          </a:prstGeom>
          <a:solidFill>
            <a:srgbClr val="E3413E"/>
          </a:solidFill>
          <a:ln w="285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 rot="20152320">
            <a:off x="3835104" y="3308673"/>
            <a:ext cx="994583" cy="117752"/>
          </a:xfrm>
          <a:prstGeom prst="rect">
            <a:avLst/>
          </a:prstGeom>
          <a:solidFill>
            <a:srgbClr val="FA783A"/>
          </a:solidFill>
          <a:ln w="285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137" name="矩形 136"/>
          <p:cNvSpPr/>
          <p:nvPr/>
        </p:nvSpPr>
        <p:spPr>
          <a:xfrm rot="1447680" flipV="1">
            <a:off x="3878202" y="2598157"/>
            <a:ext cx="994583" cy="117752"/>
          </a:xfrm>
          <a:prstGeom prst="rect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noFill/>
            <a:prstDash val="solid"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1620466" y="4106353"/>
            <a:ext cx="2745998" cy="404143"/>
            <a:chOff x="2463800" y="2482850"/>
            <a:chExt cx="3660695" cy="538691"/>
          </a:xfrm>
        </p:grpSpPr>
        <p:sp>
          <p:nvSpPr>
            <p:cNvPr id="181" name="任意多边形 180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 flipH="1">
            <a:off x="4309585" y="3373377"/>
            <a:ext cx="2745998" cy="404143"/>
            <a:chOff x="2463800" y="2482850"/>
            <a:chExt cx="3660695" cy="538691"/>
          </a:xfrm>
        </p:grpSpPr>
        <p:sp>
          <p:nvSpPr>
            <p:cNvPr id="202" name="任意多边形 201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21066" y="3010501"/>
            <a:ext cx="751414" cy="752707"/>
            <a:chOff x="7021066" y="2621408"/>
            <a:chExt cx="751414" cy="752707"/>
          </a:xfrm>
        </p:grpSpPr>
        <p:grpSp>
          <p:nvGrpSpPr>
            <p:cNvPr id="254" name="组合 253"/>
            <p:cNvGrpSpPr/>
            <p:nvPr/>
          </p:nvGrpSpPr>
          <p:grpSpPr>
            <a:xfrm>
              <a:off x="7021066" y="2621408"/>
              <a:ext cx="751414" cy="752707"/>
              <a:chOff x="5052187" y="3729874"/>
              <a:chExt cx="1001712" cy="1003300"/>
            </a:xfrm>
          </p:grpSpPr>
          <p:sp>
            <p:nvSpPr>
              <p:cNvPr id="255" name="MH_Other_13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5052187" y="3729874"/>
                <a:ext cx="1001712" cy="10033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6600000" scaled="0"/>
                <a:tileRect/>
              </a:gradFill>
              <a:ln w="127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88900" dir="2700000" algn="tl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/>
                  <a:cs typeface="+mn-cs"/>
                </a:endParaRPr>
              </a:p>
            </p:txBody>
          </p:sp>
          <p:sp>
            <p:nvSpPr>
              <p:cNvPr id="256" name="MH_Other_14"/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5172075" y="3850244"/>
                <a:ext cx="761814" cy="761814"/>
              </a:xfrm>
              <a:prstGeom prst="ellipse">
                <a:avLst/>
              </a:prstGeom>
              <a:solidFill>
                <a:srgbClr val="FA783A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造字工房悦黑（非商用）常规体"/>
                  <a:cs typeface="+mn-cs"/>
                </a:endParaRPr>
              </a:p>
            </p:txBody>
          </p:sp>
        </p:grpSp>
        <p:sp>
          <p:nvSpPr>
            <p:cNvPr id="264" name="文本框 9"/>
            <p:cNvSpPr txBox="1"/>
            <p:nvPr/>
          </p:nvSpPr>
          <p:spPr>
            <a:xfrm>
              <a:off x="7165082" y="2891680"/>
              <a:ext cx="481997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</a:t>
              </a:r>
              <a:endParaRPr lang="en-US" altLang="ko-KR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 rot="20152320">
            <a:off x="3878202" y="1836828"/>
            <a:ext cx="994583" cy="117752"/>
          </a:xfrm>
          <a:prstGeom prst="rect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577793" y="2003516"/>
            <a:ext cx="922993" cy="1030129"/>
            <a:chOff x="3550563" y="1638477"/>
            <a:chExt cx="922993" cy="1030129"/>
          </a:xfrm>
        </p:grpSpPr>
        <p:grpSp>
          <p:nvGrpSpPr>
            <p:cNvPr id="86" name="组合 85"/>
            <p:cNvGrpSpPr/>
            <p:nvPr/>
          </p:nvGrpSpPr>
          <p:grpSpPr>
            <a:xfrm>
              <a:off x="3550563" y="1638477"/>
              <a:ext cx="922993" cy="1030129"/>
              <a:chOff x="6474776" y="1019119"/>
              <a:chExt cx="1230443" cy="1373082"/>
            </a:xfrm>
          </p:grpSpPr>
          <p:sp>
            <p:nvSpPr>
              <p:cNvPr id="88" name="任意多边形 87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9" name="圆角矩形 8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87" name="文本框 2"/>
            <p:cNvSpPr txBox="1"/>
            <p:nvPr/>
          </p:nvSpPr>
          <p:spPr>
            <a:xfrm>
              <a:off x="3580655" y="1715298"/>
              <a:ext cx="461882" cy="3463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EC6C3E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rgbClr val="EC6C3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flipH="1">
            <a:off x="4309585" y="1938938"/>
            <a:ext cx="2745998" cy="404143"/>
            <a:chOff x="2463800" y="2482850"/>
            <a:chExt cx="3660695" cy="538691"/>
          </a:xfrm>
        </p:grpSpPr>
        <p:sp>
          <p:nvSpPr>
            <p:cNvPr id="92" name="任意多边形 91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010384" y="1601028"/>
            <a:ext cx="751414" cy="751517"/>
            <a:chOff x="7010384" y="1211935"/>
            <a:chExt cx="751414" cy="751517"/>
          </a:xfrm>
        </p:grpSpPr>
        <p:grpSp>
          <p:nvGrpSpPr>
            <p:cNvPr id="95" name="组合 94"/>
            <p:cNvGrpSpPr/>
            <p:nvPr/>
          </p:nvGrpSpPr>
          <p:grpSpPr>
            <a:xfrm>
              <a:off x="7010384" y="1211935"/>
              <a:ext cx="751414" cy="751517"/>
              <a:chOff x="4964170" y="1531186"/>
              <a:chExt cx="1001712" cy="1001713"/>
            </a:xfrm>
          </p:grpSpPr>
          <p:sp>
            <p:nvSpPr>
              <p:cNvPr id="97" name="MH_Other_7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4964170" y="1531186"/>
                <a:ext cx="1001712" cy="100171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6600000" scaled="0"/>
                <a:tileRect/>
              </a:gradFill>
              <a:ln w="127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88900" dir="2700000" algn="tl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/>
                  <a:cs typeface="+mn-cs"/>
                </a:endParaRPr>
              </a:p>
            </p:txBody>
          </p:sp>
          <p:sp>
            <p:nvSpPr>
              <p:cNvPr id="98" name="MH_Other_8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5076825" y="1643832"/>
                <a:ext cx="776280" cy="776280"/>
              </a:xfrm>
              <a:prstGeom prst="ellipse">
                <a:avLst/>
              </a:prstGeom>
              <a:solidFill>
                <a:srgbClr val="F17445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造字工房悦黑（非商用）常规体"/>
                  <a:cs typeface="+mn-cs"/>
                </a:endParaRPr>
              </a:p>
            </p:txBody>
          </p:sp>
        </p:grpSp>
        <p:sp>
          <p:nvSpPr>
            <p:cNvPr id="96" name="文本框 9"/>
            <p:cNvSpPr txBox="1"/>
            <p:nvPr/>
          </p:nvSpPr>
          <p:spPr>
            <a:xfrm>
              <a:off x="7165082" y="1469280"/>
              <a:ext cx="481997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</a:t>
              </a:r>
              <a:endParaRPr lang="en-US" altLang="ko-KR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9" name="矩形 98"/>
          <p:cNvSpPr/>
          <p:nvPr/>
        </p:nvSpPr>
        <p:spPr>
          <a:xfrm>
            <a:off x="5330059" y="2002389"/>
            <a:ext cx="702756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1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添加内容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4626672" y="2747753"/>
            <a:ext cx="922993" cy="1037568"/>
            <a:chOff x="4626672" y="2358660"/>
            <a:chExt cx="922993" cy="103756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626672" y="2358660"/>
              <a:ext cx="922993" cy="1037568"/>
              <a:chOff x="6474776" y="1019119"/>
              <a:chExt cx="1230443" cy="1382997"/>
            </a:xfrm>
          </p:grpSpPr>
          <p:sp>
            <p:nvSpPr>
              <p:cNvPr id="103" name="任意多边形 102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 rot="2760000">
                <a:off x="6517262" y="1296982"/>
                <a:ext cx="1298064" cy="912203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02" name="文本框 89"/>
            <p:cNvSpPr txBox="1"/>
            <p:nvPr/>
          </p:nvSpPr>
          <p:spPr>
            <a:xfrm>
              <a:off x="4638114" y="2439421"/>
              <a:ext cx="461882" cy="3463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E3413E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rgbClr val="E3413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620466" y="2653922"/>
            <a:ext cx="2745998" cy="404143"/>
            <a:chOff x="2463800" y="2482850"/>
            <a:chExt cx="3660695" cy="538691"/>
          </a:xfrm>
        </p:grpSpPr>
        <p:sp>
          <p:nvSpPr>
            <p:cNvPr id="108" name="任意多边形 107"/>
            <p:cNvSpPr/>
            <p:nvPr/>
          </p:nvSpPr>
          <p:spPr>
            <a:xfrm>
              <a:off x="2463800" y="2482850"/>
              <a:ext cx="3606800" cy="495300"/>
            </a:xfrm>
            <a:custGeom>
              <a:avLst/>
              <a:gdLst>
                <a:gd name="connsiteX0" fmla="*/ 3606800 w 3606800"/>
                <a:gd name="connsiteY0" fmla="*/ 495300 h 495300"/>
                <a:gd name="connsiteX1" fmla="*/ 2552700 w 3606800"/>
                <a:gd name="connsiteY1" fmla="*/ 0 h 495300"/>
                <a:gd name="connsiteX2" fmla="*/ 0 w 3606800"/>
                <a:gd name="connsiteY2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4953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ysClr val="window" lastClr="FFFFFF"/>
              </a:solidFill>
              <a:prstDash val="dash"/>
              <a:miter lim="800000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 flipH="1" flipV="1">
              <a:off x="6043474" y="2947886"/>
              <a:ext cx="81021" cy="7365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083884" y="2250100"/>
            <a:ext cx="752606" cy="752707"/>
            <a:chOff x="1083884" y="1861007"/>
            <a:chExt cx="752606" cy="752707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083884" y="1861007"/>
              <a:ext cx="752606" cy="752707"/>
              <a:chOff x="6143681" y="2577957"/>
              <a:chExt cx="1003300" cy="1003300"/>
            </a:xfrm>
          </p:grpSpPr>
          <p:sp>
            <p:nvSpPr>
              <p:cNvPr id="114" name="MH_Other_1"/>
              <p:cNvSpPr/>
              <p:nvPr>
                <p:custDataLst>
                  <p:tags r:id="rId3"/>
                </p:custDataLst>
              </p:nvPr>
            </p:nvSpPr>
            <p:spPr>
              <a:xfrm>
                <a:off x="6143681" y="2577957"/>
                <a:ext cx="1003300" cy="10033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6600000" scaled="0"/>
                <a:tileRect/>
              </a:gradFill>
              <a:ln w="127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88900" dir="2700000" algn="tl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/>
                  <a:cs typeface="+mn-cs"/>
                </a:endParaRPr>
              </a:p>
            </p:txBody>
          </p:sp>
          <p:sp>
            <p:nvSpPr>
              <p:cNvPr id="115" name="MH_Other_2"/>
              <p:cNvSpPr/>
              <p:nvPr>
                <p:custDataLst>
                  <p:tags r:id="rId4"/>
                </p:custDataLst>
              </p:nvPr>
            </p:nvSpPr>
            <p:spPr>
              <a:xfrm>
                <a:off x="6257925" y="2692232"/>
                <a:ext cx="776022" cy="776024"/>
              </a:xfrm>
              <a:prstGeom prst="ellipse">
                <a:avLst/>
              </a:prstGeom>
              <a:solidFill>
                <a:srgbClr val="E94744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造字工房悦黑（非商用）常规体"/>
                  <a:cs typeface="+mn-cs"/>
                </a:endParaRPr>
              </a:p>
            </p:txBody>
          </p:sp>
        </p:grpSp>
        <p:sp>
          <p:nvSpPr>
            <p:cNvPr id="113" name="文本框 9"/>
            <p:cNvSpPr txBox="1"/>
            <p:nvPr/>
          </p:nvSpPr>
          <p:spPr>
            <a:xfrm>
              <a:off x="1188418" y="2104147"/>
              <a:ext cx="481997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</a:t>
              </a:r>
              <a:endParaRPr lang="en-US" altLang="ko-KR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>
            <a:off x="2375903" y="2675479"/>
            <a:ext cx="754053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添加内容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3577793" y="3466208"/>
            <a:ext cx="922993" cy="1030129"/>
            <a:chOff x="3577793" y="3090295"/>
            <a:chExt cx="922993" cy="103012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3577793" y="3090295"/>
              <a:ext cx="922993" cy="1030129"/>
              <a:chOff x="6474776" y="1019119"/>
              <a:chExt cx="1230443" cy="1373082"/>
            </a:xfrm>
          </p:grpSpPr>
          <p:sp>
            <p:nvSpPr>
              <p:cNvPr id="120" name="任意多边形 119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19" name="文本框 88"/>
            <p:cNvSpPr txBox="1"/>
            <p:nvPr/>
          </p:nvSpPr>
          <p:spPr>
            <a:xfrm>
              <a:off x="3580655" y="3168308"/>
              <a:ext cx="461882" cy="3463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FA783A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rgbClr val="FA783A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4" name="矩形 123"/>
          <p:cNvSpPr/>
          <p:nvPr/>
        </p:nvSpPr>
        <p:spPr>
          <a:xfrm>
            <a:off x="5339762" y="3395559"/>
            <a:ext cx="754053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添加内容</a:t>
            </a:r>
          </a:p>
        </p:txBody>
      </p:sp>
      <p:grpSp>
        <p:nvGrpSpPr>
          <p:cNvPr id="125" name="组合 124"/>
          <p:cNvGrpSpPr/>
          <p:nvPr/>
        </p:nvGrpSpPr>
        <p:grpSpPr>
          <a:xfrm>
            <a:off x="4626672" y="4206711"/>
            <a:ext cx="922993" cy="1030129"/>
            <a:chOff x="4626672" y="3817618"/>
            <a:chExt cx="922993" cy="1030129"/>
          </a:xfrm>
        </p:grpSpPr>
        <p:grpSp>
          <p:nvGrpSpPr>
            <p:cNvPr id="126" name="组合 125"/>
            <p:cNvGrpSpPr/>
            <p:nvPr/>
          </p:nvGrpSpPr>
          <p:grpSpPr>
            <a:xfrm>
              <a:off x="4626672" y="3817618"/>
              <a:ext cx="922993" cy="1030129"/>
              <a:chOff x="6474776" y="1019119"/>
              <a:chExt cx="1230443" cy="1373082"/>
            </a:xfrm>
          </p:grpSpPr>
          <p:sp>
            <p:nvSpPr>
              <p:cNvPr id="128" name="任意多边形 127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9" name="圆角矩形 12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30" name="圆角矩形 129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27" name="文本框 87"/>
            <p:cNvSpPr txBox="1"/>
            <p:nvPr/>
          </p:nvSpPr>
          <p:spPr>
            <a:xfrm>
              <a:off x="4638114" y="3887668"/>
              <a:ext cx="461882" cy="346356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E3413E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800" dirty="0">
                <a:solidFill>
                  <a:srgbClr val="E3413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1044402" y="3731501"/>
            <a:ext cx="752606" cy="752707"/>
            <a:chOff x="1044402" y="3342408"/>
            <a:chExt cx="752606" cy="752707"/>
          </a:xfrm>
        </p:grpSpPr>
        <p:grpSp>
          <p:nvGrpSpPr>
            <p:cNvPr id="133" name="组合 132"/>
            <p:cNvGrpSpPr/>
            <p:nvPr/>
          </p:nvGrpSpPr>
          <p:grpSpPr>
            <a:xfrm>
              <a:off x="1044402" y="3342408"/>
              <a:ext cx="752606" cy="752707"/>
              <a:chOff x="6650094" y="4483185"/>
              <a:chExt cx="1003300" cy="1003300"/>
            </a:xfrm>
          </p:grpSpPr>
          <p:sp>
            <p:nvSpPr>
              <p:cNvPr id="142" name="MH_Other_1"/>
              <p:cNvSpPr/>
              <p:nvPr>
                <p:custDataLst>
                  <p:tags r:id="rId1"/>
                </p:custDataLst>
              </p:nvPr>
            </p:nvSpPr>
            <p:spPr>
              <a:xfrm>
                <a:off x="6650094" y="4483185"/>
                <a:ext cx="1003300" cy="10033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6600000" scaled="0"/>
                <a:tileRect/>
              </a:gradFill>
              <a:ln w="12700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" dist="88900" dir="2700000" algn="tl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/>
                  <a:cs typeface="+mn-cs"/>
                </a:endParaRPr>
              </a:p>
            </p:txBody>
          </p:sp>
          <p:sp>
            <p:nvSpPr>
              <p:cNvPr id="152" name="MH_Other_2"/>
              <p:cNvSpPr/>
              <p:nvPr>
                <p:custDataLst>
                  <p:tags r:id="rId2"/>
                </p:custDataLst>
              </p:nvPr>
            </p:nvSpPr>
            <p:spPr>
              <a:xfrm>
                <a:off x="6771443" y="4604565"/>
                <a:ext cx="761812" cy="761814"/>
              </a:xfrm>
              <a:prstGeom prst="ellipse">
                <a:avLst/>
              </a:prstGeom>
              <a:solidFill>
                <a:srgbClr val="E3413E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造字工房悦黑（非商用）常规体"/>
                  <a:cs typeface="+mn-cs"/>
                </a:endParaRPr>
              </a:p>
            </p:txBody>
          </p:sp>
        </p:grpSp>
        <p:sp>
          <p:nvSpPr>
            <p:cNvPr id="134" name="文本框 9"/>
            <p:cNvSpPr txBox="1"/>
            <p:nvPr/>
          </p:nvSpPr>
          <p:spPr>
            <a:xfrm>
              <a:off x="1188418" y="3577347"/>
              <a:ext cx="481997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</a:t>
              </a:r>
              <a:endParaRPr lang="en-US" altLang="ko-KR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7" name="矩形 156"/>
          <p:cNvSpPr/>
          <p:nvPr/>
        </p:nvSpPr>
        <p:spPr>
          <a:xfrm>
            <a:off x="1974262" y="4187647"/>
            <a:ext cx="754053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ts val="375"/>
              </a:spcBef>
              <a:defRPr/>
            </a:pPr>
            <a:r>
              <a:rPr lang="zh-CN" altLang="en-US" sz="1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添加内容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4626672" y="1305453"/>
            <a:ext cx="922993" cy="1030129"/>
            <a:chOff x="4626672" y="916360"/>
            <a:chExt cx="922993" cy="1030129"/>
          </a:xfrm>
        </p:grpSpPr>
        <p:grpSp>
          <p:nvGrpSpPr>
            <p:cNvPr id="79" name="组合 78"/>
            <p:cNvGrpSpPr/>
            <p:nvPr/>
          </p:nvGrpSpPr>
          <p:grpSpPr>
            <a:xfrm>
              <a:off x="4626672" y="916360"/>
              <a:ext cx="922993" cy="1030129"/>
              <a:chOff x="6474776" y="1019119"/>
              <a:chExt cx="1230443" cy="1373082"/>
            </a:xfrm>
          </p:grpSpPr>
          <p:sp>
            <p:nvSpPr>
              <p:cNvPr id="81" name="任意多边形 80"/>
              <p:cNvSpPr/>
              <p:nvPr/>
            </p:nvSpPr>
            <p:spPr>
              <a:xfrm rot="2760000">
                <a:off x="6525414" y="1212396"/>
                <a:ext cx="1298064" cy="1061546"/>
              </a:xfrm>
              <a:custGeom>
                <a:avLst/>
                <a:gdLst>
                  <a:gd name="connsiteX0" fmla="*/ 0 w 1042479"/>
                  <a:gd name="connsiteY0" fmla="*/ 6252 h 1700366"/>
                  <a:gd name="connsiteX1" fmla="*/ 15895 w 1042479"/>
                  <a:gd name="connsiteY1" fmla="*/ 4389 h 1700366"/>
                  <a:gd name="connsiteX2" fmla="*/ 129095 w 1042479"/>
                  <a:gd name="connsiteY2" fmla="*/ 0 h 1700366"/>
                  <a:gd name="connsiteX3" fmla="*/ 717656 w 1042479"/>
                  <a:gd name="connsiteY3" fmla="*/ 0 h 1700366"/>
                  <a:gd name="connsiteX4" fmla="*/ 940785 w 1042479"/>
                  <a:gd name="connsiteY4" fmla="*/ 17273 h 1700366"/>
                  <a:gd name="connsiteX5" fmla="*/ 1014005 w 1042479"/>
                  <a:gd name="connsiteY5" fmla="*/ 31730 h 1700366"/>
                  <a:gd name="connsiteX6" fmla="*/ 1042479 w 1042479"/>
                  <a:gd name="connsiteY6" fmla="*/ 1663014 h 1700366"/>
                  <a:gd name="connsiteX7" fmla="*/ 940785 w 1042479"/>
                  <a:gd name="connsiteY7" fmla="*/ 1683093 h 1700366"/>
                  <a:gd name="connsiteX8" fmla="*/ 717655 w 1042479"/>
                  <a:gd name="connsiteY8" fmla="*/ 1700366 h 1700366"/>
                  <a:gd name="connsiteX9" fmla="*/ 129095 w 1042479"/>
                  <a:gd name="connsiteY9" fmla="*/ 1700366 h 1700366"/>
                  <a:gd name="connsiteX10" fmla="*/ 38428 w 1042479"/>
                  <a:gd name="connsiteY10" fmla="*/ 1696850 h 170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2479" h="1700366">
                    <a:moveTo>
                      <a:pt x="0" y="6252"/>
                    </a:moveTo>
                    <a:lnTo>
                      <a:pt x="15895" y="4389"/>
                    </a:lnTo>
                    <a:cubicBezTo>
                      <a:pt x="53114" y="1487"/>
                      <a:pt x="90879" y="0"/>
                      <a:pt x="129095" y="0"/>
                    </a:cubicBezTo>
                    <a:lnTo>
                      <a:pt x="717656" y="0"/>
                    </a:lnTo>
                    <a:cubicBezTo>
                      <a:pt x="794088" y="0"/>
                      <a:pt x="868712" y="5948"/>
                      <a:pt x="940785" y="17273"/>
                    </a:cubicBezTo>
                    <a:lnTo>
                      <a:pt x="1014005" y="31730"/>
                    </a:lnTo>
                    <a:lnTo>
                      <a:pt x="1042479" y="1663014"/>
                    </a:lnTo>
                    <a:lnTo>
                      <a:pt x="940785" y="1683093"/>
                    </a:lnTo>
                    <a:cubicBezTo>
                      <a:pt x="868712" y="1694418"/>
                      <a:pt x="794088" y="1700366"/>
                      <a:pt x="717655" y="1700366"/>
                    </a:cubicBezTo>
                    <a:lnTo>
                      <a:pt x="129095" y="1700366"/>
                    </a:lnTo>
                    <a:lnTo>
                      <a:pt x="38428" y="1696850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>
                      <a:alpha val="50000"/>
                    </a:sysClr>
                  </a:gs>
                  <a:gs pos="100000">
                    <a:srgbClr val="EBEBEB">
                      <a:alpha val="0"/>
                    </a:srgbClr>
                  </a:gs>
                </a:gsLst>
                <a:lin ang="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76200"/>
              </a:effectLst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name="adj" fmla="val 8667"/>
                </a:avLst>
              </a:prstGeom>
              <a:gradFill flip="none" rotWithShape="1">
                <a:gsLst>
                  <a:gs pos="1000">
                    <a:sysClr val="window" lastClr="FFFFFF">
                      <a:lumMod val="80000"/>
                    </a:sysClr>
                  </a:gs>
                  <a:gs pos="100000">
                    <a:sysClr val="window" lastClr="FFFFFF">
                      <a:lumMod val="99000"/>
                    </a:sysClr>
                  </a:gs>
                </a:gsLst>
                <a:lin ang="2700000" scaled="1"/>
                <a:tileRect/>
              </a:gradFill>
              <a:ln w="190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397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80" name="Freeform 48"/>
            <p:cNvSpPr>
              <a:spLocks noEditPoints="1"/>
            </p:cNvSpPr>
            <p:nvPr/>
          </p:nvSpPr>
          <p:spPr bwMode="auto">
            <a:xfrm>
              <a:off x="4755860" y="1005460"/>
              <a:ext cx="280299" cy="304896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A4E6770D-912D-F3DF-CFAF-40F9A142BF84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1673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84" grpId="0" animBg="1"/>
      <p:bldP spid="99" grpId="0"/>
      <p:bldP spid="116" grpId="0"/>
      <p:bldP spid="124" grpId="0"/>
      <p:bldP spid="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连接符 51"/>
          <p:cNvCxnSpPr>
            <a:stCxn id="53" idx="6"/>
          </p:cNvCxnSpPr>
          <p:nvPr/>
        </p:nvCxnSpPr>
        <p:spPr>
          <a:xfrm>
            <a:off x="1263390" y="3368113"/>
            <a:ext cx="6519646" cy="0"/>
          </a:xfrm>
          <a:prstGeom prst="line">
            <a:avLst/>
          </a:prstGeom>
          <a:ln w="444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972394" y="3222595"/>
            <a:ext cx="290996" cy="2910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315472" y="1492424"/>
            <a:ext cx="1286366" cy="2138101"/>
            <a:chOff x="1418799" y="1154523"/>
            <a:chExt cx="1286366" cy="2138101"/>
          </a:xfrm>
        </p:grpSpPr>
        <p:sp>
          <p:nvSpPr>
            <p:cNvPr id="55" name="椭圆 54"/>
            <p:cNvSpPr/>
            <p:nvPr/>
          </p:nvSpPr>
          <p:spPr>
            <a:xfrm>
              <a:off x="1799227" y="2763468"/>
              <a:ext cx="529084" cy="529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422370" y="1154523"/>
              <a:ext cx="1282795" cy="203780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rgbClr val="FFB850"/>
                </a:solidFill>
              </a:endParaRPr>
            </a:p>
          </p:txBody>
        </p:sp>
        <p:sp>
          <p:nvSpPr>
            <p:cNvPr id="65" name="任意多边形 64"/>
            <p:cNvSpPr>
              <a:spLocks/>
            </p:cNvSpPr>
            <p:nvPr/>
          </p:nvSpPr>
          <p:spPr bwMode="auto">
            <a:xfrm>
              <a:off x="1944274" y="2956911"/>
              <a:ext cx="238988" cy="142268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75" name="同侧圆角矩形 74"/>
            <p:cNvSpPr/>
            <p:nvPr/>
          </p:nvSpPr>
          <p:spPr>
            <a:xfrm rot="5400000">
              <a:off x="1764819" y="981101"/>
              <a:ext cx="451494" cy="1143534"/>
            </a:xfrm>
            <a:prstGeom prst="round2SameRect">
              <a:avLst>
                <a:gd name="adj1" fmla="val 19083"/>
                <a:gd name="adj2" fmla="val 0"/>
              </a:avLst>
            </a:prstGeom>
            <a:gradFill>
              <a:gsLst>
                <a:gs pos="100000">
                  <a:srgbClr val="F17445"/>
                </a:gs>
                <a:gs pos="0">
                  <a:srgbClr val="F17445">
                    <a:lumMod val="75000"/>
                  </a:srgbClr>
                </a:gs>
              </a:gsLst>
              <a:lin ang="5400000" scaled="1"/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123" name="文本框 9"/>
            <p:cNvSpPr txBox="1"/>
            <p:nvPr/>
          </p:nvSpPr>
          <p:spPr>
            <a:xfrm>
              <a:off x="1510744" y="1437688"/>
              <a:ext cx="949563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</a:t>
              </a:r>
              <a:endParaRPr lang="en-US" altLang="ko-KR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36821" y="1849991"/>
              <a:ext cx="5437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zh-CN" altLang="en-US" b="1" dirty="0">
                  <a:solidFill>
                    <a:srgbClr val="FA783A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文字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533190" y="3734714"/>
            <a:ext cx="85664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zh-CN" altLang="en-US" b="1" kern="0" dirty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ko-KR" b="1" kern="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004572" y="1492424"/>
            <a:ext cx="1286366" cy="2138101"/>
            <a:chOff x="3044399" y="1154523"/>
            <a:chExt cx="1286366" cy="2138101"/>
          </a:xfrm>
        </p:grpSpPr>
        <p:sp>
          <p:nvSpPr>
            <p:cNvPr id="43" name="椭圆 42"/>
            <p:cNvSpPr/>
            <p:nvPr/>
          </p:nvSpPr>
          <p:spPr>
            <a:xfrm>
              <a:off x="3424827" y="2763468"/>
              <a:ext cx="529084" cy="529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3047970" y="1154523"/>
              <a:ext cx="1282795" cy="203780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rgbClr val="FFB850"/>
                </a:solidFill>
              </a:endParaRPr>
            </a:p>
          </p:txBody>
        </p:sp>
        <p:sp>
          <p:nvSpPr>
            <p:cNvPr id="45" name="任意多边形 44"/>
            <p:cNvSpPr>
              <a:spLocks/>
            </p:cNvSpPr>
            <p:nvPr/>
          </p:nvSpPr>
          <p:spPr bwMode="auto">
            <a:xfrm>
              <a:off x="3569874" y="2956911"/>
              <a:ext cx="238988" cy="142268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46" name="同侧圆角矩形 45"/>
            <p:cNvSpPr/>
            <p:nvPr/>
          </p:nvSpPr>
          <p:spPr>
            <a:xfrm rot="5400000">
              <a:off x="3390419" y="981101"/>
              <a:ext cx="451494" cy="1143534"/>
            </a:xfrm>
            <a:prstGeom prst="round2SameRect">
              <a:avLst>
                <a:gd name="adj1" fmla="val 19083"/>
                <a:gd name="adj2" fmla="val 0"/>
              </a:avLst>
            </a:prstGeom>
            <a:gradFill>
              <a:gsLst>
                <a:gs pos="100000">
                  <a:srgbClr val="E94744"/>
                </a:gs>
                <a:gs pos="0">
                  <a:srgbClr val="E94744">
                    <a:lumMod val="75000"/>
                  </a:srgbClr>
                </a:gs>
              </a:gsLst>
              <a:lin ang="5400000" scaled="1"/>
            </a:gra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3136344" y="1437688"/>
              <a:ext cx="949563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</a:t>
              </a:r>
              <a:endParaRPr lang="en-US" altLang="ko-KR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362421" y="1849991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zh-CN" altLang="en-US" b="1" dirty="0">
                  <a:solidFill>
                    <a:srgbClr val="FA783A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文字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3218057" y="3734714"/>
            <a:ext cx="85664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zh-CN" altLang="en-US" b="1" kern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ko-KR" b="1" kern="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693672" y="1492424"/>
            <a:ext cx="1286366" cy="2138101"/>
            <a:chOff x="4796999" y="1154523"/>
            <a:chExt cx="1286366" cy="2138101"/>
          </a:xfrm>
        </p:grpSpPr>
        <p:sp>
          <p:nvSpPr>
            <p:cNvPr id="51" name="椭圆 50"/>
            <p:cNvSpPr/>
            <p:nvPr/>
          </p:nvSpPr>
          <p:spPr>
            <a:xfrm>
              <a:off x="5177427" y="2763468"/>
              <a:ext cx="529084" cy="529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4800570" y="1154523"/>
              <a:ext cx="1282795" cy="203780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rgbClr val="FFB850"/>
                </a:solidFill>
              </a:endParaRPr>
            </a:p>
          </p:txBody>
        </p:sp>
        <p:sp>
          <p:nvSpPr>
            <p:cNvPr id="57" name="任意多边形 56"/>
            <p:cNvSpPr>
              <a:spLocks/>
            </p:cNvSpPr>
            <p:nvPr/>
          </p:nvSpPr>
          <p:spPr bwMode="auto">
            <a:xfrm>
              <a:off x="5322474" y="2956911"/>
              <a:ext cx="238988" cy="142268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8" name="同侧圆角矩形 57"/>
            <p:cNvSpPr/>
            <p:nvPr/>
          </p:nvSpPr>
          <p:spPr>
            <a:xfrm rot="5400000">
              <a:off x="5143019" y="981101"/>
              <a:ext cx="451494" cy="1143534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rgbClr val="FA783A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59" name="文本框 9"/>
            <p:cNvSpPr txBox="1"/>
            <p:nvPr/>
          </p:nvSpPr>
          <p:spPr>
            <a:xfrm>
              <a:off x="4888944" y="1437688"/>
              <a:ext cx="949563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</a:t>
              </a:r>
              <a:endParaRPr lang="en-US" altLang="ko-KR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115021" y="1849991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zh-CN" altLang="en-US" b="1" dirty="0">
                  <a:solidFill>
                    <a:srgbClr val="FA783A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文字</a:t>
              </a:r>
            </a:p>
          </p:txBody>
        </p:sp>
      </p:grpSp>
      <p:sp>
        <p:nvSpPr>
          <p:cNvPr id="62" name="矩形 61"/>
          <p:cNvSpPr/>
          <p:nvPr/>
        </p:nvSpPr>
        <p:spPr>
          <a:xfrm>
            <a:off x="4902924" y="3734714"/>
            <a:ext cx="85664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zh-CN" altLang="en-US" b="1" kern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ko-KR" b="1" kern="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382772" y="1492424"/>
            <a:ext cx="1286366" cy="2138101"/>
            <a:chOff x="6486099" y="1154523"/>
            <a:chExt cx="1286366" cy="2138101"/>
          </a:xfrm>
        </p:grpSpPr>
        <p:sp>
          <p:nvSpPr>
            <p:cNvPr id="64" name="椭圆 63"/>
            <p:cNvSpPr/>
            <p:nvPr/>
          </p:nvSpPr>
          <p:spPr>
            <a:xfrm>
              <a:off x="6866527" y="2763468"/>
              <a:ext cx="529084" cy="5291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6489670" y="1154523"/>
              <a:ext cx="1282795" cy="203780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solidFill>
                  <a:srgbClr val="FFB850"/>
                </a:solidFill>
              </a:endParaRPr>
            </a:p>
          </p:txBody>
        </p:sp>
        <p:sp>
          <p:nvSpPr>
            <p:cNvPr id="67" name="任意多边形 66"/>
            <p:cNvSpPr>
              <a:spLocks/>
            </p:cNvSpPr>
            <p:nvPr/>
          </p:nvSpPr>
          <p:spPr bwMode="auto">
            <a:xfrm>
              <a:off x="7011574" y="2956911"/>
              <a:ext cx="238988" cy="142268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8575">
              <a:noFill/>
            </a:ln>
            <a:effectLst/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68" name="同侧圆角矩形 67"/>
            <p:cNvSpPr/>
            <p:nvPr/>
          </p:nvSpPr>
          <p:spPr>
            <a:xfrm rot="5400000">
              <a:off x="6832119" y="981101"/>
              <a:ext cx="451494" cy="1143534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rgbClr val="E3413E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69" name="文本框 9"/>
            <p:cNvSpPr txBox="1"/>
            <p:nvPr/>
          </p:nvSpPr>
          <p:spPr>
            <a:xfrm>
              <a:off x="6578044" y="1437688"/>
              <a:ext cx="949563" cy="267382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marL="0" lvl="1" algn="ctr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</a:t>
              </a:r>
              <a:endParaRPr lang="en-US" altLang="ko-KR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804121" y="1849991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zh-CN" altLang="en-US" b="1" dirty="0">
                  <a:solidFill>
                    <a:srgbClr val="FA783A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文字</a:t>
              </a:r>
            </a:p>
          </p:txBody>
        </p:sp>
      </p:grpSp>
      <p:sp>
        <p:nvSpPr>
          <p:cNvPr id="71" name="矩形 70"/>
          <p:cNvSpPr/>
          <p:nvPr/>
        </p:nvSpPr>
        <p:spPr>
          <a:xfrm>
            <a:off x="6587790" y="3734714"/>
            <a:ext cx="85664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lvl="1" algn="ctr"/>
            <a:r>
              <a:rPr lang="zh-CN" altLang="en-US" b="1" kern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ko-KR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7783036" y="3222595"/>
            <a:ext cx="290996" cy="2910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A5B6E30-BA10-F7AB-7B50-019E9634F481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33640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8" grpId="0"/>
          <p:bldP spid="49" grpId="0"/>
          <p:bldP spid="62" grpId="0"/>
          <p:bldP spid="71" grpId="0"/>
          <p:bldP spid="7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8" grpId="0"/>
          <p:bldP spid="49" grpId="0"/>
          <p:bldP spid="62" grpId="0"/>
          <p:bldP spid="71" grpId="0"/>
          <p:bldP spid="72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任意多边形 138"/>
          <p:cNvSpPr/>
          <p:nvPr/>
        </p:nvSpPr>
        <p:spPr>
          <a:xfrm rot="19335404">
            <a:off x="1539108" y="1211593"/>
            <a:ext cx="3585149" cy="3536614"/>
          </a:xfrm>
          <a:custGeom>
            <a:avLst/>
            <a:gdLst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094483 w 4779369"/>
              <a:gd name="connsiteY49" fmla="*/ 1175656 h 4714030"/>
              <a:gd name="connsiteX50" fmla="*/ 3127186 w 4779369"/>
              <a:gd name="connsiteY50" fmla="*/ 1193698 h 4714030"/>
              <a:gd name="connsiteX51" fmla="*/ 3336570 w 4779369"/>
              <a:gd name="connsiteY51" fmla="*/ 1239409 h 4714030"/>
              <a:gd name="connsiteX52" fmla="*/ 3545953 w 4779369"/>
              <a:gd name="connsiteY52" fmla="*/ 1193698 h 4714030"/>
              <a:gd name="connsiteX53" fmla="*/ 3604045 w 4779369"/>
              <a:gd name="connsiteY53" fmla="*/ 1161650 h 4714030"/>
              <a:gd name="connsiteX54" fmla="*/ 3667106 w 4779369"/>
              <a:gd name="connsiteY54" fmla="*/ 1060681 h 4714030"/>
              <a:gd name="connsiteX55" fmla="*/ 4538432 w 4779369"/>
              <a:gd name="connsiteY55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127186 w 4779369"/>
              <a:gd name="connsiteY49" fmla="*/ 1193698 h 4714030"/>
              <a:gd name="connsiteX50" fmla="*/ 3336570 w 4779369"/>
              <a:gd name="connsiteY50" fmla="*/ 1239409 h 4714030"/>
              <a:gd name="connsiteX51" fmla="*/ 3545953 w 4779369"/>
              <a:gd name="connsiteY51" fmla="*/ 1193698 h 4714030"/>
              <a:gd name="connsiteX52" fmla="*/ 3604045 w 4779369"/>
              <a:gd name="connsiteY52" fmla="*/ 1161650 h 4714030"/>
              <a:gd name="connsiteX53" fmla="*/ 3667106 w 4779369"/>
              <a:gd name="connsiteY53" fmla="*/ 1060681 h 4714030"/>
              <a:gd name="connsiteX54" fmla="*/ 4538432 w 4779369"/>
              <a:gd name="connsiteY54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26960 w 4779369"/>
              <a:gd name="connsiteY9" fmla="*/ 1827523 h 4714030"/>
              <a:gd name="connsiteX10" fmla="*/ 3048503 w 4779369"/>
              <a:gd name="connsiteY10" fmla="*/ 2123573 h 4714030"/>
              <a:gd name="connsiteX11" fmla="*/ 2992344 w 4779369"/>
              <a:gd name="connsiteY11" fmla="*/ 2253828 h 4714030"/>
              <a:gd name="connsiteX12" fmla="*/ 2997806 w 4779369"/>
              <a:gd name="connsiteY12" fmla="*/ 2275931 h 4714030"/>
              <a:gd name="connsiteX13" fmla="*/ 3162873 w 4779369"/>
              <a:gd name="connsiteY13" fmla="*/ 2503824 h 4714030"/>
              <a:gd name="connsiteX14" fmla="*/ 3356427 w 4779369"/>
              <a:gd name="connsiteY14" fmla="*/ 2595846 h 4714030"/>
              <a:gd name="connsiteX15" fmla="*/ 3414277 w 4779369"/>
              <a:gd name="connsiteY15" fmla="*/ 2604863 h 4714030"/>
              <a:gd name="connsiteX16" fmla="*/ 3454240 w 4779369"/>
              <a:gd name="connsiteY16" fmla="*/ 2587267 h 4714030"/>
              <a:gd name="connsiteX17" fmla="*/ 4029121 w 4779369"/>
              <a:gd name="connsiteY17" fmla="*/ 2685987 h 4714030"/>
              <a:gd name="connsiteX18" fmla="*/ 4140072 w 4779369"/>
              <a:gd name="connsiteY18" fmla="*/ 3557314 h 4714030"/>
              <a:gd name="connsiteX19" fmla="*/ 3268745 w 4779369"/>
              <a:gd name="connsiteY19" fmla="*/ 3668264 h 4714030"/>
              <a:gd name="connsiteX20" fmla="*/ 3029106 w 4779369"/>
              <a:gd name="connsiteY20" fmla="*/ 3136468 h 4714030"/>
              <a:gd name="connsiteX21" fmla="*/ 3040867 w 4779369"/>
              <a:gd name="connsiteY21" fmla="*/ 3064259 h 4714030"/>
              <a:gd name="connsiteX22" fmla="*/ 3024015 w 4779369"/>
              <a:gd name="connsiteY22" fmla="*/ 3025265 h 4714030"/>
              <a:gd name="connsiteX23" fmla="*/ 2886424 w 4779369"/>
              <a:gd name="connsiteY23" fmla="*/ 2860950 h 4714030"/>
              <a:gd name="connsiteX24" fmla="*/ 2624436 w 4779369"/>
              <a:gd name="connsiteY24" fmla="*/ 2758262 h 4714030"/>
              <a:gd name="connsiteX25" fmla="*/ 2608775 w 4779369"/>
              <a:gd name="connsiteY25" fmla="*/ 2758435 h 4714030"/>
              <a:gd name="connsiteX26" fmla="*/ 2598603 w 4779369"/>
              <a:gd name="connsiteY26" fmla="*/ 2768115 h 4714030"/>
              <a:gd name="connsiteX27" fmla="*/ 2138389 w 4779369"/>
              <a:gd name="connsiteY27" fmla="*/ 3042691 h 4714030"/>
              <a:gd name="connsiteX28" fmla="*/ 2080005 w 4779369"/>
              <a:gd name="connsiteY28" fmla="*/ 3062295 h 4714030"/>
              <a:gd name="connsiteX29" fmla="*/ 2075740 w 4779369"/>
              <a:gd name="connsiteY29" fmla="*/ 3101544 h 4714030"/>
              <a:gd name="connsiteX30" fmla="*/ 2091557 w 4779369"/>
              <a:gd name="connsiteY30" fmla="*/ 3245802 h 4714030"/>
              <a:gd name="connsiteX31" fmla="*/ 2235869 w 4779369"/>
              <a:gd name="connsiteY31" fmla="*/ 3487372 h 4714030"/>
              <a:gd name="connsiteX32" fmla="*/ 2246040 w 4779369"/>
              <a:gd name="connsiteY32" fmla="*/ 3495068 h 4714030"/>
              <a:gd name="connsiteX33" fmla="*/ 2353186 w 4779369"/>
              <a:gd name="connsiteY33" fmla="*/ 3535124 h 4714030"/>
              <a:gd name="connsiteX34" fmla="*/ 2459892 w 4779369"/>
              <a:gd name="connsiteY34" fmla="*/ 3601767 h 4714030"/>
              <a:gd name="connsiteX35" fmla="*/ 2570842 w 4779369"/>
              <a:gd name="connsiteY35" fmla="*/ 4473093 h 4714030"/>
              <a:gd name="connsiteX36" fmla="*/ 1699516 w 4779369"/>
              <a:gd name="connsiteY36" fmla="*/ 4584044 h 4714030"/>
              <a:gd name="connsiteX37" fmla="*/ 1588565 w 4779369"/>
              <a:gd name="connsiteY37" fmla="*/ 3712718 h 4714030"/>
              <a:gd name="connsiteX38" fmla="*/ 1634920 w 4779369"/>
              <a:gd name="connsiteY38" fmla="*/ 3663870 h 4714030"/>
              <a:gd name="connsiteX39" fmla="*/ 1645376 w 4779369"/>
              <a:gd name="connsiteY39" fmla="*/ 3640232 h 4714030"/>
              <a:gd name="connsiteX40" fmla="*/ 1654346 w 4779369"/>
              <a:gd name="connsiteY40" fmla="*/ 3358982 h 4714030"/>
              <a:gd name="connsiteX41" fmla="*/ 1557620 w 4779369"/>
              <a:gd name="connsiteY41" fmla="*/ 3167736 h 4714030"/>
              <a:gd name="connsiteX42" fmla="*/ 1536748 w 4779369"/>
              <a:gd name="connsiteY42" fmla="*/ 3145662 h 4714030"/>
              <a:gd name="connsiteX43" fmla="*/ 1489568 w 4779369"/>
              <a:gd name="connsiteY43" fmla="*/ 3145159 h 4714030"/>
              <a:gd name="connsiteX44" fmla="*/ 610434 w 4779369"/>
              <a:gd name="connsiteY44" fmla="*/ 2818009 h 4714030"/>
              <a:gd name="connsiteX45" fmla="*/ 329331 w 4779369"/>
              <a:gd name="connsiteY45" fmla="*/ 610434 h 4714030"/>
              <a:gd name="connsiteX46" fmla="*/ 2536907 w 4779369"/>
              <a:gd name="connsiteY46" fmla="*/ 329331 h 4714030"/>
              <a:gd name="connsiteX47" fmla="*/ 3068123 w 4779369"/>
              <a:gd name="connsiteY47" fmla="*/ 1080399 h 4714030"/>
              <a:gd name="connsiteX48" fmla="*/ 3127186 w 4779369"/>
              <a:gd name="connsiteY48" fmla="*/ 1193698 h 4714030"/>
              <a:gd name="connsiteX49" fmla="*/ 3336570 w 4779369"/>
              <a:gd name="connsiteY49" fmla="*/ 1239409 h 4714030"/>
              <a:gd name="connsiteX50" fmla="*/ 3545953 w 4779369"/>
              <a:gd name="connsiteY50" fmla="*/ 1193698 h 4714030"/>
              <a:gd name="connsiteX51" fmla="*/ 3604045 w 4779369"/>
              <a:gd name="connsiteY51" fmla="*/ 1161650 h 4714030"/>
              <a:gd name="connsiteX52" fmla="*/ 3667106 w 4779369"/>
              <a:gd name="connsiteY52" fmla="*/ 1060681 h 4714030"/>
              <a:gd name="connsiteX53" fmla="*/ 4538432 w 4779369"/>
              <a:gd name="connsiteY53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06598 w 4779369"/>
              <a:gd name="connsiteY5" fmla="*/ 1770199 h 4714030"/>
              <a:gd name="connsiteX6" fmla="*/ 3336570 w 4779369"/>
              <a:gd name="connsiteY6" fmla="*/ 1691032 h 4714030"/>
              <a:gd name="connsiteX7" fmla="*/ 3192952 w 4779369"/>
              <a:gd name="connsiteY7" fmla="*/ 1711872 h 4714030"/>
              <a:gd name="connsiteX8" fmla="*/ 3126960 w 4779369"/>
              <a:gd name="connsiteY8" fmla="*/ 1827523 h 4714030"/>
              <a:gd name="connsiteX9" fmla="*/ 3048503 w 4779369"/>
              <a:gd name="connsiteY9" fmla="*/ 2123573 h 4714030"/>
              <a:gd name="connsiteX10" fmla="*/ 2992344 w 4779369"/>
              <a:gd name="connsiteY10" fmla="*/ 2253828 h 4714030"/>
              <a:gd name="connsiteX11" fmla="*/ 2997806 w 4779369"/>
              <a:gd name="connsiteY11" fmla="*/ 2275931 h 4714030"/>
              <a:gd name="connsiteX12" fmla="*/ 3162873 w 4779369"/>
              <a:gd name="connsiteY12" fmla="*/ 2503824 h 4714030"/>
              <a:gd name="connsiteX13" fmla="*/ 3356427 w 4779369"/>
              <a:gd name="connsiteY13" fmla="*/ 2595846 h 4714030"/>
              <a:gd name="connsiteX14" fmla="*/ 3414277 w 4779369"/>
              <a:gd name="connsiteY14" fmla="*/ 2604863 h 4714030"/>
              <a:gd name="connsiteX15" fmla="*/ 3454240 w 4779369"/>
              <a:gd name="connsiteY15" fmla="*/ 2587267 h 4714030"/>
              <a:gd name="connsiteX16" fmla="*/ 4029121 w 4779369"/>
              <a:gd name="connsiteY16" fmla="*/ 2685987 h 4714030"/>
              <a:gd name="connsiteX17" fmla="*/ 4140072 w 4779369"/>
              <a:gd name="connsiteY17" fmla="*/ 3557314 h 4714030"/>
              <a:gd name="connsiteX18" fmla="*/ 3268745 w 4779369"/>
              <a:gd name="connsiteY18" fmla="*/ 3668264 h 4714030"/>
              <a:gd name="connsiteX19" fmla="*/ 3029106 w 4779369"/>
              <a:gd name="connsiteY19" fmla="*/ 3136468 h 4714030"/>
              <a:gd name="connsiteX20" fmla="*/ 3040867 w 4779369"/>
              <a:gd name="connsiteY20" fmla="*/ 3064259 h 4714030"/>
              <a:gd name="connsiteX21" fmla="*/ 3024015 w 4779369"/>
              <a:gd name="connsiteY21" fmla="*/ 3025265 h 4714030"/>
              <a:gd name="connsiteX22" fmla="*/ 2886424 w 4779369"/>
              <a:gd name="connsiteY22" fmla="*/ 2860950 h 4714030"/>
              <a:gd name="connsiteX23" fmla="*/ 2624436 w 4779369"/>
              <a:gd name="connsiteY23" fmla="*/ 2758262 h 4714030"/>
              <a:gd name="connsiteX24" fmla="*/ 2608775 w 4779369"/>
              <a:gd name="connsiteY24" fmla="*/ 2758435 h 4714030"/>
              <a:gd name="connsiteX25" fmla="*/ 2598603 w 4779369"/>
              <a:gd name="connsiteY25" fmla="*/ 2768115 h 4714030"/>
              <a:gd name="connsiteX26" fmla="*/ 2138389 w 4779369"/>
              <a:gd name="connsiteY26" fmla="*/ 3042691 h 4714030"/>
              <a:gd name="connsiteX27" fmla="*/ 2080005 w 4779369"/>
              <a:gd name="connsiteY27" fmla="*/ 3062295 h 4714030"/>
              <a:gd name="connsiteX28" fmla="*/ 2075740 w 4779369"/>
              <a:gd name="connsiteY28" fmla="*/ 3101544 h 4714030"/>
              <a:gd name="connsiteX29" fmla="*/ 2091557 w 4779369"/>
              <a:gd name="connsiteY29" fmla="*/ 3245802 h 4714030"/>
              <a:gd name="connsiteX30" fmla="*/ 2235869 w 4779369"/>
              <a:gd name="connsiteY30" fmla="*/ 3487372 h 4714030"/>
              <a:gd name="connsiteX31" fmla="*/ 2246040 w 4779369"/>
              <a:gd name="connsiteY31" fmla="*/ 3495068 h 4714030"/>
              <a:gd name="connsiteX32" fmla="*/ 2353186 w 4779369"/>
              <a:gd name="connsiteY32" fmla="*/ 3535124 h 4714030"/>
              <a:gd name="connsiteX33" fmla="*/ 2459892 w 4779369"/>
              <a:gd name="connsiteY33" fmla="*/ 3601767 h 4714030"/>
              <a:gd name="connsiteX34" fmla="*/ 2570842 w 4779369"/>
              <a:gd name="connsiteY34" fmla="*/ 4473093 h 4714030"/>
              <a:gd name="connsiteX35" fmla="*/ 1699516 w 4779369"/>
              <a:gd name="connsiteY35" fmla="*/ 4584044 h 4714030"/>
              <a:gd name="connsiteX36" fmla="*/ 1588565 w 4779369"/>
              <a:gd name="connsiteY36" fmla="*/ 3712718 h 4714030"/>
              <a:gd name="connsiteX37" fmla="*/ 1634920 w 4779369"/>
              <a:gd name="connsiteY37" fmla="*/ 3663870 h 4714030"/>
              <a:gd name="connsiteX38" fmla="*/ 1645376 w 4779369"/>
              <a:gd name="connsiteY38" fmla="*/ 3640232 h 4714030"/>
              <a:gd name="connsiteX39" fmla="*/ 1654346 w 4779369"/>
              <a:gd name="connsiteY39" fmla="*/ 3358982 h 4714030"/>
              <a:gd name="connsiteX40" fmla="*/ 1557620 w 4779369"/>
              <a:gd name="connsiteY40" fmla="*/ 3167736 h 4714030"/>
              <a:gd name="connsiteX41" fmla="*/ 1536748 w 4779369"/>
              <a:gd name="connsiteY41" fmla="*/ 3145662 h 4714030"/>
              <a:gd name="connsiteX42" fmla="*/ 1489568 w 4779369"/>
              <a:gd name="connsiteY42" fmla="*/ 3145159 h 4714030"/>
              <a:gd name="connsiteX43" fmla="*/ 610434 w 4779369"/>
              <a:gd name="connsiteY43" fmla="*/ 2818009 h 4714030"/>
              <a:gd name="connsiteX44" fmla="*/ 329331 w 4779369"/>
              <a:gd name="connsiteY44" fmla="*/ 610434 h 4714030"/>
              <a:gd name="connsiteX45" fmla="*/ 2536907 w 4779369"/>
              <a:gd name="connsiteY45" fmla="*/ 329331 h 4714030"/>
              <a:gd name="connsiteX46" fmla="*/ 3068123 w 4779369"/>
              <a:gd name="connsiteY46" fmla="*/ 1080399 h 4714030"/>
              <a:gd name="connsiteX47" fmla="*/ 3127186 w 4779369"/>
              <a:gd name="connsiteY47" fmla="*/ 1193698 h 4714030"/>
              <a:gd name="connsiteX48" fmla="*/ 3336570 w 4779369"/>
              <a:gd name="connsiteY48" fmla="*/ 1239409 h 4714030"/>
              <a:gd name="connsiteX49" fmla="*/ 3545953 w 4779369"/>
              <a:gd name="connsiteY49" fmla="*/ 1193698 h 4714030"/>
              <a:gd name="connsiteX50" fmla="*/ 3604045 w 4779369"/>
              <a:gd name="connsiteY50" fmla="*/ 1161650 h 4714030"/>
              <a:gd name="connsiteX51" fmla="*/ 3667106 w 4779369"/>
              <a:gd name="connsiteY51" fmla="*/ 1060681 h 4714030"/>
              <a:gd name="connsiteX52" fmla="*/ 4538432 w 4779369"/>
              <a:gd name="connsiteY52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2344 w 4779369"/>
              <a:gd name="connsiteY9" fmla="*/ 2253828 h 4714030"/>
              <a:gd name="connsiteX10" fmla="*/ 2997806 w 4779369"/>
              <a:gd name="connsiteY10" fmla="*/ 2275931 h 4714030"/>
              <a:gd name="connsiteX11" fmla="*/ 3162873 w 4779369"/>
              <a:gd name="connsiteY11" fmla="*/ 2503824 h 4714030"/>
              <a:gd name="connsiteX12" fmla="*/ 3356427 w 4779369"/>
              <a:gd name="connsiteY12" fmla="*/ 2595846 h 4714030"/>
              <a:gd name="connsiteX13" fmla="*/ 3414277 w 4779369"/>
              <a:gd name="connsiteY13" fmla="*/ 2604863 h 4714030"/>
              <a:gd name="connsiteX14" fmla="*/ 3454240 w 4779369"/>
              <a:gd name="connsiteY14" fmla="*/ 2587267 h 4714030"/>
              <a:gd name="connsiteX15" fmla="*/ 4029121 w 4779369"/>
              <a:gd name="connsiteY15" fmla="*/ 2685987 h 4714030"/>
              <a:gd name="connsiteX16" fmla="*/ 4140072 w 4779369"/>
              <a:gd name="connsiteY16" fmla="*/ 3557314 h 4714030"/>
              <a:gd name="connsiteX17" fmla="*/ 3268745 w 4779369"/>
              <a:gd name="connsiteY17" fmla="*/ 3668264 h 4714030"/>
              <a:gd name="connsiteX18" fmla="*/ 3029106 w 4779369"/>
              <a:gd name="connsiteY18" fmla="*/ 3136468 h 4714030"/>
              <a:gd name="connsiteX19" fmla="*/ 3040867 w 4779369"/>
              <a:gd name="connsiteY19" fmla="*/ 3064259 h 4714030"/>
              <a:gd name="connsiteX20" fmla="*/ 3024015 w 4779369"/>
              <a:gd name="connsiteY20" fmla="*/ 3025265 h 4714030"/>
              <a:gd name="connsiteX21" fmla="*/ 2886424 w 4779369"/>
              <a:gd name="connsiteY21" fmla="*/ 2860950 h 4714030"/>
              <a:gd name="connsiteX22" fmla="*/ 2624436 w 4779369"/>
              <a:gd name="connsiteY22" fmla="*/ 2758262 h 4714030"/>
              <a:gd name="connsiteX23" fmla="*/ 2608775 w 4779369"/>
              <a:gd name="connsiteY23" fmla="*/ 2758435 h 4714030"/>
              <a:gd name="connsiteX24" fmla="*/ 2598603 w 4779369"/>
              <a:gd name="connsiteY24" fmla="*/ 2768115 h 4714030"/>
              <a:gd name="connsiteX25" fmla="*/ 2138389 w 4779369"/>
              <a:gd name="connsiteY25" fmla="*/ 3042691 h 4714030"/>
              <a:gd name="connsiteX26" fmla="*/ 2080005 w 4779369"/>
              <a:gd name="connsiteY26" fmla="*/ 3062295 h 4714030"/>
              <a:gd name="connsiteX27" fmla="*/ 2075740 w 4779369"/>
              <a:gd name="connsiteY27" fmla="*/ 3101544 h 4714030"/>
              <a:gd name="connsiteX28" fmla="*/ 2091557 w 4779369"/>
              <a:gd name="connsiteY28" fmla="*/ 3245802 h 4714030"/>
              <a:gd name="connsiteX29" fmla="*/ 2235869 w 4779369"/>
              <a:gd name="connsiteY29" fmla="*/ 3487372 h 4714030"/>
              <a:gd name="connsiteX30" fmla="*/ 2246040 w 4779369"/>
              <a:gd name="connsiteY30" fmla="*/ 3495068 h 4714030"/>
              <a:gd name="connsiteX31" fmla="*/ 2353186 w 4779369"/>
              <a:gd name="connsiteY31" fmla="*/ 3535124 h 4714030"/>
              <a:gd name="connsiteX32" fmla="*/ 2459892 w 4779369"/>
              <a:gd name="connsiteY32" fmla="*/ 3601767 h 4714030"/>
              <a:gd name="connsiteX33" fmla="*/ 2570842 w 4779369"/>
              <a:gd name="connsiteY33" fmla="*/ 4473093 h 4714030"/>
              <a:gd name="connsiteX34" fmla="*/ 1699516 w 4779369"/>
              <a:gd name="connsiteY34" fmla="*/ 4584044 h 4714030"/>
              <a:gd name="connsiteX35" fmla="*/ 1588565 w 4779369"/>
              <a:gd name="connsiteY35" fmla="*/ 3712718 h 4714030"/>
              <a:gd name="connsiteX36" fmla="*/ 1634920 w 4779369"/>
              <a:gd name="connsiteY36" fmla="*/ 3663870 h 4714030"/>
              <a:gd name="connsiteX37" fmla="*/ 1645376 w 4779369"/>
              <a:gd name="connsiteY37" fmla="*/ 3640232 h 4714030"/>
              <a:gd name="connsiteX38" fmla="*/ 1654346 w 4779369"/>
              <a:gd name="connsiteY38" fmla="*/ 3358982 h 4714030"/>
              <a:gd name="connsiteX39" fmla="*/ 1557620 w 4779369"/>
              <a:gd name="connsiteY39" fmla="*/ 3167736 h 4714030"/>
              <a:gd name="connsiteX40" fmla="*/ 1536748 w 4779369"/>
              <a:gd name="connsiteY40" fmla="*/ 3145662 h 4714030"/>
              <a:gd name="connsiteX41" fmla="*/ 1489568 w 4779369"/>
              <a:gd name="connsiteY41" fmla="*/ 3145159 h 4714030"/>
              <a:gd name="connsiteX42" fmla="*/ 610434 w 4779369"/>
              <a:gd name="connsiteY42" fmla="*/ 2818009 h 4714030"/>
              <a:gd name="connsiteX43" fmla="*/ 329331 w 4779369"/>
              <a:gd name="connsiteY43" fmla="*/ 610434 h 4714030"/>
              <a:gd name="connsiteX44" fmla="*/ 2536907 w 4779369"/>
              <a:gd name="connsiteY44" fmla="*/ 329331 h 4714030"/>
              <a:gd name="connsiteX45" fmla="*/ 3068123 w 4779369"/>
              <a:gd name="connsiteY45" fmla="*/ 1080399 h 4714030"/>
              <a:gd name="connsiteX46" fmla="*/ 3127186 w 4779369"/>
              <a:gd name="connsiteY46" fmla="*/ 1193698 h 4714030"/>
              <a:gd name="connsiteX47" fmla="*/ 3336570 w 4779369"/>
              <a:gd name="connsiteY47" fmla="*/ 1239409 h 4714030"/>
              <a:gd name="connsiteX48" fmla="*/ 3545953 w 4779369"/>
              <a:gd name="connsiteY48" fmla="*/ 1193698 h 4714030"/>
              <a:gd name="connsiteX49" fmla="*/ 3604045 w 4779369"/>
              <a:gd name="connsiteY49" fmla="*/ 1161650 h 4714030"/>
              <a:gd name="connsiteX50" fmla="*/ 3667106 w 4779369"/>
              <a:gd name="connsiteY50" fmla="*/ 1060681 h 4714030"/>
              <a:gd name="connsiteX51" fmla="*/ 4538432 w 4779369"/>
              <a:gd name="connsiteY51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2344 w 4779369"/>
              <a:gd name="connsiteY9" fmla="*/ 2253828 h 4714030"/>
              <a:gd name="connsiteX10" fmla="*/ 2997806 w 4779369"/>
              <a:gd name="connsiteY10" fmla="*/ 2275931 h 4714030"/>
              <a:gd name="connsiteX11" fmla="*/ 3162873 w 4779369"/>
              <a:gd name="connsiteY11" fmla="*/ 2503824 h 4714030"/>
              <a:gd name="connsiteX12" fmla="*/ 3356427 w 4779369"/>
              <a:gd name="connsiteY12" fmla="*/ 2595846 h 4714030"/>
              <a:gd name="connsiteX13" fmla="*/ 3414277 w 4779369"/>
              <a:gd name="connsiteY13" fmla="*/ 2604863 h 4714030"/>
              <a:gd name="connsiteX14" fmla="*/ 3454240 w 4779369"/>
              <a:gd name="connsiteY14" fmla="*/ 2587267 h 4714030"/>
              <a:gd name="connsiteX15" fmla="*/ 4029121 w 4779369"/>
              <a:gd name="connsiteY15" fmla="*/ 2685987 h 4714030"/>
              <a:gd name="connsiteX16" fmla="*/ 4140072 w 4779369"/>
              <a:gd name="connsiteY16" fmla="*/ 3557314 h 4714030"/>
              <a:gd name="connsiteX17" fmla="*/ 3268745 w 4779369"/>
              <a:gd name="connsiteY17" fmla="*/ 3668264 h 4714030"/>
              <a:gd name="connsiteX18" fmla="*/ 3029106 w 4779369"/>
              <a:gd name="connsiteY18" fmla="*/ 3136468 h 4714030"/>
              <a:gd name="connsiteX19" fmla="*/ 3040867 w 4779369"/>
              <a:gd name="connsiteY19" fmla="*/ 3064259 h 4714030"/>
              <a:gd name="connsiteX20" fmla="*/ 3024015 w 4779369"/>
              <a:gd name="connsiteY20" fmla="*/ 3025265 h 4714030"/>
              <a:gd name="connsiteX21" fmla="*/ 2886424 w 4779369"/>
              <a:gd name="connsiteY21" fmla="*/ 2860950 h 4714030"/>
              <a:gd name="connsiteX22" fmla="*/ 2624436 w 4779369"/>
              <a:gd name="connsiteY22" fmla="*/ 2758262 h 4714030"/>
              <a:gd name="connsiteX23" fmla="*/ 2608775 w 4779369"/>
              <a:gd name="connsiteY23" fmla="*/ 2758435 h 4714030"/>
              <a:gd name="connsiteX24" fmla="*/ 2598603 w 4779369"/>
              <a:gd name="connsiteY24" fmla="*/ 2768115 h 4714030"/>
              <a:gd name="connsiteX25" fmla="*/ 2138389 w 4779369"/>
              <a:gd name="connsiteY25" fmla="*/ 3042691 h 4714030"/>
              <a:gd name="connsiteX26" fmla="*/ 2080005 w 4779369"/>
              <a:gd name="connsiteY26" fmla="*/ 3062295 h 4714030"/>
              <a:gd name="connsiteX27" fmla="*/ 2075740 w 4779369"/>
              <a:gd name="connsiteY27" fmla="*/ 3101544 h 4714030"/>
              <a:gd name="connsiteX28" fmla="*/ 2091557 w 4779369"/>
              <a:gd name="connsiteY28" fmla="*/ 3245802 h 4714030"/>
              <a:gd name="connsiteX29" fmla="*/ 2235869 w 4779369"/>
              <a:gd name="connsiteY29" fmla="*/ 3487372 h 4714030"/>
              <a:gd name="connsiteX30" fmla="*/ 2246040 w 4779369"/>
              <a:gd name="connsiteY30" fmla="*/ 3495068 h 4714030"/>
              <a:gd name="connsiteX31" fmla="*/ 2353186 w 4779369"/>
              <a:gd name="connsiteY31" fmla="*/ 3535124 h 4714030"/>
              <a:gd name="connsiteX32" fmla="*/ 2459892 w 4779369"/>
              <a:gd name="connsiteY32" fmla="*/ 3601767 h 4714030"/>
              <a:gd name="connsiteX33" fmla="*/ 2570842 w 4779369"/>
              <a:gd name="connsiteY33" fmla="*/ 4473093 h 4714030"/>
              <a:gd name="connsiteX34" fmla="*/ 1699516 w 4779369"/>
              <a:gd name="connsiteY34" fmla="*/ 4584044 h 4714030"/>
              <a:gd name="connsiteX35" fmla="*/ 1588565 w 4779369"/>
              <a:gd name="connsiteY35" fmla="*/ 3712718 h 4714030"/>
              <a:gd name="connsiteX36" fmla="*/ 1634920 w 4779369"/>
              <a:gd name="connsiteY36" fmla="*/ 3663870 h 4714030"/>
              <a:gd name="connsiteX37" fmla="*/ 1645376 w 4779369"/>
              <a:gd name="connsiteY37" fmla="*/ 3640232 h 4714030"/>
              <a:gd name="connsiteX38" fmla="*/ 1654346 w 4779369"/>
              <a:gd name="connsiteY38" fmla="*/ 3358982 h 4714030"/>
              <a:gd name="connsiteX39" fmla="*/ 1557620 w 4779369"/>
              <a:gd name="connsiteY39" fmla="*/ 3167736 h 4714030"/>
              <a:gd name="connsiteX40" fmla="*/ 1536748 w 4779369"/>
              <a:gd name="connsiteY40" fmla="*/ 3145662 h 4714030"/>
              <a:gd name="connsiteX41" fmla="*/ 1489568 w 4779369"/>
              <a:gd name="connsiteY41" fmla="*/ 3145159 h 4714030"/>
              <a:gd name="connsiteX42" fmla="*/ 610434 w 4779369"/>
              <a:gd name="connsiteY42" fmla="*/ 2818009 h 4714030"/>
              <a:gd name="connsiteX43" fmla="*/ 329331 w 4779369"/>
              <a:gd name="connsiteY43" fmla="*/ 610434 h 4714030"/>
              <a:gd name="connsiteX44" fmla="*/ 2536907 w 4779369"/>
              <a:gd name="connsiteY44" fmla="*/ 329331 h 4714030"/>
              <a:gd name="connsiteX45" fmla="*/ 3068123 w 4779369"/>
              <a:gd name="connsiteY45" fmla="*/ 1080399 h 4714030"/>
              <a:gd name="connsiteX46" fmla="*/ 3127186 w 4779369"/>
              <a:gd name="connsiteY46" fmla="*/ 1193698 h 4714030"/>
              <a:gd name="connsiteX47" fmla="*/ 3336570 w 4779369"/>
              <a:gd name="connsiteY47" fmla="*/ 1239409 h 4714030"/>
              <a:gd name="connsiteX48" fmla="*/ 3545953 w 4779369"/>
              <a:gd name="connsiteY48" fmla="*/ 1193698 h 4714030"/>
              <a:gd name="connsiteX49" fmla="*/ 3667106 w 4779369"/>
              <a:gd name="connsiteY49" fmla="*/ 1060681 h 4714030"/>
              <a:gd name="connsiteX50" fmla="*/ 4538432 w 4779369"/>
              <a:gd name="connsiteY50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2344 w 4779369"/>
              <a:gd name="connsiteY9" fmla="*/ 2253828 h 4714030"/>
              <a:gd name="connsiteX10" fmla="*/ 2997806 w 4779369"/>
              <a:gd name="connsiteY10" fmla="*/ 2275931 h 4714030"/>
              <a:gd name="connsiteX11" fmla="*/ 3162873 w 4779369"/>
              <a:gd name="connsiteY11" fmla="*/ 2503824 h 4714030"/>
              <a:gd name="connsiteX12" fmla="*/ 3356427 w 4779369"/>
              <a:gd name="connsiteY12" fmla="*/ 2595846 h 4714030"/>
              <a:gd name="connsiteX13" fmla="*/ 3414277 w 4779369"/>
              <a:gd name="connsiteY13" fmla="*/ 2604863 h 4714030"/>
              <a:gd name="connsiteX14" fmla="*/ 3454240 w 4779369"/>
              <a:gd name="connsiteY14" fmla="*/ 2587267 h 4714030"/>
              <a:gd name="connsiteX15" fmla="*/ 4029121 w 4779369"/>
              <a:gd name="connsiteY15" fmla="*/ 2685987 h 4714030"/>
              <a:gd name="connsiteX16" fmla="*/ 4140072 w 4779369"/>
              <a:gd name="connsiteY16" fmla="*/ 3557314 h 4714030"/>
              <a:gd name="connsiteX17" fmla="*/ 3268745 w 4779369"/>
              <a:gd name="connsiteY17" fmla="*/ 3668264 h 4714030"/>
              <a:gd name="connsiteX18" fmla="*/ 3029106 w 4779369"/>
              <a:gd name="connsiteY18" fmla="*/ 3136468 h 4714030"/>
              <a:gd name="connsiteX19" fmla="*/ 3024015 w 4779369"/>
              <a:gd name="connsiteY19" fmla="*/ 3025265 h 4714030"/>
              <a:gd name="connsiteX20" fmla="*/ 2886424 w 4779369"/>
              <a:gd name="connsiteY20" fmla="*/ 2860950 h 4714030"/>
              <a:gd name="connsiteX21" fmla="*/ 2624436 w 4779369"/>
              <a:gd name="connsiteY21" fmla="*/ 2758262 h 4714030"/>
              <a:gd name="connsiteX22" fmla="*/ 2608775 w 4779369"/>
              <a:gd name="connsiteY22" fmla="*/ 2758435 h 4714030"/>
              <a:gd name="connsiteX23" fmla="*/ 2598603 w 4779369"/>
              <a:gd name="connsiteY23" fmla="*/ 2768115 h 4714030"/>
              <a:gd name="connsiteX24" fmla="*/ 2138389 w 4779369"/>
              <a:gd name="connsiteY24" fmla="*/ 3042691 h 4714030"/>
              <a:gd name="connsiteX25" fmla="*/ 2080005 w 4779369"/>
              <a:gd name="connsiteY25" fmla="*/ 3062295 h 4714030"/>
              <a:gd name="connsiteX26" fmla="*/ 2075740 w 4779369"/>
              <a:gd name="connsiteY26" fmla="*/ 3101544 h 4714030"/>
              <a:gd name="connsiteX27" fmla="*/ 2091557 w 4779369"/>
              <a:gd name="connsiteY27" fmla="*/ 3245802 h 4714030"/>
              <a:gd name="connsiteX28" fmla="*/ 2235869 w 4779369"/>
              <a:gd name="connsiteY28" fmla="*/ 3487372 h 4714030"/>
              <a:gd name="connsiteX29" fmla="*/ 2246040 w 4779369"/>
              <a:gd name="connsiteY29" fmla="*/ 3495068 h 4714030"/>
              <a:gd name="connsiteX30" fmla="*/ 2353186 w 4779369"/>
              <a:gd name="connsiteY30" fmla="*/ 3535124 h 4714030"/>
              <a:gd name="connsiteX31" fmla="*/ 2459892 w 4779369"/>
              <a:gd name="connsiteY31" fmla="*/ 3601767 h 4714030"/>
              <a:gd name="connsiteX32" fmla="*/ 2570842 w 4779369"/>
              <a:gd name="connsiteY32" fmla="*/ 4473093 h 4714030"/>
              <a:gd name="connsiteX33" fmla="*/ 1699516 w 4779369"/>
              <a:gd name="connsiteY33" fmla="*/ 4584044 h 4714030"/>
              <a:gd name="connsiteX34" fmla="*/ 1588565 w 4779369"/>
              <a:gd name="connsiteY34" fmla="*/ 3712718 h 4714030"/>
              <a:gd name="connsiteX35" fmla="*/ 1634920 w 4779369"/>
              <a:gd name="connsiteY35" fmla="*/ 3663870 h 4714030"/>
              <a:gd name="connsiteX36" fmla="*/ 1645376 w 4779369"/>
              <a:gd name="connsiteY36" fmla="*/ 3640232 h 4714030"/>
              <a:gd name="connsiteX37" fmla="*/ 1654346 w 4779369"/>
              <a:gd name="connsiteY37" fmla="*/ 3358982 h 4714030"/>
              <a:gd name="connsiteX38" fmla="*/ 1557620 w 4779369"/>
              <a:gd name="connsiteY38" fmla="*/ 3167736 h 4714030"/>
              <a:gd name="connsiteX39" fmla="*/ 1536748 w 4779369"/>
              <a:gd name="connsiteY39" fmla="*/ 3145662 h 4714030"/>
              <a:gd name="connsiteX40" fmla="*/ 1489568 w 4779369"/>
              <a:gd name="connsiteY40" fmla="*/ 3145159 h 4714030"/>
              <a:gd name="connsiteX41" fmla="*/ 610434 w 4779369"/>
              <a:gd name="connsiteY41" fmla="*/ 2818009 h 4714030"/>
              <a:gd name="connsiteX42" fmla="*/ 329331 w 4779369"/>
              <a:gd name="connsiteY42" fmla="*/ 610434 h 4714030"/>
              <a:gd name="connsiteX43" fmla="*/ 2536907 w 4779369"/>
              <a:gd name="connsiteY43" fmla="*/ 329331 h 4714030"/>
              <a:gd name="connsiteX44" fmla="*/ 3068123 w 4779369"/>
              <a:gd name="connsiteY44" fmla="*/ 1080399 h 4714030"/>
              <a:gd name="connsiteX45" fmla="*/ 3127186 w 4779369"/>
              <a:gd name="connsiteY45" fmla="*/ 1193698 h 4714030"/>
              <a:gd name="connsiteX46" fmla="*/ 3336570 w 4779369"/>
              <a:gd name="connsiteY46" fmla="*/ 1239409 h 4714030"/>
              <a:gd name="connsiteX47" fmla="*/ 3545953 w 4779369"/>
              <a:gd name="connsiteY47" fmla="*/ 1193698 h 4714030"/>
              <a:gd name="connsiteX48" fmla="*/ 3667106 w 4779369"/>
              <a:gd name="connsiteY48" fmla="*/ 1060681 h 4714030"/>
              <a:gd name="connsiteX49" fmla="*/ 4538432 w 4779369"/>
              <a:gd name="connsiteY49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2344 w 4779369"/>
              <a:gd name="connsiteY9" fmla="*/ 2253828 h 4714030"/>
              <a:gd name="connsiteX10" fmla="*/ 2997806 w 4779369"/>
              <a:gd name="connsiteY10" fmla="*/ 2275931 h 4714030"/>
              <a:gd name="connsiteX11" fmla="*/ 3162873 w 4779369"/>
              <a:gd name="connsiteY11" fmla="*/ 2503824 h 4714030"/>
              <a:gd name="connsiteX12" fmla="*/ 3356427 w 4779369"/>
              <a:gd name="connsiteY12" fmla="*/ 2595846 h 4714030"/>
              <a:gd name="connsiteX13" fmla="*/ 3454240 w 4779369"/>
              <a:gd name="connsiteY13" fmla="*/ 2587267 h 4714030"/>
              <a:gd name="connsiteX14" fmla="*/ 4029121 w 4779369"/>
              <a:gd name="connsiteY14" fmla="*/ 2685987 h 4714030"/>
              <a:gd name="connsiteX15" fmla="*/ 4140072 w 4779369"/>
              <a:gd name="connsiteY15" fmla="*/ 3557314 h 4714030"/>
              <a:gd name="connsiteX16" fmla="*/ 3268745 w 4779369"/>
              <a:gd name="connsiteY16" fmla="*/ 3668264 h 4714030"/>
              <a:gd name="connsiteX17" fmla="*/ 3029106 w 4779369"/>
              <a:gd name="connsiteY17" fmla="*/ 3136468 h 4714030"/>
              <a:gd name="connsiteX18" fmla="*/ 3024015 w 4779369"/>
              <a:gd name="connsiteY18" fmla="*/ 3025265 h 4714030"/>
              <a:gd name="connsiteX19" fmla="*/ 2886424 w 4779369"/>
              <a:gd name="connsiteY19" fmla="*/ 2860950 h 4714030"/>
              <a:gd name="connsiteX20" fmla="*/ 2624436 w 4779369"/>
              <a:gd name="connsiteY20" fmla="*/ 2758262 h 4714030"/>
              <a:gd name="connsiteX21" fmla="*/ 2608775 w 4779369"/>
              <a:gd name="connsiteY21" fmla="*/ 2758435 h 4714030"/>
              <a:gd name="connsiteX22" fmla="*/ 2598603 w 4779369"/>
              <a:gd name="connsiteY22" fmla="*/ 2768115 h 4714030"/>
              <a:gd name="connsiteX23" fmla="*/ 2138389 w 4779369"/>
              <a:gd name="connsiteY23" fmla="*/ 3042691 h 4714030"/>
              <a:gd name="connsiteX24" fmla="*/ 2080005 w 4779369"/>
              <a:gd name="connsiteY24" fmla="*/ 3062295 h 4714030"/>
              <a:gd name="connsiteX25" fmla="*/ 2075740 w 4779369"/>
              <a:gd name="connsiteY25" fmla="*/ 3101544 h 4714030"/>
              <a:gd name="connsiteX26" fmla="*/ 2091557 w 4779369"/>
              <a:gd name="connsiteY26" fmla="*/ 3245802 h 4714030"/>
              <a:gd name="connsiteX27" fmla="*/ 2235869 w 4779369"/>
              <a:gd name="connsiteY27" fmla="*/ 3487372 h 4714030"/>
              <a:gd name="connsiteX28" fmla="*/ 2246040 w 4779369"/>
              <a:gd name="connsiteY28" fmla="*/ 3495068 h 4714030"/>
              <a:gd name="connsiteX29" fmla="*/ 2353186 w 4779369"/>
              <a:gd name="connsiteY29" fmla="*/ 3535124 h 4714030"/>
              <a:gd name="connsiteX30" fmla="*/ 2459892 w 4779369"/>
              <a:gd name="connsiteY30" fmla="*/ 3601767 h 4714030"/>
              <a:gd name="connsiteX31" fmla="*/ 2570842 w 4779369"/>
              <a:gd name="connsiteY31" fmla="*/ 4473093 h 4714030"/>
              <a:gd name="connsiteX32" fmla="*/ 1699516 w 4779369"/>
              <a:gd name="connsiteY32" fmla="*/ 4584044 h 4714030"/>
              <a:gd name="connsiteX33" fmla="*/ 1588565 w 4779369"/>
              <a:gd name="connsiteY33" fmla="*/ 3712718 h 4714030"/>
              <a:gd name="connsiteX34" fmla="*/ 1634920 w 4779369"/>
              <a:gd name="connsiteY34" fmla="*/ 3663870 h 4714030"/>
              <a:gd name="connsiteX35" fmla="*/ 1645376 w 4779369"/>
              <a:gd name="connsiteY35" fmla="*/ 3640232 h 4714030"/>
              <a:gd name="connsiteX36" fmla="*/ 1654346 w 4779369"/>
              <a:gd name="connsiteY36" fmla="*/ 3358982 h 4714030"/>
              <a:gd name="connsiteX37" fmla="*/ 1557620 w 4779369"/>
              <a:gd name="connsiteY37" fmla="*/ 3167736 h 4714030"/>
              <a:gd name="connsiteX38" fmla="*/ 1536748 w 4779369"/>
              <a:gd name="connsiteY38" fmla="*/ 3145662 h 4714030"/>
              <a:gd name="connsiteX39" fmla="*/ 1489568 w 4779369"/>
              <a:gd name="connsiteY39" fmla="*/ 3145159 h 4714030"/>
              <a:gd name="connsiteX40" fmla="*/ 610434 w 4779369"/>
              <a:gd name="connsiteY40" fmla="*/ 2818009 h 4714030"/>
              <a:gd name="connsiteX41" fmla="*/ 329331 w 4779369"/>
              <a:gd name="connsiteY41" fmla="*/ 610434 h 4714030"/>
              <a:gd name="connsiteX42" fmla="*/ 2536907 w 4779369"/>
              <a:gd name="connsiteY42" fmla="*/ 329331 h 4714030"/>
              <a:gd name="connsiteX43" fmla="*/ 3068123 w 4779369"/>
              <a:gd name="connsiteY43" fmla="*/ 1080399 h 4714030"/>
              <a:gd name="connsiteX44" fmla="*/ 3127186 w 4779369"/>
              <a:gd name="connsiteY44" fmla="*/ 1193698 h 4714030"/>
              <a:gd name="connsiteX45" fmla="*/ 3336570 w 4779369"/>
              <a:gd name="connsiteY45" fmla="*/ 1239409 h 4714030"/>
              <a:gd name="connsiteX46" fmla="*/ 3545953 w 4779369"/>
              <a:gd name="connsiteY46" fmla="*/ 1193698 h 4714030"/>
              <a:gd name="connsiteX47" fmla="*/ 3667106 w 4779369"/>
              <a:gd name="connsiteY47" fmla="*/ 1060681 h 4714030"/>
              <a:gd name="connsiteX48" fmla="*/ 4538432 w 4779369"/>
              <a:gd name="connsiteY48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624436 w 4779369"/>
              <a:gd name="connsiteY19" fmla="*/ 2758262 h 4714030"/>
              <a:gd name="connsiteX20" fmla="*/ 2608775 w 4779369"/>
              <a:gd name="connsiteY20" fmla="*/ 2758435 h 4714030"/>
              <a:gd name="connsiteX21" fmla="*/ 2598603 w 4779369"/>
              <a:gd name="connsiteY21" fmla="*/ 2768115 h 4714030"/>
              <a:gd name="connsiteX22" fmla="*/ 2138389 w 4779369"/>
              <a:gd name="connsiteY22" fmla="*/ 3042691 h 4714030"/>
              <a:gd name="connsiteX23" fmla="*/ 2080005 w 4779369"/>
              <a:gd name="connsiteY23" fmla="*/ 3062295 h 4714030"/>
              <a:gd name="connsiteX24" fmla="*/ 2075740 w 4779369"/>
              <a:gd name="connsiteY24" fmla="*/ 3101544 h 4714030"/>
              <a:gd name="connsiteX25" fmla="*/ 2091557 w 4779369"/>
              <a:gd name="connsiteY25" fmla="*/ 3245802 h 4714030"/>
              <a:gd name="connsiteX26" fmla="*/ 2235869 w 4779369"/>
              <a:gd name="connsiteY26" fmla="*/ 3487372 h 4714030"/>
              <a:gd name="connsiteX27" fmla="*/ 2246040 w 4779369"/>
              <a:gd name="connsiteY27" fmla="*/ 3495068 h 4714030"/>
              <a:gd name="connsiteX28" fmla="*/ 2353186 w 4779369"/>
              <a:gd name="connsiteY28" fmla="*/ 3535124 h 4714030"/>
              <a:gd name="connsiteX29" fmla="*/ 2459892 w 4779369"/>
              <a:gd name="connsiteY29" fmla="*/ 3601767 h 4714030"/>
              <a:gd name="connsiteX30" fmla="*/ 2570842 w 4779369"/>
              <a:gd name="connsiteY30" fmla="*/ 4473093 h 4714030"/>
              <a:gd name="connsiteX31" fmla="*/ 1699516 w 4779369"/>
              <a:gd name="connsiteY31" fmla="*/ 4584044 h 4714030"/>
              <a:gd name="connsiteX32" fmla="*/ 1588565 w 4779369"/>
              <a:gd name="connsiteY32" fmla="*/ 3712718 h 4714030"/>
              <a:gd name="connsiteX33" fmla="*/ 1634920 w 4779369"/>
              <a:gd name="connsiteY33" fmla="*/ 3663870 h 4714030"/>
              <a:gd name="connsiteX34" fmla="*/ 1645376 w 4779369"/>
              <a:gd name="connsiteY34" fmla="*/ 3640232 h 4714030"/>
              <a:gd name="connsiteX35" fmla="*/ 1654346 w 4779369"/>
              <a:gd name="connsiteY35" fmla="*/ 3358982 h 4714030"/>
              <a:gd name="connsiteX36" fmla="*/ 1557620 w 4779369"/>
              <a:gd name="connsiteY36" fmla="*/ 3167736 h 4714030"/>
              <a:gd name="connsiteX37" fmla="*/ 1536748 w 4779369"/>
              <a:gd name="connsiteY37" fmla="*/ 3145662 h 4714030"/>
              <a:gd name="connsiteX38" fmla="*/ 1489568 w 4779369"/>
              <a:gd name="connsiteY38" fmla="*/ 3145159 h 4714030"/>
              <a:gd name="connsiteX39" fmla="*/ 610434 w 4779369"/>
              <a:gd name="connsiteY39" fmla="*/ 2818009 h 4714030"/>
              <a:gd name="connsiteX40" fmla="*/ 329331 w 4779369"/>
              <a:gd name="connsiteY40" fmla="*/ 610434 h 4714030"/>
              <a:gd name="connsiteX41" fmla="*/ 2536907 w 4779369"/>
              <a:gd name="connsiteY41" fmla="*/ 329331 h 4714030"/>
              <a:gd name="connsiteX42" fmla="*/ 3068123 w 4779369"/>
              <a:gd name="connsiteY42" fmla="*/ 1080399 h 4714030"/>
              <a:gd name="connsiteX43" fmla="*/ 3127186 w 4779369"/>
              <a:gd name="connsiteY43" fmla="*/ 1193698 h 4714030"/>
              <a:gd name="connsiteX44" fmla="*/ 3336570 w 4779369"/>
              <a:gd name="connsiteY44" fmla="*/ 1239409 h 4714030"/>
              <a:gd name="connsiteX45" fmla="*/ 3545953 w 4779369"/>
              <a:gd name="connsiteY45" fmla="*/ 1193698 h 4714030"/>
              <a:gd name="connsiteX46" fmla="*/ 3667106 w 4779369"/>
              <a:gd name="connsiteY46" fmla="*/ 1060681 h 4714030"/>
              <a:gd name="connsiteX47" fmla="*/ 4538432 w 4779369"/>
              <a:gd name="connsiteY47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624436 w 4779369"/>
              <a:gd name="connsiteY19" fmla="*/ 2758262 h 4714030"/>
              <a:gd name="connsiteX20" fmla="*/ 2598603 w 4779369"/>
              <a:gd name="connsiteY20" fmla="*/ 2768115 h 4714030"/>
              <a:gd name="connsiteX21" fmla="*/ 2138389 w 4779369"/>
              <a:gd name="connsiteY21" fmla="*/ 3042691 h 4714030"/>
              <a:gd name="connsiteX22" fmla="*/ 2080005 w 4779369"/>
              <a:gd name="connsiteY22" fmla="*/ 3062295 h 4714030"/>
              <a:gd name="connsiteX23" fmla="*/ 2075740 w 4779369"/>
              <a:gd name="connsiteY23" fmla="*/ 3101544 h 4714030"/>
              <a:gd name="connsiteX24" fmla="*/ 2091557 w 4779369"/>
              <a:gd name="connsiteY24" fmla="*/ 3245802 h 4714030"/>
              <a:gd name="connsiteX25" fmla="*/ 2235869 w 4779369"/>
              <a:gd name="connsiteY25" fmla="*/ 3487372 h 4714030"/>
              <a:gd name="connsiteX26" fmla="*/ 2246040 w 4779369"/>
              <a:gd name="connsiteY26" fmla="*/ 3495068 h 4714030"/>
              <a:gd name="connsiteX27" fmla="*/ 2353186 w 4779369"/>
              <a:gd name="connsiteY27" fmla="*/ 3535124 h 4714030"/>
              <a:gd name="connsiteX28" fmla="*/ 2459892 w 4779369"/>
              <a:gd name="connsiteY28" fmla="*/ 3601767 h 4714030"/>
              <a:gd name="connsiteX29" fmla="*/ 2570842 w 4779369"/>
              <a:gd name="connsiteY29" fmla="*/ 4473093 h 4714030"/>
              <a:gd name="connsiteX30" fmla="*/ 1699516 w 4779369"/>
              <a:gd name="connsiteY30" fmla="*/ 4584044 h 4714030"/>
              <a:gd name="connsiteX31" fmla="*/ 1588565 w 4779369"/>
              <a:gd name="connsiteY31" fmla="*/ 3712718 h 4714030"/>
              <a:gd name="connsiteX32" fmla="*/ 1634920 w 4779369"/>
              <a:gd name="connsiteY32" fmla="*/ 3663870 h 4714030"/>
              <a:gd name="connsiteX33" fmla="*/ 1645376 w 4779369"/>
              <a:gd name="connsiteY33" fmla="*/ 3640232 h 4714030"/>
              <a:gd name="connsiteX34" fmla="*/ 1654346 w 4779369"/>
              <a:gd name="connsiteY34" fmla="*/ 3358982 h 4714030"/>
              <a:gd name="connsiteX35" fmla="*/ 1557620 w 4779369"/>
              <a:gd name="connsiteY35" fmla="*/ 3167736 h 4714030"/>
              <a:gd name="connsiteX36" fmla="*/ 1536748 w 4779369"/>
              <a:gd name="connsiteY36" fmla="*/ 3145662 h 4714030"/>
              <a:gd name="connsiteX37" fmla="*/ 1489568 w 4779369"/>
              <a:gd name="connsiteY37" fmla="*/ 3145159 h 4714030"/>
              <a:gd name="connsiteX38" fmla="*/ 610434 w 4779369"/>
              <a:gd name="connsiteY38" fmla="*/ 2818009 h 4714030"/>
              <a:gd name="connsiteX39" fmla="*/ 329331 w 4779369"/>
              <a:gd name="connsiteY39" fmla="*/ 610434 h 4714030"/>
              <a:gd name="connsiteX40" fmla="*/ 2536907 w 4779369"/>
              <a:gd name="connsiteY40" fmla="*/ 329331 h 4714030"/>
              <a:gd name="connsiteX41" fmla="*/ 3068123 w 4779369"/>
              <a:gd name="connsiteY41" fmla="*/ 1080399 h 4714030"/>
              <a:gd name="connsiteX42" fmla="*/ 3127186 w 4779369"/>
              <a:gd name="connsiteY42" fmla="*/ 1193698 h 4714030"/>
              <a:gd name="connsiteX43" fmla="*/ 3336570 w 4779369"/>
              <a:gd name="connsiteY43" fmla="*/ 1239409 h 4714030"/>
              <a:gd name="connsiteX44" fmla="*/ 3545953 w 4779369"/>
              <a:gd name="connsiteY44" fmla="*/ 1193698 h 4714030"/>
              <a:gd name="connsiteX45" fmla="*/ 3667106 w 4779369"/>
              <a:gd name="connsiteY45" fmla="*/ 1060681 h 4714030"/>
              <a:gd name="connsiteX46" fmla="*/ 4538432 w 4779369"/>
              <a:gd name="connsiteY46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80005 w 4779369"/>
              <a:gd name="connsiteY21" fmla="*/ 3062295 h 4714030"/>
              <a:gd name="connsiteX22" fmla="*/ 2075740 w 4779369"/>
              <a:gd name="connsiteY22" fmla="*/ 3101544 h 4714030"/>
              <a:gd name="connsiteX23" fmla="*/ 2091557 w 4779369"/>
              <a:gd name="connsiteY23" fmla="*/ 3245802 h 4714030"/>
              <a:gd name="connsiteX24" fmla="*/ 2235869 w 4779369"/>
              <a:gd name="connsiteY24" fmla="*/ 3487372 h 4714030"/>
              <a:gd name="connsiteX25" fmla="*/ 2246040 w 4779369"/>
              <a:gd name="connsiteY25" fmla="*/ 3495068 h 4714030"/>
              <a:gd name="connsiteX26" fmla="*/ 2353186 w 4779369"/>
              <a:gd name="connsiteY26" fmla="*/ 3535124 h 4714030"/>
              <a:gd name="connsiteX27" fmla="*/ 2459892 w 4779369"/>
              <a:gd name="connsiteY27" fmla="*/ 3601767 h 4714030"/>
              <a:gd name="connsiteX28" fmla="*/ 2570842 w 4779369"/>
              <a:gd name="connsiteY28" fmla="*/ 4473093 h 4714030"/>
              <a:gd name="connsiteX29" fmla="*/ 1699516 w 4779369"/>
              <a:gd name="connsiteY29" fmla="*/ 4584044 h 4714030"/>
              <a:gd name="connsiteX30" fmla="*/ 1588565 w 4779369"/>
              <a:gd name="connsiteY30" fmla="*/ 3712718 h 4714030"/>
              <a:gd name="connsiteX31" fmla="*/ 1634920 w 4779369"/>
              <a:gd name="connsiteY31" fmla="*/ 3663870 h 4714030"/>
              <a:gd name="connsiteX32" fmla="*/ 1645376 w 4779369"/>
              <a:gd name="connsiteY32" fmla="*/ 3640232 h 4714030"/>
              <a:gd name="connsiteX33" fmla="*/ 1654346 w 4779369"/>
              <a:gd name="connsiteY33" fmla="*/ 3358982 h 4714030"/>
              <a:gd name="connsiteX34" fmla="*/ 1557620 w 4779369"/>
              <a:gd name="connsiteY34" fmla="*/ 3167736 h 4714030"/>
              <a:gd name="connsiteX35" fmla="*/ 1536748 w 4779369"/>
              <a:gd name="connsiteY35" fmla="*/ 3145662 h 4714030"/>
              <a:gd name="connsiteX36" fmla="*/ 1489568 w 4779369"/>
              <a:gd name="connsiteY36" fmla="*/ 3145159 h 4714030"/>
              <a:gd name="connsiteX37" fmla="*/ 610434 w 4779369"/>
              <a:gd name="connsiteY37" fmla="*/ 2818009 h 4714030"/>
              <a:gd name="connsiteX38" fmla="*/ 329331 w 4779369"/>
              <a:gd name="connsiteY38" fmla="*/ 610434 h 4714030"/>
              <a:gd name="connsiteX39" fmla="*/ 2536907 w 4779369"/>
              <a:gd name="connsiteY39" fmla="*/ 329331 h 4714030"/>
              <a:gd name="connsiteX40" fmla="*/ 3068123 w 4779369"/>
              <a:gd name="connsiteY40" fmla="*/ 1080399 h 4714030"/>
              <a:gd name="connsiteX41" fmla="*/ 3127186 w 4779369"/>
              <a:gd name="connsiteY41" fmla="*/ 1193698 h 4714030"/>
              <a:gd name="connsiteX42" fmla="*/ 3336570 w 4779369"/>
              <a:gd name="connsiteY42" fmla="*/ 1239409 h 4714030"/>
              <a:gd name="connsiteX43" fmla="*/ 3545953 w 4779369"/>
              <a:gd name="connsiteY43" fmla="*/ 1193698 h 4714030"/>
              <a:gd name="connsiteX44" fmla="*/ 3667106 w 4779369"/>
              <a:gd name="connsiteY44" fmla="*/ 1060681 h 4714030"/>
              <a:gd name="connsiteX45" fmla="*/ 4538432 w 4779369"/>
              <a:gd name="connsiteY45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75740 w 4779369"/>
              <a:gd name="connsiteY21" fmla="*/ 3101544 h 4714030"/>
              <a:gd name="connsiteX22" fmla="*/ 2091557 w 4779369"/>
              <a:gd name="connsiteY22" fmla="*/ 3245802 h 4714030"/>
              <a:gd name="connsiteX23" fmla="*/ 2235869 w 4779369"/>
              <a:gd name="connsiteY23" fmla="*/ 3487372 h 4714030"/>
              <a:gd name="connsiteX24" fmla="*/ 2246040 w 4779369"/>
              <a:gd name="connsiteY24" fmla="*/ 3495068 h 4714030"/>
              <a:gd name="connsiteX25" fmla="*/ 2353186 w 4779369"/>
              <a:gd name="connsiteY25" fmla="*/ 3535124 h 4714030"/>
              <a:gd name="connsiteX26" fmla="*/ 2459892 w 4779369"/>
              <a:gd name="connsiteY26" fmla="*/ 3601767 h 4714030"/>
              <a:gd name="connsiteX27" fmla="*/ 2570842 w 4779369"/>
              <a:gd name="connsiteY27" fmla="*/ 4473093 h 4714030"/>
              <a:gd name="connsiteX28" fmla="*/ 1699516 w 4779369"/>
              <a:gd name="connsiteY28" fmla="*/ 4584044 h 4714030"/>
              <a:gd name="connsiteX29" fmla="*/ 1588565 w 4779369"/>
              <a:gd name="connsiteY29" fmla="*/ 3712718 h 4714030"/>
              <a:gd name="connsiteX30" fmla="*/ 1634920 w 4779369"/>
              <a:gd name="connsiteY30" fmla="*/ 3663870 h 4714030"/>
              <a:gd name="connsiteX31" fmla="*/ 1645376 w 4779369"/>
              <a:gd name="connsiteY31" fmla="*/ 3640232 h 4714030"/>
              <a:gd name="connsiteX32" fmla="*/ 1654346 w 4779369"/>
              <a:gd name="connsiteY32" fmla="*/ 3358982 h 4714030"/>
              <a:gd name="connsiteX33" fmla="*/ 1557620 w 4779369"/>
              <a:gd name="connsiteY33" fmla="*/ 3167736 h 4714030"/>
              <a:gd name="connsiteX34" fmla="*/ 1536748 w 4779369"/>
              <a:gd name="connsiteY34" fmla="*/ 3145662 h 4714030"/>
              <a:gd name="connsiteX35" fmla="*/ 1489568 w 4779369"/>
              <a:gd name="connsiteY35" fmla="*/ 3145159 h 4714030"/>
              <a:gd name="connsiteX36" fmla="*/ 610434 w 4779369"/>
              <a:gd name="connsiteY36" fmla="*/ 2818009 h 4714030"/>
              <a:gd name="connsiteX37" fmla="*/ 329331 w 4779369"/>
              <a:gd name="connsiteY37" fmla="*/ 610434 h 4714030"/>
              <a:gd name="connsiteX38" fmla="*/ 2536907 w 4779369"/>
              <a:gd name="connsiteY38" fmla="*/ 329331 h 4714030"/>
              <a:gd name="connsiteX39" fmla="*/ 3068123 w 4779369"/>
              <a:gd name="connsiteY39" fmla="*/ 1080399 h 4714030"/>
              <a:gd name="connsiteX40" fmla="*/ 3127186 w 4779369"/>
              <a:gd name="connsiteY40" fmla="*/ 1193698 h 4714030"/>
              <a:gd name="connsiteX41" fmla="*/ 3336570 w 4779369"/>
              <a:gd name="connsiteY41" fmla="*/ 1239409 h 4714030"/>
              <a:gd name="connsiteX42" fmla="*/ 3545953 w 4779369"/>
              <a:gd name="connsiteY42" fmla="*/ 1193698 h 4714030"/>
              <a:gd name="connsiteX43" fmla="*/ 3667106 w 4779369"/>
              <a:gd name="connsiteY43" fmla="*/ 1060681 h 4714030"/>
              <a:gd name="connsiteX44" fmla="*/ 4538432 w 4779369"/>
              <a:gd name="connsiteY44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75740 w 4779369"/>
              <a:gd name="connsiteY21" fmla="*/ 3101544 h 4714030"/>
              <a:gd name="connsiteX22" fmla="*/ 2091557 w 4779369"/>
              <a:gd name="connsiteY22" fmla="*/ 3245802 h 4714030"/>
              <a:gd name="connsiteX23" fmla="*/ 2235869 w 4779369"/>
              <a:gd name="connsiteY23" fmla="*/ 3487372 h 4714030"/>
              <a:gd name="connsiteX24" fmla="*/ 2246040 w 4779369"/>
              <a:gd name="connsiteY24" fmla="*/ 3495068 h 4714030"/>
              <a:gd name="connsiteX25" fmla="*/ 2353186 w 4779369"/>
              <a:gd name="connsiteY25" fmla="*/ 3535124 h 4714030"/>
              <a:gd name="connsiteX26" fmla="*/ 2459892 w 4779369"/>
              <a:gd name="connsiteY26" fmla="*/ 3601767 h 4714030"/>
              <a:gd name="connsiteX27" fmla="*/ 2570842 w 4779369"/>
              <a:gd name="connsiteY27" fmla="*/ 4473093 h 4714030"/>
              <a:gd name="connsiteX28" fmla="*/ 1699516 w 4779369"/>
              <a:gd name="connsiteY28" fmla="*/ 4584044 h 4714030"/>
              <a:gd name="connsiteX29" fmla="*/ 1588565 w 4779369"/>
              <a:gd name="connsiteY29" fmla="*/ 3712718 h 4714030"/>
              <a:gd name="connsiteX30" fmla="*/ 1634920 w 4779369"/>
              <a:gd name="connsiteY30" fmla="*/ 3663870 h 4714030"/>
              <a:gd name="connsiteX31" fmla="*/ 1645376 w 4779369"/>
              <a:gd name="connsiteY31" fmla="*/ 3640232 h 4714030"/>
              <a:gd name="connsiteX32" fmla="*/ 1654346 w 4779369"/>
              <a:gd name="connsiteY32" fmla="*/ 3358982 h 4714030"/>
              <a:gd name="connsiteX33" fmla="*/ 1557620 w 4779369"/>
              <a:gd name="connsiteY33" fmla="*/ 3167736 h 4714030"/>
              <a:gd name="connsiteX34" fmla="*/ 1489568 w 4779369"/>
              <a:gd name="connsiteY34" fmla="*/ 3145159 h 4714030"/>
              <a:gd name="connsiteX35" fmla="*/ 610434 w 4779369"/>
              <a:gd name="connsiteY35" fmla="*/ 2818009 h 4714030"/>
              <a:gd name="connsiteX36" fmla="*/ 329331 w 4779369"/>
              <a:gd name="connsiteY36" fmla="*/ 610434 h 4714030"/>
              <a:gd name="connsiteX37" fmla="*/ 2536907 w 4779369"/>
              <a:gd name="connsiteY37" fmla="*/ 329331 h 4714030"/>
              <a:gd name="connsiteX38" fmla="*/ 3068123 w 4779369"/>
              <a:gd name="connsiteY38" fmla="*/ 1080399 h 4714030"/>
              <a:gd name="connsiteX39" fmla="*/ 3127186 w 4779369"/>
              <a:gd name="connsiteY39" fmla="*/ 1193698 h 4714030"/>
              <a:gd name="connsiteX40" fmla="*/ 3336570 w 4779369"/>
              <a:gd name="connsiteY40" fmla="*/ 1239409 h 4714030"/>
              <a:gd name="connsiteX41" fmla="*/ 3545953 w 4779369"/>
              <a:gd name="connsiteY41" fmla="*/ 1193698 h 4714030"/>
              <a:gd name="connsiteX42" fmla="*/ 3667106 w 4779369"/>
              <a:gd name="connsiteY42" fmla="*/ 1060681 h 4714030"/>
              <a:gd name="connsiteX43" fmla="*/ 4538432 w 4779369"/>
              <a:gd name="connsiteY43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75740 w 4779369"/>
              <a:gd name="connsiteY21" fmla="*/ 3101544 h 4714030"/>
              <a:gd name="connsiteX22" fmla="*/ 2091557 w 4779369"/>
              <a:gd name="connsiteY22" fmla="*/ 3245802 h 4714030"/>
              <a:gd name="connsiteX23" fmla="*/ 2235869 w 4779369"/>
              <a:gd name="connsiteY23" fmla="*/ 3487372 h 4714030"/>
              <a:gd name="connsiteX24" fmla="*/ 2246040 w 4779369"/>
              <a:gd name="connsiteY24" fmla="*/ 3495068 h 4714030"/>
              <a:gd name="connsiteX25" fmla="*/ 2353186 w 4779369"/>
              <a:gd name="connsiteY25" fmla="*/ 3535124 h 4714030"/>
              <a:gd name="connsiteX26" fmla="*/ 2459892 w 4779369"/>
              <a:gd name="connsiteY26" fmla="*/ 3601767 h 4714030"/>
              <a:gd name="connsiteX27" fmla="*/ 2570842 w 4779369"/>
              <a:gd name="connsiteY27" fmla="*/ 4473093 h 4714030"/>
              <a:gd name="connsiteX28" fmla="*/ 1699516 w 4779369"/>
              <a:gd name="connsiteY28" fmla="*/ 4584044 h 4714030"/>
              <a:gd name="connsiteX29" fmla="*/ 1588565 w 4779369"/>
              <a:gd name="connsiteY29" fmla="*/ 3712718 h 4714030"/>
              <a:gd name="connsiteX30" fmla="*/ 1645376 w 4779369"/>
              <a:gd name="connsiteY30" fmla="*/ 3640232 h 4714030"/>
              <a:gd name="connsiteX31" fmla="*/ 1654346 w 4779369"/>
              <a:gd name="connsiteY31" fmla="*/ 3358982 h 4714030"/>
              <a:gd name="connsiteX32" fmla="*/ 1557620 w 4779369"/>
              <a:gd name="connsiteY32" fmla="*/ 3167736 h 4714030"/>
              <a:gd name="connsiteX33" fmla="*/ 1489568 w 4779369"/>
              <a:gd name="connsiteY33" fmla="*/ 3145159 h 4714030"/>
              <a:gd name="connsiteX34" fmla="*/ 610434 w 4779369"/>
              <a:gd name="connsiteY34" fmla="*/ 2818009 h 4714030"/>
              <a:gd name="connsiteX35" fmla="*/ 329331 w 4779369"/>
              <a:gd name="connsiteY35" fmla="*/ 610434 h 4714030"/>
              <a:gd name="connsiteX36" fmla="*/ 2536907 w 4779369"/>
              <a:gd name="connsiteY36" fmla="*/ 329331 h 4714030"/>
              <a:gd name="connsiteX37" fmla="*/ 3068123 w 4779369"/>
              <a:gd name="connsiteY37" fmla="*/ 1080399 h 4714030"/>
              <a:gd name="connsiteX38" fmla="*/ 3127186 w 4779369"/>
              <a:gd name="connsiteY38" fmla="*/ 1193698 h 4714030"/>
              <a:gd name="connsiteX39" fmla="*/ 3336570 w 4779369"/>
              <a:gd name="connsiteY39" fmla="*/ 1239409 h 4714030"/>
              <a:gd name="connsiteX40" fmla="*/ 3545953 w 4779369"/>
              <a:gd name="connsiteY40" fmla="*/ 1193698 h 4714030"/>
              <a:gd name="connsiteX41" fmla="*/ 3667106 w 4779369"/>
              <a:gd name="connsiteY41" fmla="*/ 1060681 h 4714030"/>
              <a:gd name="connsiteX42" fmla="*/ 4538432 w 4779369"/>
              <a:gd name="connsiteY42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75740 w 4779369"/>
              <a:gd name="connsiteY21" fmla="*/ 3101544 h 4714030"/>
              <a:gd name="connsiteX22" fmla="*/ 2091557 w 4779369"/>
              <a:gd name="connsiteY22" fmla="*/ 3245802 h 4714030"/>
              <a:gd name="connsiteX23" fmla="*/ 2235869 w 4779369"/>
              <a:gd name="connsiteY23" fmla="*/ 3487372 h 4714030"/>
              <a:gd name="connsiteX24" fmla="*/ 2353186 w 4779369"/>
              <a:gd name="connsiteY24" fmla="*/ 3535124 h 4714030"/>
              <a:gd name="connsiteX25" fmla="*/ 2459892 w 4779369"/>
              <a:gd name="connsiteY25" fmla="*/ 3601767 h 4714030"/>
              <a:gd name="connsiteX26" fmla="*/ 2570842 w 4779369"/>
              <a:gd name="connsiteY26" fmla="*/ 4473093 h 4714030"/>
              <a:gd name="connsiteX27" fmla="*/ 1699516 w 4779369"/>
              <a:gd name="connsiteY27" fmla="*/ 4584044 h 4714030"/>
              <a:gd name="connsiteX28" fmla="*/ 1588565 w 4779369"/>
              <a:gd name="connsiteY28" fmla="*/ 3712718 h 4714030"/>
              <a:gd name="connsiteX29" fmla="*/ 1645376 w 4779369"/>
              <a:gd name="connsiteY29" fmla="*/ 3640232 h 4714030"/>
              <a:gd name="connsiteX30" fmla="*/ 1654346 w 4779369"/>
              <a:gd name="connsiteY30" fmla="*/ 3358982 h 4714030"/>
              <a:gd name="connsiteX31" fmla="*/ 1557620 w 4779369"/>
              <a:gd name="connsiteY31" fmla="*/ 3167736 h 4714030"/>
              <a:gd name="connsiteX32" fmla="*/ 1489568 w 4779369"/>
              <a:gd name="connsiteY32" fmla="*/ 3145159 h 4714030"/>
              <a:gd name="connsiteX33" fmla="*/ 610434 w 4779369"/>
              <a:gd name="connsiteY33" fmla="*/ 2818009 h 4714030"/>
              <a:gd name="connsiteX34" fmla="*/ 329331 w 4779369"/>
              <a:gd name="connsiteY34" fmla="*/ 610434 h 4714030"/>
              <a:gd name="connsiteX35" fmla="*/ 2536907 w 4779369"/>
              <a:gd name="connsiteY35" fmla="*/ 329331 h 4714030"/>
              <a:gd name="connsiteX36" fmla="*/ 3068123 w 4779369"/>
              <a:gd name="connsiteY36" fmla="*/ 1080399 h 4714030"/>
              <a:gd name="connsiteX37" fmla="*/ 3127186 w 4779369"/>
              <a:gd name="connsiteY37" fmla="*/ 1193698 h 4714030"/>
              <a:gd name="connsiteX38" fmla="*/ 3336570 w 4779369"/>
              <a:gd name="connsiteY38" fmla="*/ 1239409 h 4714030"/>
              <a:gd name="connsiteX39" fmla="*/ 3545953 w 4779369"/>
              <a:gd name="connsiteY39" fmla="*/ 1193698 h 4714030"/>
              <a:gd name="connsiteX40" fmla="*/ 3667106 w 4779369"/>
              <a:gd name="connsiteY40" fmla="*/ 1060681 h 4714030"/>
              <a:gd name="connsiteX41" fmla="*/ 4538432 w 4779369"/>
              <a:gd name="connsiteY41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91557 w 4779369"/>
              <a:gd name="connsiteY21" fmla="*/ 3245802 h 4714030"/>
              <a:gd name="connsiteX22" fmla="*/ 2235869 w 4779369"/>
              <a:gd name="connsiteY22" fmla="*/ 3487372 h 4714030"/>
              <a:gd name="connsiteX23" fmla="*/ 2353186 w 4779369"/>
              <a:gd name="connsiteY23" fmla="*/ 3535124 h 4714030"/>
              <a:gd name="connsiteX24" fmla="*/ 2459892 w 4779369"/>
              <a:gd name="connsiteY24" fmla="*/ 3601767 h 4714030"/>
              <a:gd name="connsiteX25" fmla="*/ 2570842 w 4779369"/>
              <a:gd name="connsiteY25" fmla="*/ 4473093 h 4714030"/>
              <a:gd name="connsiteX26" fmla="*/ 1699516 w 4779369"/>
              <a:gd name="connsiteY26" fmla="*/ 4584044 h 4714030"/>
              <a:gd name="connsiteX27" fmla="*/ 1588565 w 4779369"/>
              <a:gd name="connsiteY27" fmla="*/ 3712718 h 4714030"/>
              <a:gd name="connsiteX28" fmla="*/ 1645376 w 4779369"/>
              <a:gd name="connsiteY28" fmla="*/ 3640232 h 4714030"/>
              <a:gd name="connsiteX29" fmla="*/ 1654346 w 4779369"/>
              <a:gd name="connsiteY29" fmla="*/ 3358982 h 4714030"/>
              <a:gd name="connsiteX30" fmla="*/ 1557620 w 4779369"/>
              <a:gd name="connsiteY30" fmla="*/ 3167736 h 4714030"/>
              <a:gd name="connsiteX31" fmla="*/ 1489568 w 4779369"/>
              <a:gd name="connsiteY31" fmla="*/ 3145159 h 4714030"/>
              <a:gd name="connsiteX32" fmla="*/ 610434 w 4779369"/>
              <a:gd name="connsiteY32" fmla="*/ 2818009 h 4714030"/>
              <a:gd name="connsiteX33" fmla="*/ 329331 w 4779369"/>
              <a:gd name="connsiteY33" fmla="*/ 610434 h 4714030"/>
              <a:gd name="connsiteX34" fmla="*/ 2536907 w 4779369"/>
              <a:gd name="connsiteY34" fmla="*/ 329331 h 4714030"/>
              <a:gd name="connsiteX35" fmla="*/ 3068123 w 4779369"/>
              <a:gd name="connsiteY35" fmla="*/ 1080399 h 4714030"/>
              <a:gd name="connsiteX36" fmla="*/ 3127186 w 4779369"/>
              <a:gd name="connsiteY36" fmla="*/ 1193698 h 4714030"/>
              <a:gd name="connsiteX37" fmla="*/ 3336570 w 4779369"/>
              <a:gd name="connsiteY37" fmla="*/ 1239409 h 4714030"/>
              <a:gd name="connsiteX38" fmla="*/ 3545953 w 4779369"/>
              <a:gd name="connsiteY38" fmla="*/ 1193698 h 4714030"/>
              <a:gd name="connsiteX39" fmla="*/ 3667106 w 4779369"/>
              <a:gd name="connsiteY39" fmla="*/ 1060681 h 4714030"/>
              <a:gd name="connsiteX40" fmla="*/ 4538432 w 4779369"/>
              <a:gd name="connsiteY40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91557 w 4779369"/>
              <a:gd name="connsiteY21" fmla="*/ 3245802 h 4714030"/>
              <a:gd name="connsiteX22" fmla="*/ 2235869 w 4779369"/>
              <a:gd name="connsiteY22" fmla="*/ 3487372 h 4714030"/>
              <a:gd name="connsiteX23" fmla="*/ 2353186 w 4779369"/>
              <a:gd name="connsiteY23" fmla="*/ 3535124 h 4714030"/>
              <a:gd name="connsiteX24" fmla="*/ 2459892 w 4779369"/>
              <a:gd name="connsiteY24" fmla="*/ 3601767 h 4714030"/>
              <a:gd name="connsiteX25" fmla="*/ 2570842 w 4779369"/>
              <a:gd name="connsiteY25" fmla="*/ 4473093 h 4714030"/>
              <a:gd name="connsiteX26" fmla="*/ 1699516 w 4779369"/>
              <a:gd name="connsiteY26" fmla="*/ 4584044 h 4714030"/>
              <a:gd name="connsiteX27" fmla="*/ 1588565 w 4779369"/>
              <a:gd name="connsiteY27" fmla="*/ 3712718 h 4714030"/>
              <a:gd name="connsiteX28" fmla="*/ 1645376 w 4779369"/>
              <a:gd name="connsiteY28" fmla="*/ 3640232 h 4714030"/>
              <a:gd name="connsiteX29" fmla="*/ 1654346 w 4779369"/>
              <a:gd name="connsiteY29" fmla="*/ 3358982 h 4714030"/>
              <a:gd name="connsiteX30" fmla="*/ 1557620 w 4779369"/>
              <a:gd name="connsiteY30" fmla="*/ 3167736 h 4714030"/>
              <a:gd name="connsiteX31" fmla="*/ 1489568 w 4779369"/>
              <a:gd name="connsiteY31" fmla="*/ 3145159 h 4714030"/>
              <a:gd name="connsiteX32" fmla="*/ 610434 w 4779369"/>
              <a:gd name="connsiteY32" fmla="*/ 2818009 h 4714030"/>
              <a:gd name="connsiteX33" fmla="*/ 329331 w 4779369"/>
              <a:gd name="connsiteY33" fmla="*/ 610434 h 4714030"/>
              <a:gd name="connsiteX34" fmla="*/ 2536907 w 4779369"/>
              <a:gd name="connsiteY34" fmla="*/ 329331 h 4714030"/>
              <a:gd name="connsiteX35" fmla="*/ 3068123 w 4779369"/>
              <a:gd name="connsiteY35" fmla="*/ 1080399 h 4714030"/>
              <a:gd name="connsiteX36" fmla="*/ 3127186 w 4779369"/>
              <a:gd name="connsiteY36" fmla="*/ 1193698 h 4714030"/>
              <a:gd name="connsiteX37" fmla="*/ 3336570 w 4779369"/>
              <a:gd name="connsiteY37" fmla="*/ 1239409 h 4714030"/>
              <a:gd name="connsiteX38" fmla="*/ 3545953 w 4779369"/>
              <a:gd name="connsiteY38" fmla="*/ 1193698 h 4714030"/>
              <a:gd name="connsiteX39" fmla="*/ 3667106 w 4779369"/>
              <a:gd name="connsiteY39" fmla="*/ 1060681 h 4714030"/>
              <a:gd name="connsiteX40" fmla="*/ 4538432 w 4779369"/>
              <a:gd name="connsiteY40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91557 w 4779369"/>
              <a:gd name="connsiteY21" fmla="*/ 3245802 h 4714030"/>
              <a:gd name="connsiteX22" fmla="*/ 2235869 w 4779369"/>
              <a:gd name="connsiteY22" fmla="*/ 3487372 h 4714030"/>
              <a:gd name="connsiteX23" fmla="*/ 2353186 w 4779369"/>
              <a:gd name="connsiteY23" fmla="*/ 3535124 h 4714030"/>
              <a:gd name="connsiteX24" fmla="*/ 2459892 w 4779369"/>
              <a:gd name="connsiteY24" fmla="*/ 3601767 h 4714030"/>
              <a:gd name="connsiteX25" fmla="*/ 2570842 w 4779369"/>
              <a:gd name="connsiteY25" fmla="*/ 4473093 h 4714030"/>
              <a:gd name="connsiteX26" fmla="*/ 1699516 w 4779369"/>
              <a:gd name="connsiteY26" fmla="*/ 4584044 h 4714030"/>
              <a:gd name="connsiteX27" fmla="*/ 1588565 w 4779369"/>
              <a:gd name="connsiteY27" fmla="*/ 3712718 h 4714030"/>
              <a:gd name="connsiteX28" fmla="*/ 1645376 w 4779369"/>
              <a:gd name="connsiteY28" fmla="*/ 3640232 h 4714030"/>
              <a:gd name="connsiteX29" fmla="*/ 1654346 w 4779369"/>
              <a:gd name="connsiteY29" fmla="*/ 3358982 h 4714030"/>
              <a:gd name="connsiteX30" fmla="*/ 1557620 w 4779369"/>
              <a:gd name="connsiteY30" fmla="*/ 3167736 h 4714030"/>
              <a:gd name="connsiteX31" fmla="*/ 1489568 w 4779369"/>
              <a:gd name="connsiteY31" fmla="*/ 3145159 h 4714030"/>
              <a:gd name="connsiteX32" fmla="*/ 610434 w 4779369"/>
              <a:gd name="connsiteY32" fmla="*/ 2818009 h 4714030"/>
              <a:gd name="connsiteX33" fmla="*/ 329331 w 4779369"/>
              <a:gd name="connsiteY33" fmla="*/ 610434 h 4714030"/>
              <a:gd name="connsiteX34" fmla="*/ 2536907 w 4779369"/>
              <a:gd name="connsiteY34" fmla="*/ 329331 h 4714030"/>
              <a:gd name="connsiteX35" fmla="*/ 3068123 w 4779369"/>
              <a:gd name="connsiteY35" fmla="*/ 1080399 h 4714030"/>
              <a:gd name="connsiteX36" fmla="*/ 3127186 w 4779369"/>
              <a:gd name="connsiteY36" fmla="*/ 1193698 h 4714030"/>
              <a:gd name="connsiteX37" fmla="*/ 3336570 w 4779369"/>
              <a:gd name="connsiteY37" fmla="*/ 1239409 h 4714030"/>
              <a:gd name="connsiteX38" fmla="*/ 3545953 w 4779369"/>
              <a:gd name="connsiteY38" fmla="*/ 1193698 h 4714030"/>
              <a:gd name="connsiteX39" fmla="*/ 3667106 w 4779369"/>
              <a:gd name="connsiteY39" fmla="*/ 1060681 h 4714030"/>
              <a:gd name="connsiteX40" fmla="*/ 4538432 w 4779369"/>
              <a:gd name="connsiteY40" fmla="*/ 949730 h 47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79369" h="4714030">
                <a:moveTo>
                  <a:pt x="4538432" y="949730"/>
                </a:moveTo>
                <a:cubicBezTo>
                  <a:pt x="4809681" y="1159702"/>
                  <a:pt x="4859355" y="1549808"/>
                  <a:pt x="4649383" y="1821057"/>
                </a:cubicBezTo>
                <a:cubicBezTo>
                  <a:pt x="4439411" y="2092305"/>
                  <a:pt x="4049305" y="2141980"/>
                  <a:pt x="3778057" y="1932008"/>
                </a:cubicBezTo>
                <a:cubicBezTo>
                  <a:pt x="3744150" y="1905761"/>
                  <a:pt x="3713707" y="1876700"/>
                  <a:pt x="3686799" y="1845408"/>
                </a:cubicBezTo>
                <a:lnTo>
                  <a:pt x="3606598" y="1770199"/>
                </a:lnTo>
                <a:cubicBezTo>
                  <a:pt x="3529516" y="1720217"/>
                  <a:pt x="3436594" y="1691032"/>
                  <a:pt x="3336570" y="1691032"/>
                </a:cubicBezTo>
                <a:cubicBezTo>
                  <a:pt x="3286557" y="1691032"/>
                  <a:pt x="3238321" y="1698329"/>
                  <a:pt x="3192952" y="1711872"/>
                </a:cubicBezTo>
                <a:lnTo>
                  <a:pt x="3126960" y="1827523"/>
                </a:lnTo>
                <a:cubicBezTo>
                  <a:pt x="3110678" y="1927706"/>
                  <a:pt x="3084589" y="2026882"/>
                  <a:pt x="3048503" y="2123573"/>
                </a:cubicBezTo>
                <a:lnTo>
                  <a:pt x="2997806" y="2275931"/>
                </a:lnTo>
                <a:cubicBezTo>
                  <a:pt x="3028163" y="2362638"/>
                  <a:pt x="3083778" y="2442597"/>
                  <a:pt x="3162873" y="2503824"/>
                </a:cubicBezTo>
                <a:cubicBezTo>
                  <a:pt x="3222195" y="2549745"/>
                  <a:pt x="3288407" y="2580238"/>
                  <a:pt x="3356427" y="2595846"/>
                </a:cubicBezTo>
                <a:lnTo>
                  <a:pt x="3454240" y="2587267"/>
                </a:lnTo>
                <a:cubicBezTo>
                  <a:pt x="3643632" y="2524946"/>
                  <a:pt x="3859590" y="2554754"/>
                  <a:pt x="4029121" y="2685987"/>
                </a:cubicBezTo>
                <a:cubicBezTo>
                  <a:pt x="4300370" y="2895959"/>
                  <a:pt x="4350044" y="3286065"/>
                  <a:pt x="4140072" y="3557314"/>
                </a:cubicBezTo>
                <a:cubicBezTo>
                  <a:pt x="3930100" y="3828562"/>
                  <a:pt x="3539994" y="3878237"/>
                  <a:pt x="3268745" y="3668264"/>
                </a:cubicBezTo>
                <a:cubicBezTo>
                  <a:pt x="3099214" y="3537032"/>
                  <a:pt x="3016237" y="3335435"/>
                  <a:pt x="3029106" y="3136468"/>
                </a:cubicBezTo>
                <a:lnTo>
                  <a:pt x="3024015" y="3025265"/>
                </a:lnTo>
                <a:cubicBezTo>
                  <a:pt x="2991859" y="2963328"/>
                  <a:pt x="2957326" y="2903808"/>
                  <a:pt x="2886424" y="2860950"/>
                </a:cubicBezTo>
                <a:cubicBezTo>
                  <a:pt x="2815522" y="2818092"/>
                  <a:pt x="2723276" y="2737825"/>
                  <a:pt x="2598603" y="2768115"/>
                </a:cubicBezTo>
                <a:cubicBezTo>
                  <a:pt x="2459863" y="2887416"/>
                  <a:pt x="2303815" y="2979278"/>
                  <a:pt x="2138389" y="3042691"/>
                </a:cubicBezTo>
                <a:cubicBezTo>
                  <a:pt x="2028027" y="3139434"/>
                  <a:pt x="2074124" y="3158542"/>
                  <a:pt x="2091557" y="3245802"/>
                </a:cubicBezTo>
                <a:cubicBezTo>
                  <a:pt x="2111153" y="3343888"/>
                  <a:pt x="2168165" y="3425277"/>
                  <a:pt x="2235869" y="3487372"/>
                </a:cubicBezTo>
                <a:lnTo>
                  <a:pt x="2353186" y="3535124"/>
                </a:lnTo>
                <a:cubicBezTo>
                  <a:pt x="2390222" y="3553331"/>
                  <a:pt x="2425986" y="3575521"/>
                  <a:pt x="2459892" y="3601767"/>
                </a:cubicBezTo>
                <a:cubicBezTo>
                  <a:pt x="2731140" y="3811739"/>
                  <a:pt x="2780815" y="4201845"/>
                  <a:pt x="2570842" y="4473093"/>
                </a:cubicBezTo>
                <a:cubicBezTo>
                  <a:pt x="2360870" y="4744342"/>
                  <a:pt x="1970764" y="4794016"/>
                  <a:pt x="1699516" y="4584044"/>
                </a:cubicBezTo>
                <a:cubicBezTo>
                  <a:pt x="1428267" y="4374072"/>
                  <a:pt x="1378593" y="3983966"/>
                  <a:pt x="1588565" y="3712718"/>
                </a:cubicBezTo>
                <a:lnTo>
                  <a:pt x="1645376" y="3640232"/>
                </a:lnTo>
                <a:cubicBezTo>
                  <a:pt x="1674446" y="3553085"/>
                  <a:pt x="1679412" y="3455814"/>
                  <a:pt x="1654346" y="3358982"/>
                </a:cubicBezTo>
                <a:cubicBezTo>
                  <a:pt x="1635545" y="3286357"/>
                  <a:pt x="1601854" y="3221714"/>
                  <a:pt x="1557620" y="3167736"/>
                </a:cubicBezTo>
                <a:lnTo>
                  <a:pt x="1489568" y="3145159"/>
                </a:lnTo>
                <a:cubicBezTo>
                  <a:pt x="1180724" y="3128904"/>
                  <a:pt x="873514" y="3021658"/>
                  <a:pt x="610434" y="2818009"/>
                </a:cubicBezTo>
                <a:cubicBezTo>
                  <a:pt x="-76796" y="2286029"/>
                  <a:pt x="-202649" y="1297663"/>
                  <a:pt x="329331" y="610434"/>
                </a:cubicBezTo>
                <a:cubicBezTo>
                  <a:pt x="861312" y="-76796"/>
                  <a:pt x="1849677" y="-202650"/>
                  <a:pt x="2536907" y="329331"/>
                </a:cubicBezTo>
                <a:cubicBezTo>
                  <a:pt x="2794618" y="528824"/>
                  <a:pt x="2973385" y="792496"/>
                  <a:pt x="3068123" y="1080399"/>
                </a:cubicBezTo>
                <a:lnTo>
                  <a:pt x="3127186" y="1193698"/>
                </a:lnTo>
                <a:cubicBezTo>
                  <a:pt x="3190528" y="1222992"/>
                  <a:pt x="3261551" y="1239409"/>
                  <a:pt x="3336570" y="1239409"/>
                </a:cubicBezTo>
                <a:cubicBezTo>
                  <a:pt x="3411588" y="1239409"/>
                  <a:pt x="3482611" y="1222992"/>
                  <a:pt x="3545953" y="1193698"/>
                </a:cubicBezTo>
                <a:lnTo>
                  <a:pt x="3667106" y="1060681"/>
                </a:lnTo>
                <a:cubicBezTo>
                  <a:pt x="3877078" y="789432"/>
                  <a:pt x="4267184" y="739758"/>
                  <a:pt x="4538432" y="949730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txBody>
          <a:bodyPr wrap="square" lIns="68589" tIns="34295" rIns="68589" bIns="34295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gency FB"/>
              <a:cs typeface="+mn-cs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3919" y="1176494"/>
            <a:ext cx="2894623" cy="1058636"/>
            <a:chOff x="5233132" y="1502938"/>
            <a:chExt cx="3858828" cy="1411079"/>
          </a:xfrm>
        </p:grpSpPr>
        <p:grpSp>
          <p:nvGrpSpPr>
            <p:cNvPr id="144" name="组合 143"/>
            <p:cNvGrpSpPr/>
            <p:nvPr/>
          </p:nvGrpSpPr>
          <p:grpSpPr>
            <a:xfrm>
              <a:off x="5442041" y="1502938"/>
              <a:ext cx="3649919" cy="1411079"/>
              <a:chOff x="5841004" y="1334791"/>
              <a:chExt cx="3649919" cy="1411079"/>
            </a:xfrm>
          </p:grpSpPr>
          <p:sp>
            <p:nvSpPr>
              <p:cNvPr id="146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334791"/>
                <a:ext cx="1340305" cy="451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A783A"/>
                    </a:solidFill>
                    <a:latin typeface="微软雅黑" pitchFamily="34" charset="-122"/>
                    <a:ea typeface="微软雅黑" pitchFamily="34" charset="-122"/>
                  </a:rPr>
                  <a:t>添加内容</a:t>
                </a:r>
                <a:endParaRPr lang="en-US" altLang="zh-CN" sz="1600" b="1" dirty="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7" name="Rectangle 5"/>
              <p:cNvSpPr/>
              <p:nvPr/>
            </p:nvSpPr>
            <p:spPr bwMode="auto">
              <a:xfrm>
                <a:off x="5980702" y="1933362"/>
                <a:ext cx="3510221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r>
                  <a:rPr lang="zh-CN" altLang="en-US" sz="1200" b="1" dirty="0">
                    <a:latin typeface="微软雅黑" pitchFamily="34" charset="-122"/>
                    <a:ea typeface="微软雅黑" pitchFamily="34" charset="-122"/>
                  </a:rPr>
                  <a:t>添加内容</a:t>
                </a:r>
                <a:endParaRPr lang="en-US" altLang="zh-CN" sz="12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spcBef>
                    <a:spcPts val="375"/>
                  </a:spcBef>
                  <a:defRPr/>
                </a:pPr>
                <a:endParaRPr lang="zh-CN" altLang="en-US" sz="1200" kern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5" name="直接连接符 144"/>
            <p:cNvCxnSpPr/>
            <p:nvPr/>
          </p:nvCxnSpPr>
          <p:spPr>
            <a:xfrm>
              <a:off x="5233132" y="1985192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148" name="组合 147"/>
          <p:cNvGrpSpPr/>
          <p:nvPr/>
        </p:nvGrpSpPr>
        <p:grpSpPr>
          <a:xfrm>
            <a:off x="4940013" y="2509401"/>
            <a:ext cx="2585109" cy="918904"/>
            <a:chOff x="5907805" y="3279600"/>
            <a:chExt cx="3446213" cy="1224827"/>
          </a:xfrm>
        </p:grpSpPr>
        <p:grpSp>
          <p:nvGrpSpPr>
            <p:cNvPr id="149" name="组合 148"/>
            <p:cNvGrpSpPr/>
            <p:nvPr/>
          </p:nvGrpSpPr>
          <p:grpSpPr>
            <a:xfrm>
              <a:off x="5931266" y="3279600"/>
              <a:ext cx="3422752" cy="1224827"/>
              <a:chOff x="5841004" y="2711041"/>
              <a:chExt cx="3422752" cy="1224827"/>
            </a:xfrm>
          </p:grpSpPr>
          <p:sp>
            <p:nvSpPr>
              <p:cNvPr id="151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2711041"/>
                <a:ext cx="1340304" cy="451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A783A"/>
                    </a:solidFill>
                    <a:latin typeface="微软雅黑" pitchFamily="34" charset="-122"/>
                    <a:ea typeface="微软雅黑" pitchFamily="34" charset="-122"/>
                  </a:rPr>
                  <a:t>添加内容</a:t>
                </a:r>
                <a:endParaRPr lang="en-US" altLang="zh-CN" sz="1600" b="1" dirty="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2" name="Rectangle 5"/>
              <p:cNvSpPr/>
              <p:nvPr/>
            </p:nvSpPr>
            <p:spPr bwMode="auto">
              <a:xfrm>
                <a:off x="5980705" y="3123360"/>
                <a:ext cx="3283051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r>
                  <a:rPr lang="zh-CN" altLang="en-US" sz="1100" b="1" dirty="0">
                    <a:latin typeface="微软雅黑" pitchFamily="34" charset="-122"/>
                    <a:ea typeface="微软雅黑" pitchFamily="34" charset="-122"/>
                  </a:rPr>
                  <a:t>添加内容</a:t>
                </a:r>
                <a:endParaRPr lang="en-US" altLang="zh-CN" sz="11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50" name="直接连接符 149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153" name="组合 152"/>
          <p:cNvGrpSpPr/>
          <p:nvPr/>
        </p:nvGrpSpPr>
        <p:grpSpPr>
          <a:xfrm>
            <a:off x="4416772" y="3815133"/>
            <a:ext cx="2777976" cy="1012280"/>
            <a:chOff x="5210272" y="5020042"/>
            <a:chExt cx="3703325" cy="1349290"/>
          </a:xfrm>
        </p:grpSpPr>
        <p:grpSp>
          <p:nvGrpSpPr>
            <p:cNvPr id="154" name="组合 153"/>
            <p:cNvGrpSpPr/>
            <p:nvPr/>
          </p:nvGrpSpPr>
          <p:grpSpPr>
            <a:xfrm>
              <a:off x="5302340" y="5020042"/>
              <a:ext cx="3611257" cy="1349290"/>
              <a:chOff x="5678803" y="4973323"/>
              <a:chExt cx="3611257" cy="1349290"/>
            </a:xfrm>
          </p:grpSpPr>
          <p:sp>
            <p:nvSpPr>
              <p:cNvPr id="156" name="MH_SubTitle_1"/>
              <p:cNvSpPr>
                <a:spLocks noChangeArrowheads="1"/>
              </p:cNvSpPr>
              <p:nvPr/>
            </p:nvSpPr>
            <p:spPr bwMode="auto">
              <a:xfrm flipH="1">
                <a:off x="5678803" y="4973323"/>
                <a:ext cx="1340305" cy="451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FA783A"/>
                    </a:solidFill>
                    <a:latin typeface="微软雅黑" pitchFamily="34" charset="-122"/>
                    <a:ea typeface="微软雅黑" pitchFamily="34" charset="-122"/>
                  </a:rPr>
                  <a:t>添加内容</a:t>
                </a:r>
                <a:endParaRPr lang="en-US" altLang="zh-CN" sz="1600" b="1" dirty="0">
                  <a:solidFill>
                    <a:srgbClr val="FA783A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7" name="Rectangle 5"/>
              <p:cNvSpPr/>
              <p:nvPr/>
            </p:nvSpPr>
            <p:spPr bwMode="auto">
              <a:xfrm>
                <a:off x="5818504" y="5510106"/>
                <a:ext cx="3471556" cy="812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r>
                  <a:rPr lang="zh-CN" altLang="en-US" sz="1100" b="1" dirty="0">
                    <a:latin typeface="微软雅黑" pitchFamily="34" charset="-122"/>
                    <a:ea typeface="微软雅黑" pitchFamily="34" charset="-122"/>
                  </a:rPr>
                  <a:t>添加内容</a:t>
                </a:r>
                <a:endParaRPr lang="en-US" altLang="zh-CN" sz="11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55" name="直接连接符 154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grpSp>
        <p:nvGrpSpPr>
          <p:cNvPr id="158" name="组合 157"/>
          <p:cNvGrpSpPr/>
          <p:nvPr/>
        </p:nvGrpSpPr>
        <p:grpSpPr>
          <a:xfrm>
            <a:off x="3596637" y="1253264"/>
            <a:ext cx="724308" cy="724406"/>
            <a:chOff x="4116949" y="1605269"/>
            <a:chExt cx="965576" cy="965576"/>
          </a:xfrm>
        </p:grpSpPr>
        <p:sp>
          <p:nvSpPr>
            <p:cNvPr id="159" name="椭圆 158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gradFill>
              <a:gsLst>
                <a:gs pos="100000">
                  <a:srgbClr val="F17445"/>
                </a:gs>
                <a:gs pos="0">
                  <a:srgbClr val="F17445">
                    <a:lumMod val="75000"/>
                  </a:srgbClr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F17445"/>
                  </a:gs>
                  <a:gs pos="100000">
                    <a:srgbClr val="F17445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092023" y="2529861"/>
            <a:ext cx="724308" cy="724406"/>
            <a:chOff x="4777349" y="3344972"/>
            <a:chExt cx="965576" cy="965576"/>
          </a:xfrm>
        </p:grpSpPr>
        <p:sp>
          <p:nvSpPr>
            <p:cNvPr id="162" name="椭圆 161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gradFill>
              <a:gsLst>
                <a:gs pos="100000">
                  <a:srgbClr val="E94744"/>
                </a:gs>
                <a:gs pos="0">
                  <a:srgbClr val="E94744">
                    <a:lumMod val="75000"/>
                  </a:srgbClr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E94744"/>
                  </a:gs>
                  <a:gs pos="100000">
                    <a:srgbClr val="E94744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82347" y="3785019"/>
            <a:ext cx="724308" cy="724406"/>
            <a:chOff x="3434950" y="3618379"/>
            <a:chExt cx="724308" cy="724406"/>
          </a:xfrm>
        </p:grpSpPr>
        <p:sp>
          <p:nvSpPr>
            <p:cNvPr id="165" name="椭圆 164"/>
            <p:cNvSpPr/>
            <p:nvPr/>
          </p:nvSpPr>
          <p:spPr>
            <a:xfrm>
              <a:off x="3434950" y="3618379"/>
              <a:ext cx="724308" cy="724406"/>
            </a:xfrm>
            <a:prstGeom prst="ellipse">
              <a:avLst/>
            </a:prstGeom>
            <a:gradFill>
              <a:gsLst>
                <a:gs pos="100000">
                  <a:srgbClr val="F17445"/>
                </a:gs>
                <a:gs pos="0">
                  <a:srgbClr val="F17445">
                    <a:lumMod val="75000"/>
                  </a:srgbClr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F17445"/>
                  </a:gs>
                  <a:gs pos="100000">
                    <a:srgbClr val="F17445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166" name="KSO_Shape"/>
            <p:cNvSpPr/>
            <p:nvPr/>
          </p:nvSpPr>
          <p:spPr bwMode="auto">
            <a:xfrm>
              <a:off x="3623888" y="3760829"/>
              <a:ext cx="346431" cy="439505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造字工房悦黑（非商用）常规体"/>
                <a:ea typeface="+mn-ea"/>
                <a:cs typeface="+mn-cs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967479A-0E01-1EBB-30E8-A15DEA590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3" y="1849236"/>
            <a:ext cx="2078233" cy="207823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9CAB763-A715-1E5F-2BE7-6654821B8157}"/>
              </a:ext>
            </a:extLst>
          </p:cNvPr>
          <p:cNvSpPr/>
          <p:nvPr/>
        </p:nvSpPr>
        <p:spPr>
          <a:xfrm>
            <a:off x="540346" y="3974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19862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2774" y="993865"/>
            <a:ext cx="1524054" cy="1524657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A783A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783A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A78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" name="TextBox 45"/>
          <p:cNvSpPr txBox="1"/>
          <p:nvPr/>
        </p:nvSpPr>
        <p:spPr>
          <a:xfrm>
            <a:off x="3956720" y="2828280"/>
            <a:ext cx="1190519" cy="3924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</a:p>
        </p:txBody>
      </p:sp>
      <p:sp>
        <p:nvSpPr>
          <p:cNvPr id="7" name="Rectangle 49"/>
          <p:cNvSpPr/>
          <p:nvPr/>
        </p:nvSpPr>
        <p:spPr>
          <a:xfrm>
            <a:off x="3492767" y="3152583"/>
            <a:ext cx="2160053" cy="438717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8" name="Rectangle 60"/>
          <p:cNvSpPr/>
          <p:nvPr/>
        </p:nvSpPr>
        <p:spPr>
          <a:xfrm>
            <a:off x="3276762" y="3627989"/>
            <a:ext cx="2592063" cy="255198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添加内容</a:t>
            </a:r>
          </a:p>
        </p:txBody>
      </p:sp>
      <p:cxnSp>
        <p:nvCxnSpPr>
          <p:cNvPr id="9" name="Straight Connector 2"/>
          <p:cNvCxnSpPr/>
          <p:nvPr/>
        </p:nvCxnSpPr>
        <p:spPr>
          <a:xfrm>
            <a:off x="3384764" y="3621716"/>
            <a:ext cx="2322057" cy="0"/>
          </a:xfrm>
          <a:prstGeom prst="line">
            <a:avLst/>
          </a:prstGeom>
          <a:ln w="9525">
            <a:solidFill>
              <a:srgbClr val="FA783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518792" y="735773"/>
            <a:ext cx="53995" cy="54017"/>
          </a:xfrm>
          <a:prstGeom prst="ellipse">
            <a:avLst/>
          </a:prstGeom>
          <a:solidFill>
            <a:srgbClr val="FA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flipH="1">
            <a:off x="3453381" y="4572772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 flipH="1">
            <a:off x="1639586" y="4496928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1740786" y="4889827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-1058344" y="3724672"/>
            <a:ext cx="1695976" cy="169620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flipH="1">
            <a:off x="944796" y="3935943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flipH="1">
            <a:off x="2679716" y="4271711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2705999" y="4728847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flipH="1">
            <a:off x="517854" y="4528867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flipH="1">
            <a:off x="2124298" y="3986580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1481738" y="4193368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8312322" y="3696046"/>
            <a:ext cx="351324" cy="3513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671194" y="4403583"/>
            <a:ext cx="588092" cy="588174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971329" y="4629860"/>
            <a:ext cx="938930" cy="93905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7180114" y="4720818"/>
            <a:ext cx="1695976" cy="1696200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7729922" y="4219943"/>
            <a:ext cx="206760" cy="206788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5321130" y="4964933"/>
            <a:ext cx="385691" cy="385742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910258" y="4392361"/>
            <a:ext cx="923044" cy="923172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181704" y="4215662"/>
            <a:ext cx="963884" cy="964016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8871294" y="3709595"/>
            <a:ext cx="206760" cy="206788"/>
          </a:xfrm>
          <a:prstGeom prst="ellipse">
            <a:avLst/>
          </a:prstGeom>
          <a:gradFill>
            <a:gsLst>
              <a:gs pos="100000">
                <a:srgbClr val="F17445"/>
              </a:gs>
              <a:gs pos="0">
                <a:srgbClr val="F17445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F17445"/>
                </a:gs>
                <a:gs pos="100000">
                  <a:srgbClr val="F17445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565654" y="4143824"/>
            <a:ext cx="303518" cy="303560"/>
          </a:xfrm>
          <a:prstGeom prst="ellipse">
            <a:avLst/>
          </a:prstGeom>
          <a:gradFill>
            <a:gsLst>
              <a:gs pos="100000">
                <a:srgbClr val="E94744"/>
              </a:gs>
              <a:gs pos="0">
                <a:srgbClr val="E94744">
                  <a:lumMod val="75000"/>
                </a:srgbClr>
              </a:gs>
            </a:gsLst>
            <a:lin ang="5400000" scaled="1"/>
          </a:gradFill>
          <a:ln w="28575" cap="flat">
            <a:gradFill>
              <a:gsLst>
                <a:gs pos="0">
                  <a:srgbClr val="E94744"/>
                </a:gs>
                <a:gs pos="100000">
                  <a:srgbClr val="E94744">
                    <a:lumMod val="75000"/>
                  </a:srgb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zh-CN" altLang="en-US" sz="1800" kern="0">
              <a:solidFill>
                <a:prstClr val="black"/>
              </a:solidFill>
            </a:endParaRPr>
          </a:p>
        </p:txBody>
      </p:sp>
      <p:sp>
        <p:nvSpPr>
          <p:cNvPr id="88" name="KSO_Shape"/>
          <p:cNvSpPr>
            <a:spLocks/>
          </p:cNvSpPr>
          <p:nvPr/>
        </p:nvSpPr>
        <p:spPr bwMode="auto">
          <a:xfrm>
            <a:off x="4228570" y="1480647"/>
            <a:ext cx="646819" cy="55109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90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540346" y="3084564"/>
            <a:ext cx="2952750" cy="365485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zh-CN" altLang="en-US" sz="2000" b="1" dirty="0">
                <a:solidFill>
                  <a:srgbClr val="FA783A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2000" b="1" dirty="0">
              <a:solidFill>
                <a:srgbClr val="FA783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0347" y="3461335"/>
            <a:ext cx="2689165" cy="302070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</a:rPr>
              <a:t>添加内容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726999" y="988368"/>
            <a:ext cx="1326720" cy="1326900"/>
            <a:chOff x="4726999" y="772344"/>
            <a:chExt cx="1326720" cy="1326900"/>
          </a:xfrm>
        </p:grpSpPr>
        <p:grpSp>
          <p:nvGrpSpPr>
            <p:cNvPr id="78" name="组合 77"/>
            <p:cNvGrpSpPr/>
            <p:nvPr/>
          </p:nvGrpSpPr>
          <p:grpSpPr>
            <a:xfrm>
              <a:off x="4726999" y="772344"/>
              <a:ext cx="1326720" cy="1326900"/>
              <a:chOff x="4926840" y="1732375"/>
              <a:chExt cx="1656097" cy="1656098"/>
            </a:xfrm>
          </p:grpSpPr>
          <p:sp>
            <p:nvSpPr>
              <p:cNvPr id="82" name="任意多边形 81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C6C3E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976892" y="1078222"/>
              <a:ext cx="750218" cy="597158"/>
              <a:chOff x="4123036" y="1090209"/>
              <a:chExt cx="1000117" cy="795964"/>
            </a:xfrm>
          </p:grpSpPr>
          <p:sp>
            <p:nvSpPr>
              <p:cNvPr id="80" name="文本框 37"/>
              <p:cNvSpPr txBox="1"/>
              <p:nvPr/>
            </p:nvSpPr>
            <p:spPr>
              <a:xfrm>
                <a:off x="4123036" y="1090209"/>
                <a:ext cx="1000117" cy="73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EC6C3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000" dirty="0">
                  <a:solidFill>
                    <a:srgbClr val="EC6C3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81" name="文本框 38"/>
              <p:cNvSpPr txBox="1"/>
              <p:nvPr/>
            </p:nvSpPr>
            <p:spPr>
              <a:xfrm>
                <a:off x="4266700" y="1619516"/>
                <a:ext cx="740410" cy="26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6161346" y="1124012"/>
            <a:ext cx="2014036" cy="631927"/>
            <a:chOff x="6161346" y="832365"/>
            <a:chExt cx="2014036" cy="631927"/>
          </a:xfrm>
        </p:grpSpPr>
        <p:grpSp>
          <p:nvGrpSpPr>
            <p:cNvPr id="86" name="组合 85"/>
            <p:cNvGrpSpPr/>
            <p:nvPr/>
          </p:nvGrpSpPr>
          <p:grpSpPr>
            <a:xfrm>
              <a:off x="6161346" y="870371"/>
              <a:ext cx="2014036" cy="593921"/>
              <a:chOff x="5947699" y="908862"/>
              <a:chExt cx="2684915" cy="791650"/>
            </a:xfrm>
          </p:grpSpPr>
          <p:grpSp>
            <p:nvGrpSpPr>
              <p:cNvPr id="88" name="组合 87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91" name="椭圆 90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任意多边形 91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" fmla="*/ 0 w 2815771"/>
                    <a:gd name="connsiteY0" fmla="*/ 0 h 649982"/>
                    <a:gd name="connsiteX1" fmla="*/ 254183 w 2815771"/>
                    <a:gd name="connsiteY1" fmla="*/ 649982 h 649982"/>
                    <a:gd name="connsiteX2" fmla="*/ 2815771 w 2815771"/>
                    <a:gd name="connsiteY2" fmla="*/ 638628 h 649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文本框 100"/>
              <p:cNvSpPr txBox="1"/>
              <p:nvPr/>
            </p:nvSpPr>
            <p:spPr>
              <a:xfrm>
                <a:off x="6852147" y="908862"/>
                <a:ext cx="1780467" cy="43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EC6C3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添加内容</a:t>
                </a:r>
              </a:p>
            </p:txBody>
          </p:sp>
          <p:sp>
            <p:nvSpPr>
              <p:cNvPr id="90" name="文本框 101"/>
              <p:cNvSpPr txBox="1"/>
              <p:nvPr/>
            </p:nvSpPr>
            <p:spPr>
              <a:xfrm>
                <a:off x="6290683" y="1331294"/>
                <a:ext cx="2341931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添加内容</a:t>
                </a:r>
              </a:p>
            </p:txBody>
          </p:sp>
        </p:grpSp>
        <p:sp>
          <p:nvSpPr>
            <p:cNvPr id="87" name="Freeform 57"/>
            <p:cNvSpPr>
              <a:spLocks noEditPoints="1"/>
            </p:cNvSpPr>
            <p:nvPr/>
          </p:nvSpPr>
          <p:spPr bwMode="auto">
            <a:xfrm>
              <a:off x="6521102" y="832365"/>
              <a:ext cx="295909" cy="296519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871126" y="2033991"/>
            <a:ext cx="943420" cy="943546"/>
            <a:chOff x="5871126" y="1817967"/>
            <a:chExt cx="943420" cy="943546"/>
          </a:xfrm>
        </p:grpSpPr>
        <p:grpSp>
          <p:nvGrpSpPr>
            <p:cNvPr id="94" name="组合 93"/>
            <p:cNvGrpSpPr/>
            <p:nvPr/>
          </p:nvGrpSpPr>
          <p:grpSpPr>
            <a:xfrm>
              <a:off x="5871126" y="1817967"/>
              <a:ext cx="943420" cy="943546"/>
              <a:chOff x="4926840" y="1732375"/>
              <a:chExt cx="1656097" cy="1656098"/>
            </a:xfrm>
          </p:grpSpPr>
          <p:sp>
            <p:nvSpPr>
              <p:cNvPr id="98" name="任意多边形 97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E3413E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5985004" y="2009498"/>
              <a:ext cx="750218" cy="540205"/>
              <a:chOff x="4123036" y="1134371"/>
              <a:chExt cx="1000117" cy="720051"/>
            </a:xfrm>
          </p:grpSpPr>
          <p:sp>
            <p:nvSpPr>
              <p:cNvPr id="96" name="文本框 43"/>
              <p:cNvSpPr txBox="1"/>
              <p:nvPr/>
            </p:nvSpPr>
            <p:spPr>
              <a:xfrm>
                <a:off x="4123036" y="1134371"/>
                <a:ext cx="1000117" cy="67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rgbClr val="E3413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700" dirty="0">
                  <a:solidFill>
                    <a:srgbClr val="E3413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97" name="文本框 44"/>
              <p:cNvSpPr txBox="1"/>
              <p:nvPr/>
            </p:nvSpPr>
            <p:spPr>
              <a:xfrm>
                <a:off x="4266700" y="1587765"/>
                <a:ext cx="740410" cy="26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6807230" y="1988673"/>
            <a:ext cx="2014036" cy="593921"/>
            <a:chOff x="6807230" y="1772649"/>
            <a:chExt cx="2014036" cy="593921"/>
          </a:xfrm>
        </p:grpSpPr>
        <p:grpSp>
          <p:nvGrpSpPr>
            <p:cNvPr id="102" name="组合 101"/>
            <p:cNvGrpSpPr/>
            <p:nvPr/>
          </p:nvGrpSpPr>
          <p:grpSpPr>
            <a:xfrm>
              <a:off x="6807230" y="1772649"/>
              <a:ext cx="2014036" cy="593921"/>
              <a:chOff x="5947699" y="908862"/>
              <a:chExt cx="2684915" cy="791650"/>
            </a:xfrm>
          </p:grpSpPr>
          <p:grpSp>
            <p:nvGrpSpPr>
              <p:cNvPr id="107" name="组合 106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1" name="任意多边形 110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" fmla="*/ 0 w 2815771"/>
                    <a:gd name="connsiteY0" fmla="*/ 0 h 649982"/>
                    <a:gd name="connsiteX1" fmla="*/ 254183 w 2815771"/>
                    <a:gd name="connsiteY1" fmla="*/ 649982 h 649982"/>
                    <a:gd name="connsiteX2" fmla="*/ 2815771 w 2815771"/>
                    <a:gd name="connsiteY2" fmla="*/ 638628 h 649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8" name="文本框 90"/>
              <p:cNvSpPr txBox="1"/>
              <p:nvPr/>
            </p:nvSpPr>
            <p:spPr>
              <a:xfrm>
                <a:off x="6852147" y="908862"/>
                <a:ext cx="1780467" cy="43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rgbClr val="EC6C3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添加内容</a:t>
                </a:r>
              </a:p>
            </p:txBody>
          </p:sp>
          <p:sp>
            <p:nvSpPr>
              <p:cNvPr id="109" name="文本框 91"/>
              <p:cNvSpPr txBox="1"/>
              <p:nvPr/>
            </p:nvSpPr>
            <p:spPr>
              <a:xfrm>
                <a:off x="6290683" y="1331294"/>
                <a:ext cx="2341931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添加内容</a:t>
                </a:r>
              </a:p>
            </p:txBody>
          </p:sp>
        </p:grpSp>
        <p:grpSp>
          <p:nvGrpSpPr>
            <p:cNvPr id="103" name="Group 46"/>
            <p:cNvGrpSpPr>
              <a:grpSpLocks noChangeAspect="1"/>
            </p:cNvGrpSpPr>
            <p:nvPr/>
          </p:nvGrpSpPr>
          <p:grpSpPr bwMode="auto">
            <a:xfrm>
              <a:off x="7095262" y="1796418"/>
              <a:ext cx="385112" cy="238459"/>
              <a:chOff x="3098" y="1701"/>
              <a:chExt cx="1486" cy="920"/>
            </a:xfrm>
            <a:solidFill>
              <a:schemeClr val="tx1">
                <a:lumMod val="50000"/>
                <a:lumOff val="50000"/>
                <a:alpha val="40000"/>
              </a:schemeClr>
            </a:solidFill>
          </p:grpSpPr>
          <p:sp>
            <p:nvSpPr>
              <p:cNvPr id="104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5342370" y="2994424"/>
            <a:ext cx="1086134" cy="1086280"/>
            <a:chOff x="5202730" y="2698585"/>
            <a:chExt cx="1086134" cy="1086280"/>
          </a:xfrm>
        </p:grpSpPr>
        <p:grpSp>
          <p:nvGrpSpPr>
            <p:cNvPr id="113" name="组合 112"/>
            <p:cNvGrpSpPr/>
            <p:nvPr/>
          </p:nvGrpSpPr>
          <p:grpSpPr>
            <a:xfrm>
              <a:off x="5202730" y="2698585"/>
              <a:ext cx="1086134" cy="1086280"/>
              <a:chOff x="4926840" y="1732375"/>
              <a:chExt cx="1656097" cy="1656098"/>
            </a:xfrm>
          </p:grpSpPr>
          <p:sp>
            <p:nvSpPr>
              <p:cNvPr id="117" name="任意多边形 116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A783A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5370687" y="2954696"/>
              <a:ext cx="750218" cy="609993"/>
              <a:chOff x="4123036" y="1134371"/>
              <a:chExt cx="1000117" cy="813072"/>
            </a:xfrm>
          </p:grpSpPr>
          <p:sp>
            <p:nvSpPr>
              <p:cNvPr id="115" name="文本框 40"/>
              <p:cNvSpPr txBox="1"/>
              <p:nvPr/>
            </p:nvSpPr>
            <p:spPr>
              <a:xfrm>
                <a:off x="4123036" y="1134371"/>
                <a:ext cx="1000117" cy="73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FA783A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000" dirty="0">
                  <a:solidFill>
                    <a:srgbClr val="FA783A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6" name="文本框 41"/>
              <p:cNvSpPr txBox="1"/>
              <p:nvPr/>
            </p:nvSpPr>
            <p:spPr>
              <a:xfrm>
                <a:off x="4266700" y="1680785"/>
                <a:ext cx="740410" cy="26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120" name="组合 119"/>
          <p:cNvGrpSpPr/>
          <p:nvPr/>
        </p:nvGrpSpPr>
        <p:grpSpPr>
          <a:xfrm>
            <a:off x="3708698" y="2500536"/>
            <a:ext cx="2014036" cy="616942"/>
            <a:chOff x="3569058" y="2204697"/>
            <a:chExt cx="2014036" cy="616942"/>
          </a:xfrm>
        </p:grpSpPr>
        <p:grpSp>
          <p:nvGrpSpPr>
            <p:cNvPr id="121" name="组合 120"/>
            <p:cNvGrpSpPr/>
            <p:nvPr/>
          </p:nvGrpSpPr>
          <p:grpSpPr>
            <a:xfrm flipH="1">
              <a:off x="3569058" y="2227718"/>
              <a:ext cx="2014036" cy="593921"/>
              <a:chOff x="5947699" y="908862"/>
              <a:chExt cx="2684915" cy="791650"/>
            </a:xfrm>
          </p:grpSpPr>
          <p:grpSp>
            <p:nvGrpSpPr>
              <p:cNvPr id="127" name="组合 126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130" name="椭圆 129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任意多边形 130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" fmla="*/ 0 w 2815771"/>
                    <a:gd name="connsiteY0" fmla="*/ 0 h 649982"/>
                    <a:gd name="connsiteX1" fmla="*/ 254183 w 2815771"/>
                    <a:gd name="connsiteY1" fmla="*/ 649982 h 649982"/>
                    <a:gd name="connsiteX2" fmla="*/ 2815771 w 2815771"/>
                    <a:gd name="connsiteY2" fmla="*/ 638628 h 649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8" name="文本框 106"/>
              <p:cNvSpPr txBox="1"/>
              <p:nvPr/>
            </p:nvSpPr>
            <p:spPr>
              <a:xfrm>
                <a:off x="6852147" y="908862"/>
                <a:ext cx="1780467" cy="43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dirty="0">
                    <a:solidFill>
                      <a:srgbClr val="EC6C3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添加内容</a:t>
                </a:r>
              </a:p>
            </p:txBody>
          </p:sp>
          <p:sp>
            <p:nvSpPr>
              <p:cNvPr id="129" name="文本框 107"/>
              <p:cNvSpPr txBox="1"/>
              <p:nvPr/>
            </p:nvSpPr>
            <p:spPr>
              <a:xfrm>
                <a:off x="6290683" y="1331294"/>
                <a:ext cx="2341931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添加内容</a:t>
                </a:r>
              </a:p>
            </p:txBody>
          </p:sp>
        </p:grpSp>
        <p:grpSp>
          <p:nvGrpSpPr>
            <p:cNvPr id="122" name="Group 36"/>
            <p:cNvGrpSpPr>
              <a:grpSpLocks noChangeAspect="1"/>
            </p:cNvGrpSpPr>
            <p:nvPr/>
          </p:nvGrpSpPr>
          <p:grpSpPr bwMode="auto">
            <a:xfrm>
              <a:off x="4915133" y="2204697"/>
              <a:ext cx="326753" cy="282263"/>
              <a:chOff x="3321" y="1710"/>
              <a:chExt cx="1042" cy="900"/>
            </a:xfrm>
            <a:solidFill>
              <a:schemeClr val="tx1">
                <a:lumMod val="50000"/>
                <a:lumOff val="50000"/>
                <a:alpha val="40000"/>
              </a:schemeClr>
            </a:solidFill>
          </p:grpSpPr>
          <p:sp>
            <p:nvSpPr>
              <p:cNvPr id="123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42"/>
              <p:cNvSpPr>
                <a:spLocks/>
              </p:cNvSpPr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32" name="组合 131"/>
          <p:cNvGrpSpPr/>
          <p:nvPr/>
        </p:nvGrpSpPr>
        <p:grpSpPr>
          <a:xfrm>
            <a:off x="6414214" y="3508647"/>
            <a:ext cx="1398940" cy="1399129"/>
            <a:chOff x="6274574" y="3212808"/>
            <a:chExt cx="1398940" cy="1399129"/>
          </a:xfrm>
        </p:grpSpPr>
        <p:grpSp>
          <p:nvGrpSpPr>
            <p:cNvPr id="133" name="组合 132"/>
            <p:cNvGrpSpPr/>
            <p:nvPr/>
          </p:nvGrpSpPr>
          <p:grpSpPr>
            <a:xfrm>
              <a:off x="6274574" y="3212808"/>
              <a:ext cx="1398940" cy="1399129"/>
              <a:chOff x="4926840" y="1732375"/>
              <a:chExt cx="1656097" cy="1656098"/>
            </a:xfrm>
          </p:grpSpPr>
          <p:sp>
            <p:nvSpPr>
              <p:cNvPr id="137" name="任意多边形 136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FA783A"/>
              </a:soli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6521386" y="3569727"/>
              <a:ext cx="887223" cy="630495"/>
              <a:chOff x="4123036" y="1134371"/>
              <a:chExt cx="1000117" cy="710625"/>
            </a:xfrm>
          </p:grpSpPr>
          <p:sp>
            <p:nvSpPr>
              <p:cNvPr id="135" name="文本框 49"/>
              <p:cNvSpPr txBox="1"/>
              <p:nvPr/>
            </p:nvSpPr>
            <p:spPr>
              <a:xfrm>
                <a:off x="4123036" y="1134371"/>
                <a:ext cx="1000117" cy="624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rgbClr val="FA783A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3000" dirty="0">
                  <a:solidFill>
                    <a:srgbClr val="FA783A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36" name="文本框 50"/>
              <p:cNvSpPr txBox="1"/>
              <p:nvPr/>
            </p:nvSpPr>
            <p:spPr>
              <a:xfrm>
                <a:off x="4266700" y="1619516"/>
                <a:ext cx="740410" cy="22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4498598" y="4228728"/>
            <a:ext cx="2014036" cy="665929"/>
            <a:chOff x="4358958" y="3966715"/>
            <a:chExt cx="2014036" cy="665929"/>
          </a:xfrm>
        </p:grpSpPr>
        <p:sp>
          <p:nvSpPr>
            <p:cNvPr id="141" name="Freeform 53"/>
            <p:cNvSpPr>
              <a:spLocks noEditPoints="1"/>
            </p:cNvSpPr>
            <p:nvPr/>
          </p:nvSpPr>
          <p:spPr bwMode="auto">
            <a:xfrm>
              <a:off x="5656269" y="3966715"/>
              <a:ext cx="304461" cy="304502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  <a:alpha val="40000"/>
              </a:schemeClr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2" name="组合 141"/>
            <p:cNvGrpSpPr/>
            <p:nvPr/>
          </p:nvGrpSpPr>
          <p:grpSpPr>
            <a:xfrm flipH="1">
              <a:off x="4358958" y="4038723"/>
              <a:ext cx="2014036" cy="593921"/>
              <a:chOff x="5947699" y="908862"/>
              <a:chExt cx="2684915" cy="791650"/>
            </a:xfrm>
          </p:grpSpPr>
          <p:grpSp>
            <p:nvGrpSpPr>
              <p:cNvPr id="143" name="组合 142"/>
              <p:cNvGrpSpPr/>
              <p:nvPr/>
            </p:nvGrpSpPr>
            <p:grpSpPr>
              <a:xfrm flipV="1">
                <a:off x="5947699" y="1317986"/>
                <a:ext cx="2684915" cy="333365"/>
                <a:chOff x="5272248" y="4626108"/>
                <a:chExt cx="2684915" cy="333365"/>
              </a:xfrm>
            </p:grpSpPr>
            <p:sp>
              <p:nvSpPr>
                <p:cNvPr id="146" name="椭圆 145"/>
                <p:cNvSpPr/>
                <p:nvPr/>
              </p:nvSpPr>
              <p:spPr>
                <a:xfrm>
                  <a:off x="5272248" y="4626108"/>
                  <a:ext cx="81021" cy="810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任意多边形 146"/>
                <p:cNvSpPr/>
                <p:nvPr/>
              </p:nvSpPr>
              <p:spPr>
                <a:xfrm>
                  <a:off x="5335428" y="4686869"/>
                  <a:ext cx="2621735" cy="272604"/>
                </a:xfrm>
                <a:custGeom>
                  <a:avLst/>
                  <a:gdLst>
                    <a:gd name="connsiteX0" fmla="*/ 0 w 2815771"/>
                    <a:gd name="connsiteY0" fmla="*/ 0 h 638628"/>
                    <a:gd name="connsiteX1" fmla="*/ 725714 w 2815771"/>
                    <a:gd name="connsiteY1" fmla="*/ 638628 h 638628"/>
                    <a:gd name="connsiteX2" fmla="*/ 2815771 w 2815771"/>
                    <a:gd name="connsiteY2" fmla="*/ 638628 h 638628"/>
                    <a:gd name="connsiteX0" fmla="*/ 0 w 2815771"/>
                    <a:gd name="connsiteY0" fmla="*/ 0 h 649982"/>
                    <a:gd name="connsiteX1" fmla="*/ 254183 w 2815771"/>
                    <a:gd name="connsiteY1" fmla="*/ 649982 h 649982"/>
                    <a:gd name="connsiteX2" fmla="*/ 2815771 w 2815771"/>
                    <a:gd name="connsiteY2" fmla="*/ 638628 h 649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15771" h="649982">
                      <a:moveTo>
                        <a:pt x="0" y="0"/>
                      </a:moveTo>
                      <a:lnTo>
                        <a:pt x="254183" y="649982"/>
                      </a:lnTo>
                      <a:lnTo>
                        <a:pt x="2815771" y="638628"/>
                      </a:lnTo>
                    </a:path>
                  </a:pathLst>
                </a:custGeom>
                <a:noFill/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4" name="文本框 119"/>
              <p:cNvSpPr txBox="1"/>
              <p:nvPr/>
            </p:nvSpPr>
            <p:spPr>
              <a:xfrm>
                <a:off x="6852147" y="908862"/>
                <a:ext cx="1780467" cy="43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dirty="0">
                    <a:solidFill>
                      <a:srgbClr val="EC6C3E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rPr>
                  <a:t>添加内容</a:t>
                </a:r>
              </a:p>
            </p:txBody>
          </p:sp>
          <p:sp>
            <p:nvSpPr>
              <p:cNvPr id="145" name="文本框 120"/>
              <p:cNvSpPr txBox="1"/>
              <p:nvPr/>
            </p:nvSpPr>
            <p:spPr>
              <a:xfrm>
                <a:off x="6290683" y="1331294"/>
                <a:ext cx="2341931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添加内容</a:t>
                </a:r>
              </a:p>
            </p:txBody>
          </p:sp>
        </p:grp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F8AA5F9-6095-330B-51F9-04F044D05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4" y="1159935"/>
            <a:ext cx="2658974" cy="177264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D50DE99-9B62-257C-71C2-F91516FFA258}"/>
              </a:ext>
            </a:extLst>
          </p:cNvPr>
          <p:cNvSpPr/>
          <p:nvPr/>
        </p:nvSpPr>
        <p:spPr>
          <a:xfrm>
            <a:off x="540346" y="3970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</p:spTree>
    <p:extLst>
      <p:ext uri="{BB962C8B-B14F-4D97-AF65-F5344CB8AC3E}">
        <p14:creationId xmlns:p14="http://schemas.microsoft.com/office/powerpoint/2010/main" val="19358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2e3649199f3e656fef467d8db8ebc3898eb4f"/>
  <p:tag name="ISPRING_ULTRA_SCORM_COURSE_ID" val="822AF01D-9B85-4FB7-8711-3A413DEFE94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23233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Other"/>
  <p:tag name="MH_ORDER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13513"/>
  <p:tag name="MH_LIBRARY" val="GRAPHIC"/>
  <p:tag name="MH_TYPE" val="Other"/>
  <p:tag name="MH_ORDER" val="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317</Words>
  <Application>Microsoft Office PowerPoint</Application>
  <PresentationFormat>自定义</PresentationFormat>
  <Paragraphs>198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DIN-BoldItalic</vt:lpstr>
      <vt:lpstr>Impact MT Std</vt:lpstr>
      <vt:lpstr>LiHei Pro</vt:lpstr>
      <vt:lpstr>等线</vt:lpstr>
      <vt:lpstr>等线 Light</vt:lpstr>
      <vt:lpstr>方正兰亭黑简体</vt:lpstr>
      <vt:lpstr>时尚中黑简体</vt:lpstr>
      <vt:lpstr>微软雅黑</vt:lpstr>
      <vt:lpstr>造字工房悦黑（非商用）常规体</vt:lpstr>
      <vt:lpstr>Agency FB</vt:lpstr>
      <vt:lpstr>Arial</vt:lpstr>
      <vt:lpstr>Calibri</vt:lpstr>
      <vt:lpstr>Impact</vt:lpstr>
      <vt:lpstr>Office 主题​​</vt:lpstr>
      <vt:lpstr>3_自定义设计方案</vt:lpstr>
      <vt:lpstr>自定义设计方案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232332</dc:title>
  <dc:creator>深度联盟http://www.deepbbs.org</dc:creator>
  <cp:lastModifiedBy>liu lijing</cp:lastModifiedBy>
  <cp:revision>167</cp:revision>
  <dcterms:created xsi:type="dcterms:W3CDTF">2016-01-11T01:01:40Z</dcterms:created>
  <dcterms:modified xsi:type="dcterms:W3CDTF">2022-09-09T11:49:53Z</dcterms:modified>
</cp:coreProperties>
</file>